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79" r:id="rId2"/>
  </p:sldMasterIdLst>
  <p:notesMasterIdLst>
    <p:notesMasterId r:id="rId64"/>
  </p:notesMasterIdLst>
  <p:sldIdLst>
    <p:sldId id="307" r:id="rId3"/>
    <p:sldId id="468" r:id="rId4"/>
    <p:sldId id="320" r:id="rId5"/>
    <p:sldId id="305" r:id="rId6"/>
    <p:sldId id="428" r:id="rId7"/>
    <p:sldId id="458" r:id="rId8"/>
    <p:sldId id="318" r:id="rId9"/>
    <p:sldId id="399" r:id="rId10"/>
    <p:sldId id="363" r:id="rId11"/>
    <p:sldId id="393" r:id="rId12"/>
    <p:sldId id="369" r:id="rId13"/>
    <p:sldId id="395" r:id="rId14"/>
    <p:sldId id="426" r:id="rId15"/>
    <p:sldId id="400" r:id="rId16"/>
    <p:sldId id="398" r:id="rId17"/>
    <p:sldId id="434" r:id="rId18"/>
    <p:sldId id="455" r:id="rId19"/>
    <p:sldId id="354" r:id="rId20"/>
    <p:sldId id="427" r:id="rId21"/>
    <p:sldId id="374" r:id="rId22"/>
    <p:sldId id="438" r:id="rId23"/>
    <p:sldId id="359" r:id="rId24"/>
    <p:sldId id="373" r:id="rId25"/>
    <p:sldId id="350" r:id="rId26"/>
    <p:sldId id="463" r:id="rId27"/>
    <p:sldId id="464" r:id="rId28"/>
    <p:sldId id="465" r:id="rId29"/>
    <p:sldId id="466" r:id="rId30"/>
    <p:sldId id="408" r:id="rId31"/>
    <p:sldId id="417" r:id="rId32"/>
    <p:sldId id="380" r:id="rId33"/>
    <p:sldId id="469" r:id="rId34"/>
    <p:sldId id="443" r:id="rId35"/>
    <p:sldId id="441" r:id="rId36"/>
    <p:sldId id="473" r:id="rId37"/>
    <p:sldId id="457" r:id="rId38"/>
    <p:sldId id="460" r:id="rId39"/>
    <p:sldId id="482" r:id="rId40"/>
    <p:sldId id="444" r:id="rId41"/>
    <p:sldId id="474" r:id="rId42"/>
    <p:sldId id="475" r:id="rId43"/>
    <p:sldId id="454" r:id="rId44"/>
    <p:sldId id="370" r:id="rId45"/>
    <p:sldId id="261" r:id="rId46"/>
    <p:sldId id="484" r:id="rId47"/>
    <p:sldId id="449" r:id="rId48"/>
    <p:sldId id="450" r:id="rId49"/>
    <p:sldId id="451" r:id="rId50"/>
    <p:sldId id="452" r:id="rId51"/>
    <p:sldId id="453" r:id="rId52"/>
    <p:sldId id="351" r:id="rId53"/>
    <p:sldId id="448" r:id="rId54"/>
    <p:sldId id="347" r:id="rId55"/>
    <p:sldId id="446" r:id="rId56"/>
    <p:sldId id="447" r:id="rId57"/>
    <p:sldId id="337" r:id="rId58"/>
    <p:sldId id="476" r:id="rId59"/>
    <p:sldId id="477" r:id="rId60"/>
    <p:sldId id="478" r:id="rId61"/>
    <p:sldId id="479" r:id="rId62"/>
    <p:sldId id="48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190" clrIdx="0">
    <p:extLst>
      <p:ext uri="{19B8F6BF-5375-455C-9EA6-DF929625EA0E}">
        <p15:presenceInfo xmlns:p15="http://schemas.microsoft.com/office/powerpoint/2012/main" userId="S-1-5-21-2047894233-766325340-581009308-6655" providerId="AD"/>
      </p:ext>
    </p:extLst>
  </p:cmAuthor>
  <p:cmAuthor id="2" name="Wilding, Richard" initials="WR [2]" lastIdx="5" clrIdx="10">
    <p:extLst>
      <p:ext uri="{19B8F6BF-5375-455C-9EA6-DF929625EA0E}">
        <p15:presenceInfo xmlns:p15="http://schemas.microsoft.com/office/powerpoint/2012/main" userId="S-1-5-21-2047894233-766325340-581009308-19096" providerId="AD"/>
      </p:ext>
    </p:extLst>
  </p:cmAuthor>
  <p:cmAuthor id="3" name="Wilson, Hannah" initials="WH" lastIdx="6" clrIdx="2">
    <p:extLst>
      <p:ext uri="{19B8F6BF-5375-455C-9EA6-DF929625EA0E}">
        <p15:presenceInfo xmlns:p15="http://schemas.microsoft.com/office/powerpoint/2012/main" userId="S::hannah.wilson@herefordshire.gov.uk::990f4c18-96c8-4319-a19d-c342ac495636" providerId="AD"/>
      </p:ext>
    </p:extLst>
  </p:cmAuthor>
  <p:cmAuthor id="4" name="Helm, Dave" initials="HD" lastIdx="15" clrIdx="3">
    <p:extLst>
      <p:ext uri="{19B8F6BF-5375-455C-9EA6-DF929625EA0E}">
        <p15:presenceInfo xmlns:p15="http://schemas.microsoft.com/office/powerpoint/2012/main" userId="S::david.helm@herefordshire.gov.uk::947707e7-dd64-48f3-8d72-cfbb08f1cac9" providerId="AD"/>
      </p:ext>
    </p:extLst>
  </p:cmAuthor>
  <p:cmAuthor id="5" name="Wilding, Richard" initials="WR" lastIdx="1" clrIdx="4">
    <p:extLst>
      <p:ext uri="{19B8F6BF-5375-455C-9EA6-DF929625EA0E}">
        <p15:presenceInfo xmlns:p15="http://schemas.microsoft.com/office/powerpoint/2012/main" userId="S::richard.wilding@herefordshire.gov.uk::c1879233-da65-49bb-a8e0-9eb7898ea591" providerId="AD"/>
      </p:ext>
    </p:extLst>
  </p:cmAuthor>
  <p:cmAuthor id="6" name="Howell-Jones, Rebecca" initials="HR" lastIdx="13" clrIdx="5">
    <p:extLst>
      <p:ext uri="{19B8F6BF-5375-455C-9EA6-DF929625EA0E}">
        <p15:presenceInfo xmlns:p15="http://schemas.microsoft.com/office/powerpoint/2012/main" userId="S::rebecca.howell-jones@herefordshire.gov.uk::616b8d38-b326-4a46-818d-92c374bcc4de" providerId="AD"/>
      </p:ext>
    </p:extLst>
  </p:cmAuthor>
  <p:cmAuthor id="7" name="Chandrasekara, Sakunthala" initials="CS" lastIdx="5" clrIdx="6">
    <p:extLst>
      <p:ext uri="{19B8F6BF-5375-455C-9EA6-DF929625EA0E}">
        <p15:presenceInfo xmlns:p15="http://schemas.microsoft.com/office/powerpoint/2012/main" userId="S-1-5-21-2047894233-766325340-581009308-26670" providerId="AD"/>
      </p:ext>
    </p:extLst>
  </p:cmAuthor>
  <p:cmAuthor id="8" name="Helm, Dave" initials="HD [2]" lastIdx="7" clrIdx="7">
    <p:extLst>
      <p:ext uri="{19B8F6BF-5375-455C-9EA6-DF929625EA0E}">
        <p15:presenceInfo xmlns:p15="http://schemas.microsoft.com/office/powerpoint/2012/main" userId="S-1-5-21-2047894233-766325340-581009308-89567" providerId="AD"/>
      </p:ext>
    </p:extLst>
  </p:cmAuthor>
  <p:cmAuthor id="9" name="Howell-Jones, Rebecca" initials="HR [2]" lastIdx="36" clrIdx="9">
    <p:extLst>
      <p:ext uri="{19B8F6BF-5375-455C-9EA6-DF929625EA0E}">
        <p15:presenceInfo xmlns:p15="http://schemas.microsoft.com/office/powerpoint/2012/main" userId="S-1-5-21-2047894233-766325340-581009308-93377" providerId="AD"/>
      </p:ext>
    </p:extLst>
  </p:cmAuthor>
  <p:cmAuthor id="10" name="Chandrasekara, Sakunthala" initials="CS [2]" lastIdx="4" clrIdx="11">
    <p:extLst>
      <p:ext uri="{19B8F6BF-5375-455C-9EA6-DF929625EA0E}">
        <p15:presenceInfo xmlns:p15="http://schemas.microsoft.com/office/powerpoint/2012/main" userId="S::saku.chandrasekara@herefordshire.gov.uk::a5300596-42b5-40fc-aae3-70e0f3eb1ca8" providerId="AD"/>
      </p:ext>
    </p:extLst>
  </p:cmAuthor>
  <p:cmAuthor id="11" name="Worthy, Charlotte" initials="WC [2]" lastIdx="12" clrIdx="12">
    <p:extLst>
      <p:ext uri="{19B8F6BF-5375-455C-9EA6-DF929625EA0E}">
        <p15:presenceInfo xmlns:p15="http://schemas.microsoft.com/office/powerpoint/2012/main" userId="S::charlotte.worthy@herefordshire.gov.uk::cbb7aa2e-502a-4bf6-acb1-edc16244a49e" providerId="AD"/>
      </p:ext>
    </p:extLst>
  </p:cmAuthor>
  <p:cmAuthor id="12" name="Nikitik, Christopher" initials="NC" lastIdx="16" clrIdx="13">
    <p:extLst>
      <p:ext uri="{19B8F6BF-5375-455C-9EA6-DF929625EA0E}">
        <p15:presenceInfo xmlns:p15="http://schemas.microsoft.com/office/powerpoint/2012/main" userId="S::christopher.nikitik@herefordshire.gov.uk::28c1e55b-d54c-4d13-993c-dd78b9c50331" providerId="AD"/>
      </p:ext>
    </p:extLst>
  </p:cmAuthor>
  <p:cmAuthor id="13" name="Rebecca Howell-Jones" initials="RH" lastIdx="28" clrIdx="14">
    <p:extLst>
      <p:ext uri="{19B8F6BF-5375-455C-9EA6-DF929625EA0E}">
        <p15:presenceInfo xmlns:p15="http://schemas.microsoft.com/office/powerpoint/2012/main" userId="Rebecca Howell-Jones" providerId="None"/>
      </p:ext>
    </p:extLst>
  </p:cmAuthor>
  <p:cmAuthor id="14" name="Saku Chandrasekara" initials="SC" lastIdx="1" clrIdx="15">
    <p:extLst>
      <p:ext uri="{19B8F6BF-5375-455C-9EA6-DF929625EA0E}">
        <p15:presenceInfo xmlns:p15="http://schemas.microsoft.com/office/powerpoint/2012/main" userId="Saku Chandrasekara" providerId="None"/>
      </p:ext>
    </p:extLst>
  </p:cmAuthor>
  <p:cmAuthor id="15" name="Howell-Jones, Rebecca" initials="HR [3]" lastIdx="6" clrIdx="16">
    <p:extLst>
      <p:ext uri="{19B8F6BF-5375-455C-9EA6-DF929625EA0E}">
        <p15:presenceInfo xmlns:p15="http://schemas.microsoft.com/office/powerpoint/2012/main" userId="Howell-Jones, Rebe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C39"/>
    <a:srgbClr val="FFE5E5"/>
    <a:srgbClr val="FFF4E7"/>
    <a:srgbClr val="ABE0E3"/>
    <a:srgbClr val="E2F5F6"/>
    <a:srgbClr val="CDEDEF"/>
    <a:srgbClr val="8ED6DA"/>
    <a:srgbClr val="2A9899"/>
    <a:srgbClr val="D72D56"/>
    <a:srgbClr val="FFC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54187-999C-4816-BE99-67BA41A0C3CB}" v="173" dt="2021-05-25T20:28:09.043"/>
    <p1510:client id="{08BA2ED2-07B4-4637-A4B1-9D3A6CCFFAD2}" v="19" dt="2021-06-30T16:31:50.755"/>
    <p1510:client id="{0A4E4FCD-05EC-E938-6B52-7829839200DA}" v="1" dt="2021-05-26T09:10:33.404"/>
    <p1510:client id="{0BEF8A50-E664-443F-BEAA-7A4BD0EE4227}" v="31" dt="2021-11-24T17:15:25.890"/>
    <p1510:client id="{0CB02244-E3A5-47BC-9758-2F4861B58EDC}" v="61" dt="2021-05-25T12:56:07.153"/>
    <p1510:client id="{10F9814A-56A9-45A3-8134-F42481CDBFC8}" v="3" dt="2021-06-30T22:12:01.090"/>
    <p1510:client id="{12F00B47-79DF-4D75-AEF3-DA672F10A413}" v="191" dt="2021-11-24T22:26:48.306"/>
    <p1510:client id="{13031EB9-05DE-45D0-A693-5AC989960606}" v="25" dt="2021-05-26T08:28:48.186"/>
    <p1510:client id="{1786C0D6-D972-432F-B5BE-F2910D9AF9C0}" v="459" dt="2021-05-25T14:37:51.235"/>
    <p1510:client id="{199622DC-5272-47EB-AD56-E926E8FF3639}" v="746" dt="2021-11-24T14:50:32.108"/>
    <p1510:client id="{19CBBA16-6F8A-4336-B732-B9874D08C5EB}" v="1" dt="2021-11-25T16:55:58.083"/>
    <p1510:client id="{1A929CB5-7442-4652-9C9E-8A4A8E5D1241}" v="181" dt="2021-11-24T10:52:58.689"/>
    <p1510:client id="{1B851DCC-5CE0-4D6F-BCC3-BF9372A14B48}" v="297" dt="2021-06-30T13:51:20.604"/>
    <p1510:client id="{1C8281EF-3E60-4377-9336-401B4361880B}" v="25" dt="2021-05-26T07:48:46.531"/>
    <p1510:client id="{1E69789C-275B-4610-AB56-BF10E9802243}" v="606" dt="2021-11-24T17:09:27.376"/>
    <p1510:client id="{2A51021A-1564-49E2-B5C9-EB34036762BA}" v="1" dt="2021-11-24T16:09:25.341"/>
    <p1510:client id="{37D97EEB-552D-4CC3-93EE-515DDB71C38B}" v="7" dt="2021-11-24T10:57:51.779"/>
    <p1510:client id="{4026CFEB-B2BF-4954-9569-500F51076709}" v="3" dt="2021-06-30T22:28:04.373"/>
    <p1510:client id="{418B449B-9A98-43A0-87DB-28F185D674D0}" v="40" dt="2021-05-26T09:34:18.832"/>
    <p1510:client id="{41EFC951-A339-4623-B27D-1AFB2A501FE7}" v="18" dt="2021-05-24T08:26:25.327"/>
    <p1510:client id="{4B51E752-53D7-4FB8-8376-08F49803B303}" v="134" dt="2021-05-25T09:06:19.764"/>
    <p1510:client id="{4BB6C376-17C9-4A0B-88CB-6FADA73DFF04}" v="9" dt="2021-05-26T08:02:34.677"/>
    <p1510:client id="{4E07B444-7E8F-477C-B3A2-95BD1FFB3772}" v="5" dt="2021-11-24T10:56:05.232"/>
    <p1510:client id="{4E7CD044-5D45-45DD-925E-6D4F598CD713}" v="20" dt="2021-05-25T15:08:28.864"/>
    <p1510:client id="{4F96832F-4095-40AC-89B0-8CA5868E505D}" v="37" dt="2021-06-30T22:05:45.611"/>
    <p1510:client id="{50B47F2D-CD10-4DF6-A9EC-92AC00268441}" v="24" dt="2021-11-24T09:31:17.928"/>
    <p1510:client id="{56F99194-298F-454E-B29E-471F1886D857}" v="83" dt="2021-05-25T07:48:43.450"/>
    <p1510:client id="{6015A25D-01CC-4571-8CC2-6D2B36EA761F}" v="46" dt="2021-11-24T23:01:18.736"/>
    <p1510:client id="{61D810BC-8BF4-480F-884E-BE729C4DC240}" v="211" dt="2021-06-30T21:34:49.466"/>
    <p1510:client id="{6B5E6A1C-31B9-4FEE-BC4C-AB0EC7FBED0B}" v="466" dt="2021-05-24T16:02:53.496"/>
    <p1510:client id="{70BDF5B0-7DF3-4382-97DA-3FC3A0BC1F1F}" v="1573" dt="2021-05-26T10:56:36.242"/>
    <p1510:client id="{720F0E9E-04B5-4344-8EDB-A63881864483}" v="146" dt="2021-05-20T23:19:34.216"/>
    <p1510:client id="{72FD510D-E14D-4466-B141-CBAA85F0C1BF}" v="115" dt="2021-11-24T12:19:53.718"/>
    <p1510:client id="{7405DB63-AC54-46F4-994C-DAD42DB5AC02}" v="264" dt="2021-05-24T11:55:43.212"/>
    <p1510:client id="{74569B2D-2292-4650-9FD3-F21036AE95D9}" v="64" dt="2021-05-25T15:22:57.943"/>
    <p1510:client id="{7E475405-4F7B-4B8C-BD29-E339BA5524EF}" v="27" dt="2021-11-25T15:51:38.493"/>
    <p1510:client id="{85CED086-4B8C-4CE4-B186-E4F21D19D760}" v="33" dt="2021-05-24T15:26:06.602"/>
    <p1510:client id="{87AC0565-04BB-41B9-9024-8021A07AD14F}" v="10" dt="2021-06-30T15:33:51.084"/>
    <p1510:client id="{8847AEFC-25EB-493A-9E0F-D853329B4F31}" v="15" dt="2021-11-24T10:53:50.147"/>
    <p1510:client id="{8850A539-4A13-49BC-B1B4-FBD24D1D4591}" v="1" dt="2021-06-30T22:17:38.467"/>
    <p1510:client id="{8A3D1F4E-082F-44EF-8F6B-DFB3A0BB3689}" v="1180" dt="2021-05-25T13:02:14.137"/>
    <p1510:client id="{8B00211E-ED3E-41CB-BBB3-9D830B0E960E}" v="621" dt="2021-05-25T12:47:09.345"/>
    <p1510:client id="{8BB908F9-7911-45DF-BDC5-324E7AE5B260}" v="28" dt="2021-05-24T08:52:19.003"/>
    <p1510:client id="{8D8506BA-5852-4C45-8793-5DAC51F334CF}" v="7" dt="2021-05-25T15:13:01.859"/>
    <p1510:client id="{8FB1AC28-DFFA-4975-8009-94DD1CF3558E}" v="11" dt="2021-06-30T15:32:21.650"/>
    <p1510:client id="{94095F4A-CCFB-48EB-8001-7CD22B000A26}" v="3" dt="2021-11-24T22:34:37.521"/>
    <p1510:client id="{9690F606-EEA4-42EA-A54B-E45160455DDB}" v="8" dt="2021-11-24T14:42:34.857"/>
    <p1510:client id="{992189A7-6807-4CFC-A18B-61D0DC30B80E}" v="206" dt="2021-06-29T16:52:20.103"/>
    <p1510:client id="{995575F5-A2BD-441B-BAF0-0B485705B69E}" v="3" dt="2021-11-24T22:55:13.919"/>
    <p1510:client id="{9DA08E85-B7CD-4623-91FE-A60A7B7EC800}" v="166" dt="2021-11-24T09:18:41.444"/>
    <p1510:client id="{A40F336A-36BF-48F9-ABEB-A96833FB14FC}" v="4" dt="2021-06-29T14:12:54.552"/>
    <p1510:client id="{A4442650-8B7C-4029-83F6-CE66789C532A}" v="98" dt="2021-06-30T23:06:49.323"/>
    <p1510:client id="{A5E68B40-4509-4D57-B322-777110ED49EF}" v="29" dt="2021-05-20T22:32:14.689"/>
    <p1510:client id="{A850F5CC-488C-4F12-92FB-B200C93F0848}" v="186" dt="2021-05-20T22:53:58.899"/>
    <p1510:client id="{A867C522-F9C9-48E7-B0D0-DB3A6B0D1333}" v="30" dt="2021-11-24T14:55:56.060"/>
    <p1510:client id="{A9563369-801D-432A-ADD5-9DE08D91A3B3}" v="6" dt="2021-06-30T22:58:19.959"/>
    <p1510:client id="{B15FCCD4-6A28-4FCD-9B70-85658768FD1A}" v="68" dt="2021-11-24T10:45:01.666"/>
    <p1510:client id="{B23ADFB8-0E0F-483E-92F7-E9E4B32BCFF4}" v="1" dt="2021-05-26T08:06:43.647"/>
    <p1510:client id="{B53E0C4B-4784-4033-B9F8-C8812CD8840D}" v="5" dt="2021-05-26T08:44:40.935"/>
    <p1510:client id="{B6C1F6D4-66A8-452E-A04E-CBE947D1057A}" v="297" dt="2021-05-25T12:37:59.448"/>
    <p1510:client id="{B7802480-5BCB-4671-9A30-52971CF27863}" v="351" dt="2021-05-24T16:27:21.625"/>
    <p1510:client id="{B8BF673F-E53D-43F9-B0F6-E8807FB6308A}" v="1" dt="2021-05-26T09:55:17.474"/>
    <p1510:client id="{B8EDA417-D8C3-4E38-8CD0-EF06EC252F26}" v="64" dt="2021-11-24T09:52:01.264"/>
    <p1510:client id="{B9079CA7-9A01-A079-E2CE-042571E5334A}" v="59" dt="2021-05-25T13:52:15.268"/>
    <p1510:client id="{B9BE6468-67F0-4C61-9806-6C59DD09A420}" v="2" dt="2021-05-26T08:58:24.281"/>
    <p1510:client id="{BB41F702-BF40-4860-9A83-DF393DCD87F9}" v="358" dt="2021-11-24T14:44:54.829"/>
    <p1510:client id="{BD85AFCB-0BD4-4F06-87F8-AAB68F45A7DE}" v="3" dt="2021-05-25T13:11:14.195"/>
    <p1510:client id="{BD88ED2F-61DE-48F3-8FD8-48329E25720A}" v="3" dt="2021-05-25T10:51:58.270"/>
    <p1510:client id="{BFAE7B96-7919-4C82-84AE-173FBF8638E7}" v="274" dt="2021-11-24T15:17:23.312"/>
    <p1510:client id="{C84FD38B-764D-49BF-9E86-2164A95C13C8}" v="1916" dt="2021-11-24T11:37:47.421"/>
    <p1510:client id="{DB5DABFD-2DA9-41EC-89DF-3415F857B726}" v="1256" dt="2021-06-29T15:57:13.118"/>
    <p1510:client id="{DBF875C8-DFFB-40B4-B428-88C79C986B8F}" v="105" dt="2021-05-26T09:13:14.221"/>
    <p1510:client id="{DCA05836-97DE-420D-B228-6831A6D8C49E}" v="959" dt="2021-06-29T17:39:42.587"/>
    <p1510:client id="{DDB86F45-3A92-4DB2-9448-A19D39794400}" v="329" dt="2021-06-30T15:23:12.235"/>
    <p1510:client id="{DEC00B50-4F05-4481-AAB2-9F53FFE538F2}" v="3" dt="2021-11-24T23:56:52.085"/>
    <p1510:client id="{E483A29D-D8A3-4606-839D-4D0D4055BE04}" v="1" dt="2021-11-25T15:41:33.741"/>
    <p1510:client id="{E52F4C3F-70D8-49AA-B4CC-034F445E6E5D}" v="22" dt="2021-05-25T12:51:26.604"/>
    <p1510:client id="{E58780F7-6EDD-4016-8E8B-EEE3B9E2A555}" v="9" dt="2021-11-24T16:53:19.393"/>
    <p1510:client id="{E6A108F4-ED0F-4564-BA6D-8228959B257B}" v="11" dt="2021-11-24T13:44:32.499"/>
    <p1510:client id="{ED6FDB02-FAC9-4431-A087-185F195C6EE4}" v="492" dt="2021-05-25T15:46:02.818"/>
    <p1510:client id="{F632A0B8-B3EE-4850-B3C7-8928BECAFBB2}" v="594" dt="2021-05-20T23:10:25.168"/>
    <p1510:client id="{F927018E-130F-45D4-B1D1-3B027FBFCD32}" v="3" dt="2021-06-30T23:18:35.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83256" autoAdjust="0"/>
  </p:normalViewPr>
  <p:slideViewPr>
    <p:cSldViewPr snapToGrid="0">
      <p:cViewPr varScale="1">
        <p:scale>
          <a:sx n="70" d="100"/>
          <a:sy n="70"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rthy, Charlotte" userId="S::charlotte.worthy@herefordshire.gov.uk::cbb7aa2e-502a-4bf6-acb1-edc16244a49e" providerId="AD" clId="Web-{8850A539-4A13-49BC-B1B4-FBD24D1D4591}"/>
    <pc:docChg chg="">
      <pc:chgData name="Worthy, Charlotte" userId="S::charlotte.worthy@herefordshire.gov.uk::cbb7aa2e-502a-4bf6-acb1-edc16244a49e" providerId="AD" clId="Web-{8850A539-4A13-49BC-B1B4-FBD24D1D4591}" dt="2021-06-30T22:17:38.467" v="0"/>
      <pc:docMkLst>
        <pc:docMk/>
      </pc:docMkLst>
      <pc:sldChg chg="addCm">
        <pc:chgData name="Worthy, Charlotte" userId="S::charlotte.worthy@herefordshire.gov.uk::cbb7aa2e-502a-4bf6-acb1-edc16244a49e" providerId="AD" clId="Web-{8850A539-4A13-49BC-B1B4-FBD24D1D4591}" dt="2021-06-30T22:17:38.467" v="0"/>
        <pc:sldMkLst>
          <pc:docMk/>
          <pc:sldMk cId="2317664190" sldId="308"/>
        </pc:sldMkLst>
      </pc:sldChg>
    </pc:docChg>
  </pc:docChgLst>
  <pc:docChgLst>
    <pc:chgData name="Worthy, Charlotte" userId="S::charlotte.worthy@herefordshire.gov.uk::cbb7aa2e-502a-4bf6-acb1-edc16244a49e" providerId="AD" clId="Web-{61D810BC-8BF4-480F-884E-BE729C4DC240}"/>
    <pc:docChg chg="addSld delSld modSld sldOrd">
      <pc:chgData name="Worthy, Charlotte" userId="S::charlotte.worthy@herefordshire.gov.uk::cbb7aa2e-502a-4bf6-acb1-edc16244a49e" providerId="AD" clId="Web-{61D810BC-8BF4-480F-884E-BE729C4DC240}" dt="2021-06-30T21:54:05.612" v="1152"/>
      <pc:docMkLst>
        <pc:docMk/>
      </pc:docMkLst>
      <pc:sldChg chg="modSp modNotes">
        <pc:chgData name="Worthy, Charlotte" userId="S::charlotte.worthy@herefordshire.gov.uk::cbb7aa2e-502a-4bf6-acb1-edc16244a49e" providerId="AD" clId="Web-{61D810BC-8BF4-480F-884E-BE729C4DC240}" dt="2021-06-30T21:54:05.612" v="1152"/>
        <pc:sldMkLst>
          <pc:docMk/>
          <pc:sldMk cId="1819998851" sldId="267"/>
        </pc:sldMkLst>
        <pc:picChg chg="mod">
          <ac:chgData name="Worthy, Charlotte" userId="S::charlotte.worthy@herefordshire.gov.uk::cbb7aa2e-502a-4bf6-acb1-edc16244a49e" providerId="AD" clId="Web-{61D810BC-8BF4-480F-884E-BE729C4DC240}" dt="2021-06-30T21:21:39.600" v="801" actId="14100"/>
          <ac:picMkLst>
            <pc:docMk/>
            <pc:sldMk cId="1819998851" sldId="267"/>
            <ac:picMk id="19" creationId="{00000000-0000-0000-0000-000000000000}"/>
          </ac:picMkLst>
        </pc:picChg>
      </pc:sldChg>
      <pc:sldChg chg="delSp modSp delCm">
        <pc:chgData name="Worthy, Charlotte" userId="S::charlotte.worthy@herefordshire.gov.uk::cbb7aa2e-502a-4bf6-acb1-edc16244a49e" providerId="AD" clId="Web-{61D810BC-8BF4-480F-884E-BE729C4DC240}" dt="2021-06-30T20:45:41.193" v="57"/>
        <pc:sldMkLst>
          <pc:docMk/>
          <pc:sldMk cId="2353059617" sldId="271"/>
        </pc:sldMkLst>
        <pc:spChg chg="mod">
          <ac:chgData name="Worthy, Charlotte" userId="S::charlotte.worthy@herefordshire.gov.uk::cbb7aa2e-502a-4bf6-acb1-edc16244a49e" providerId="AD" clId="Web-{61D810BC-8BF4-480F-884E-BE729C4DC240}" dt="2021-06-30T20:45:31.240" v="55" actId="20577"/>
          <ac:spMkLst>
            <pc:docMk/>
            <pc:sldMk cId="2353059617" sldId="271"/>
            <ac:spMk id="3" creationId="{00000000-0000-0000-0000-000000000000}"/>
          </ac:spMkLst>
        </pc:spChg>
        <pc:spChg chg="del">
          <ac:chgData name="Worthy, Charlotte" userId="S::charlotte.worthy@herefordshire.gov.uk::cbb7aa2e-502a-4bf6-acb1-edc16244a49e" providerId="AD" clId="Web-{61D810BC-8BF4-480F-884E-BE729C4DC240}" dt="2021-06-30T20:45:32.083" v="56"/>
          <ac:spMkLst>
            <pc:docMk/>
            <pc:sldMk cId="2353059617" sldId="271"/>
            <ac:spMk id="4" creationId="{2D584511-0553-4900-A4C3-2496759C9AD1}"/>
          </ac:spMkLst>
        </pc:spChg>
      </pc:sldChg>
      <pc:sldChg chg="modNotes">
        <pc:chgData name="Worthy, Charlotte" userId="S::charlotte.worthy@herefordshire.gov.uk::cbb7aa2e-502a-4bf6-acb1-edc16244a49e" providerId="AD" clId="Web-{61D810BC-8BF4-480F-884E-BE729C4DC240}" dt="2021-06-30T20:46:52.304" v="65"/>
        <pc:sldMkLst>
          <pc:docMk/>
          <pc:sldMk cId="844897117" sldId="274"/>
        </pc:sldMkLst>
      </pc:sldChg>
      <pc:sldChg chg="del">
        <pc:chgData name="Worthy, Charlotte" userId="S::charlotte.worthy@herefordshire.gov.uk::cbb7aa2e-502a-4bf6-acb1-edc16244a49e" providerId="AD" clId="Web-{61D810BC-8BF4-480F-884E-BE729C4DC240}" dt="2021-06-30T20:39:19.416" v="34"/>
        <pc:sldMkLst>
          <pc:docMk/>
          <pc:sldMk cId="3658860094" sldId="275"/>
        </pc:sldMkLst>
      </pc:sldChg>
      <pc:sldChg chg="del">
        <pc:chgData name="Worthy, Charlotte" userId="S::charlotte.worthy@herefordshire.gov.uk::cbb7aa2e-502a-4bf6-acb1-edc16244a49e" providerId="AD" clId="Web-{61D810BC-8BF4-480F-884E-BE729C4DC240}" dt="2021-06-30T20:39:19.432" v="43"/>
        <pc:sldMkLst>
          <pc:docMk/>
          <pc:sldMk cId="1979197514" sldId="279"/>
        </pc:sldMkLst>
      </pc:sldChg>
      <pc:sldChg chg="del">
        <pc:chgData name="Worthy, Charlotte" userId="S::charlotte.worthy@herefordshire.gov.uk::cbb7aa2e-502a-4bf6-acb1-edc16244a49e" providerId="AD" clId="Web-{61D810BC-8BF4-480F-884E-BE729C4DC240}" dt="2021-06-30T20:39:19.432" v="40"/>
        <pc:sldMkLst>
          <pc:docMk/>
          <pc:sldMk cId="2208357052" sldId="281"/>
        </pc:sldMkLst>
      </pc:sldChg>
      <pc:sldChg chg="del">
        <pc:chgData name="Worthy, Charlotte" userId="S::charlotte.worthy@herefordshire.gov.uk::cbb7aa2e-502a-4bf6-acb1-edc16244a49e" providerId="AD" clId="Web-{61D810BC-8BF4-480F-884E-BE729C4DC240}" dt="2021-06-30T20:39:19.432" v="41"/>
        <pc:sldMkLst>
          <pc:docMk/>
          <pc:sldMk cId="2784588264" sldId="284"/>
        </pc:sldMkLst>
      </pc:sldChg>
      <pc:sldChg chg="del">
        <pc:chgData name="Worthy, Charlotte" userId="S::charlotte.worthy@herefordshire.gov.uk::cbb7aa2e-502a-4bf6-acb1-edc16244a49e" providerId="AD" clId="Web-{61D810BC-8BF4-480F-884E-BE729C4DC240}" dt="2021-06-30T20:39:19.432" v="36"/>
        <pc:sldMkLst>
          <pc:docMk/>
          <pc:sldMk cId="2499062091" sldId="285"/>
        </pc:sldMkLst>
      </pc:sldChg>
      <pc:sldChg chg="del">
        <pc:chgData name="Worthy, Charlotte" userId="S::charlotte.worthy@herefordshire.gov.uk::cbb7aa2e-502a-4bf6-acb1-edc16244a49e" providerId="AD" clId="Web-{61D810BC-8BF4-480F-884E-BE729C4DC240}" dt="2021-06-30T20:39:19.432" v="35"/>
        <pc:sldMkLst>
          <pc:docMk/>
          <pc:sldMk cId="4078118694" sldId="290"/>
        </pc:sldMkLst>
      </pc:sldChg>
      <pc:sldChg chg="del">
        <pc:chgData name="Worthy, Charlotte" userId="S::charlotte.worthy@herefordshire.gov.uk::cbb7aa2e-502a-4bf6-acb1-edc16244a49e" providerId="AD" clId="Web-{61D810BC-8BF4-480F-884E-BE729C4DC240}" dt="2021-06-30T20:39:19.432" v="42"/>
        <pc:sldMkLst>
          <pc:docMk/>
          <pc:sldMk cId="3332385539" sldId="294"/>
        </pc:sldMkLst>
      </pc:sldChg>
      <pc:sldChg chg="del">
        <pc:chgData name="Worthy, Charlotte" userId="S::charlotte.worthy@herefordshire.gov.uk::cbb7aa2e-502a-4bf6-acb1-edc16244a49e" providerId="AD" clId="Web-{61D810BC-8BF4-480F-884E-BE729C4DC240}" dt="2021-06-30T20:39:19.432" v="38"/>
        <pc:sldMkLst>
          <pc:docMk/>
          <pc:sldMk cId="1292106344" sldId="295"/>
        </pc:sldMkLst>
      </pc:sldChg>
      <pc:sldChg chg="del">
        <pc:chgData name="Worthy, Charlotte" userId="S::charlotte.worthy@herefordshire.gov.uk::cbb7aa2e-502a-4bf6-acb1-edc16244a49e" providerId="AD" clId="Web-{61D810BC-8BF4-480F-884E-BE729C4DC240}" dt="2021-06-30T20:39:19.432" v="37"/>
        <pc:sldMkLst>
          <pc:docMk/>
          <pc:sldMk cId="2719974096" sldId="297"/>
        </pc:sldMkLst>
      </pc:sldChg>
      <pc:sldChg chg="del">
        <pc:chgData name="Worthy, Charlotte" userId="S::charlotte.worthy@herefordshire.gov.uk::cbb7aa2e-502a-4bf6-acb1-edc16244a49e" providerId="AD" clId="Web-{61D810BC-8BF4-480F-884E-BE729C4DC240}" dt="2021-06-30T20:39:19.416" v="32"/>
        <pc:sldMkLst>
          <pc:docMk/>
          <pc:sldMk cId="2484553455" sldId="300"/>
        </pc:sldMkLst>
      </pc:sldChg>
      <pc:sldChg chg="del">
        <pc:chgData name="Worthy, Charlotte" userId="S::charlotte.worthy@herefordshire.gov.uk::cbb7aa2e-502a-4bf6-acb1-edc16244a49e" providerId="AD" clId="Web-{61D810BC-8BF4-480F-884E-BE729C4DC240}" dt="2021-06-30T20:39:19.416" v="33"/>
        <pc:sldMkLst>
          <pc:docMk/>
          <pc:sldMk cId="1558901831" sldId="301"/>
        </pc:sldMkLst>
      </pc:sldChg>
      <pc:sldChg chg="del">
        <pc:chgData name="Worthy, Charlotte" userId="S::charlotte.worthy@herefordshire.gov.uk::cbb7aa2e-502a-4bf6-acb1-edc16244a49e" providerId="AD" clId="Web-{61D810BC-8BF4-480F-884E-BE729C4DC240}" dt="2021-06-30T20:39:19.432" v="44"/>
        <pc:sldMkLst>
          <pc:docMk/>
          <pc:sldMk cId="2224501100" sldId="303"/>
        </pc:sldMkLst>
      </pc:sldChg>
      <pc:sldChg chg="delCm">
        <pc:chgData name="Worthy, Charlotte" userId="S::charlotte.worthy@herefordshire.gov.uk::cbb7aa2e-502a-4bf6-acb1-edc16244a49e" providerId="AD" clId="Web-{61D810BC-8BF4-480F-884E-BE729C4DC240}" dt="2021-06-30T20:04:19.414" v="0"/>
        <pc:sldMkLst>
          <pc:docMk/>
          <pc:sldMk cId="947671668" sldId="307"/>
        </pc:sldMkLst>
      </pc:sldChg>
      <pc:sldChg chg="del">
        <pc:chgData name="Worthy, Charlotte" userId="S::charlotte.worthy@herefordshire.gov.uk::cbb7aa2e-502a-4bf6-acb1-edc16244a49e" providerId="AD" clId="Web-{61D810BC-8BF4-480F-884E-BE729C4DC240}" dt="2021-06-30T20:39:19.432" v="39"/>
        <pc:sldMkLst>
          <pc:docMk/>
          <pc:sldMk cId="4022751691" sldId="309"/>
        </pc:sldMkLst>
      </pc:sldChg>
      <pc:sldChg chg="modSp delCm modNotes">
        <pc:chgData name="Worthy, Charlotte" userId="S::charlotte.worthy@herefordshire.gov.uk::cbb7aa2e-502a-4bf6-acb1-edc16244a49e" providerId="AD" clId="Web-{61D810BC-8BF4-480F-884E-BE729C4DC240}" dt="2021-06-30T21:20:19.066" v="800" actId="20577"/>
        <pc:sldMkLst>
          <pc:docMk/>
          <pc:sldMk cId="97865362" sldId="310"/>
        </pc:sldMkLst>
        <pc:spChg chg="mod">
          <ac:chgData name="Worthy, Charlotte" userId="S::charlotte.worthy@herefordshire.gov.uk::cbb7aa2e-502a-4bf6-acb1-edc16244a49e" providerId="AD" clId="Web-{61D810BC-8BF4-480F-884E-BE729C4DC240}" dt="2021-06-30T21:15:54.246" v="764" actId="1076"/>
          <ac:spMkLst>
            <pc:docMk/>
            <pc:sldMk cId="97865362" sldId="310"/>
            <ac:spMk id="2" creationId="{6BB88E2B-FAF8-4EA5-844D-2BE23ACC1794}"/>
          </ac:spMkLst>
        </pc:spChg>
        <pc:spChg chg="mod">
          <ac:chgData name="Worthy, Charlotte" userId="S::charlotte.worthy@herefordshire.gov.uk::cbb7aa2e-502a-4bf6-acb1-edc16244a49e" providerId="AD" clId="Web-{61D810BC-8BF4-480F-884E-BE729C4DC240}" dt="2021-06-30T21:20:19.066" v="800" actId="20577"/>
          <ac:spMkLst>
            <pc:docMk/>
            <pc:sldMk cId="97865362" sldId="310"/>
            <ac:spMk id="6" creationId="{9A679C22-CBA3-4166-A4EC-BBC965E22653}"/>
          </ac:spMkLst>
        </pc:spChg>
        <pc:spChg chg="mod">
          <ac:chgData name="Worthy, Charlotte" userId="S::charlotte.worthy@herefordshire.gov.uk::cbb7aa2e-502a-4bf6-acb1-edc16244a49e" providerId="AD" clId="Web-{61D810BC-8BF4-480F-884E-BE729C4DC240}" dt="2021-06-30T21:16:31.950" v="768" actId="1076"/>
          <ac:spMkLst>
            <pc:docMk/>
            <pc:sldMk cId="97865362" sldId="310"/>
            <ac:spMk id="7" creationId="{2A4CA6D0-9435-4C40-ADE1-8DB4918FBAB3}"/>
          </ac:spMkLst>
        </pc:spChg>
        <pc:grpChg chg="mod">
          <ac:chgData name="Worthy, Charlotte" userId="S::charlotte.worthy@herefordshire.gov.uk::cbb7aa2e-502a-4bf6-acb1-edc16244a49e" providerId="AD" clId="Web-{61D810BC-8BF4-480F-884E-BE729C4DC240}" dt="2021-06-30T21:15:33.698" v="762" actId="14100"/>
          <ac:grpSpMkLst>
            <pc:docMk/>
            <pc:sldMk cId="97865362" sldId="310"/>
            <ac:grpSpMk id="23" creationId="{00000000-0000-0000-0000-000000000000}"/>
          </ac:grpSpMkLst>
        </pc:grpChg>
        <pc:grpChg chg="mod">
          <ac:chgData name="Worthy, Charlotte" userId="S::charlotte.worthy@herefordshire.gov.uk::cbb7aa2e-502a-4bf6-acb1-edc16244a49e" providerId="AD" clId="Web-{61D810BC-8BF4-480F-884E-BE729C4DC240}" dt="2021-06-30T21:18:15.234" v="769" actId="1076"/>
          <ac:grpSpMkLst>
            <pc:docMk/>
            <pc:sldMk cId="97865362" sldId="310"/>
            <ac:grpSpMk id="27" creationId="{00000000-0000-0000-0000-000000000000}"/>
          </ac:grpSpMkLst>
        </pc:grpChg>
        <pc:grpChg chg="mod">
          <ac:chgData name="Worthy, Charlotte" userId="S::charlotte.worthy@herefordshire.gov.uk::cbb7aa2e-502a-4bf6-acb1-edc16244a49e" providerId="AD" clId="Web-{61D810BC-8BF4-480F-884E-BE729C4DC240}" dt="2021-06-30T21:16:22.981" v="767" actId="1076"/>
          <ac:grpSpMkLst>
            <pc:docMk/>
            <pc:sldMk cId="97865362" sldId="310"/>
            <ac:grpSpMk id="28" creationId="{00000000-0000-0000-0000-000000000000}"/>
          </ac:grpSpMkLst>
        </pc:grpChg>
        <pc:picChg chg="mod">
          <ac:chgData name="Worthy, Charlotte" userId="S::charlotte.worthy@herefordshire.gov.uk::cbb7aa2e-502a-4bf6-acb1-edc16244a49e" providerId="AD" clId="Web-{61D810BC-8BF4-480F-884E-BE729C4DC240}" dt="2021-06-30T21:18:45.563" v="771" actId="14100"/>
          <ac:picMkLst>
            <pc:docMk/>
            <pc:sldMk cId="97865362" sldId="310"/>
            <ac:picMk id="3" creationId="{2BC1C6AB-2568-4E51-93AB-C9FBDAA06408}"/>
          </ac:picMkLst>
        </pc:picChg>
        <pc:picChg chg="mod">
          <ac:chgData name="Worthy, Charlotte" userId="S::charlotte.worthy@herefordshire.gov.uk::cbb7aa2e-502a-4bf6-acb1-edc16244a49e" providerId="AD" clId="Web-{61D810BC-8BF4-480F-884E-BE729C4DC240}" dt="2021-06-30T21:18:21.813" v="770" actId="1076"/>
          <ac:picMkLst>
            <pc:docMk/>
            <pc:sldMk cId="97865362" sldId="310"/>
            <ac:picMk id="4" creationId="{39BD0CE3-7168-4C86-9B12-191764029221}"/>
          </ac:picMkLst>
        </pc:picChg>
        <pc:picChg chg="mod">
          <ac:chgData name="Worthy, Charlotte" userId="S::charlotte.worthy@herefordshire.gov.uk::cbb7aa2e-502a-4bf6-acb1-edc16244a49e" providerId="AD" clId="Web-{61D810BC-8BF4-480F-884E-BE729C4DC240}" dt="2021-06-30T21:16:13.825" v="766" actId="14100"/>
          <ac:picMkLst>
            <pc:docMk/>
            <pc:sldMk cId="97865362" sldId="310"/>
            <ac:picMk id="12" creationId="{28A68ADB-E726-4872-AF96-2801FCD56356}"/>
          </ac:picMkLst>
        </pc:picChg>
      </pc:sldChg>
      <pc:sldChg chg="addCm">
        <pc:chgData name="Worthy, Charlotte" userId="S::charlotte.worthy@herefordshire.gov.uk::cbb7aa2e-502a-4bf6-acb1-edc16244a49e" providerId="AD" clId="Web-{61D810BC-8BF4-480F-884E-BE729C4DC240}" dt="2021-06-30T20:42:54.673" v="46"/>
        <pc:sldMkLst>
          <pc:docMk/>
          <pc:sldMk cId="1183098928" sldId="312"/>
        </pc:sldMkLst>
      </pc:sldChg>
      <pc:sldChg chg="del">
        <pc:chgData name="Worthy, Charlotte" userId="S::charlotte.worthy@herefordshire.gov.uk::cbb7aa2e-502a-4bf6-acb1-edc16244a49e" providerId="AD" clId="Web-{61D810BC-8BF4-480F-884E-BE729C4DC240}" dt="2021-06-30T20:39:19.432" v="45"/>
        <pc:sldMkLst>
          <pc:docMk/>
          <pc:sldMk cId="1073052200" sldId="313"/>
        </pc:sldMkLst>
      </pc:sldChg>
      <pc:sldChg chg="modSp del">
        <pc:chgData name="Worthy, Charlotte" userId="S::charlotte.worthy@herefordshire.gov.uk::cbb7aa2e-502a-4bf6-acb1-edc16244a49e" providerId="AD" clId="Web-{61D810BC-8BF4-480F-884E-BE729C4DC240}" dt="2021-06-30T20:46:54.867" v="66"/>
        <pc:sldMkLst>
          <pc:docMk/>
          <pc:sldMk cId="694201272" sldId="314"/>
        </pc:sldMkLst>
        <pc:spChg chg="mod">
          <ac:chgData name="Worthy, Charlotte" userId="S::charlotte.worthy@herefordshire.gov.uk::cbb7aa2e-502a-4bf6-acb1-edc16244a49e" providerId="AD" clId="Web-{61D810BC-8BF4-480F-884E-BE729C4DC240}" dt="2021-06-30T20:46:34.835" v="58" actId="20577"/>
          <ac:spMkLst>
            <pc:docMk/>
            <pc:sldMk cId="694201272" sldId="314"/>
            <ac:spMk id="3" creationId="{00000000-0000-0000-0000-000000000000}"/>
          </ac:spMkLst>
        </pc:spChg>
      </pc:sldChg>
      <pc:sldChg chg="modSp">
        <pc:chgData name="Worthy, Charlotte" userId="S::charlotte.worthy@herefordshire.gov.uk::cbb7aa2e-502a-4bf6-acb1-edc16244a49e" providerId="AD" clId="Web-{61D810BC-8BF4-480F-884E-BE729C4DC240}" dt="2021-06-30T20:39:03.885" v="31" actId="20577"/>
        <pc:sldMkLst>
          <pc:docMk/>
          <pc:sldMk cId="3955836535" sldId="315"/>
        </pc:sldMkLst>
        <pc:spChg chg="mod">
          <ac:chgData name="Worthy, Charlotte" userId="S::charlotte.worthy@herefordshire.gov.uk::cbb7aa2e-502a-4bf6-acb1-edc16244a49e" providerId="AD" clId="Web-{61D810BC-8BF4-480F-884E-BE729C4DC240}" dt="2021-06-30T20:37:49.554" v="19" actId="1076"/>
          <ac:spMkLst>
            <pc:docMk/>
            <pc:sldMk cId="3955836535" sldId="315"/>
            <ac:spMk id="2" creationId="{00000000-0000-0000-0000-000000000000}"/>
          </ac:spMkLst>
        </pc:spChg>
        <pc:spChg chg="mod">
          <ac:chgData name="Worthy, Charlotte" userId="S::charlotte.worthy@herefordshire.gov.uk::cbb7aa2e-502a-4bf6-acb1-edc16244a49e" providerId="AD" clId="Web-{61D810BC-8BF4-480F-884E-BE729C4DC240}" dt="2021-06-30T20:39:03.885" v="31" actId="20577"/>
          <ac:spMkLst>
            <pc:docMk/>
            <pc:sldMk cId="3955836535" sldId="315"/>
            <ac:spMk id="3" creationId="{00000000-0000-0000-0000-000000000000}"/>
          </ac:spMkLst>
        </pc:spChg>
      </pc:sldChg>
      <pc:sldChg chg="addSp delSp modSp new ord modNotes">
        <pc:chgData name="Worthy, Charlotte" userId="S::charlotte.worthy@herefordshire.gov.uk::cbb7aa2e-502a-4bf6-acb1-edc16244a49e" providerId="AD" clId="Web-{61D810BC-8BF4-480F-884E-BE729C4DC240}" dt="2021-06-30T21:36:55.517" v="1003"/>
        <pc:sldMkLst>
          <pc:docMk/>
          <pc:sldMk cId="1037923393" sldId="317"/>
        </pc:sldMkLst>
        <pc:spChg chg="mod">
          <ac:chgData name="Worthy, Charlotte" userId="S::charlotte.worthy@herefordshire.gov.uk::cbb7aa2e-502a-4bf6-acb1-edc16244a49e" providerId="AD" clId="Web-{61D810BC-8BF4-480F-884E-BE729C4DC240}" dt="2021-06-30T21:33:16.760" v="831" actId="1076"/>
          <ac:spMkLst>
            <pc:docMk/>
            <pc:sldMk cId="1037923393" sldId="317"/>
            <ac:spMk id="2" creationId="{F4A45059-E521-4526-B9C1-78EE9B118AD7}"/>
          </ac:spMkLst>
        </pc:spChg>
        <pc:spChg chg="del">
          <ac:chgData name="Worthy, Charlotte" userId="S::charlotte.worthy@herefordshire.gov.uk::cbb7aa2e-502a-4bf6-acb1-edc16244a49e" providerId="AD" clId="Web-{61D810BC-8BF4-480F-884E-BE729C4DC240}" dt="2021-06-30T21:26:32.155" v="803"/>
          <ac:spMkLst>
            <pc:docMk/>
            <pc:sldMk cId="1037923393" sldId="317"/>
            <ac:spMk id="3" creationId="{DDAE4746-A8BB-4D77-B031-211461417E4C}"/>
          </ac:spMkLst>
        </pc:spChg>
        <pc:picChg chg="add mod ord modCrop">
          <ac:chgData name="Worthy, Charlotte" userId="S::charlotte.worthy@herefordshire.gov.uk::cbb7aa2e-502a-4bf6-acb1-edc16244a49e" providerId="AD" clId="Web-{61D810BC-8BF4-480F-884E-BE729C4DC240}" dt="2021-06-30T21:34:49.466" v="896" actId="14100"/>
          <ac:picMkLst>
            <pc:docMk/>
            <pc:sldMk cId="1037923393" sldId="317"/>
            <ac:picMk id="4" creationId="{748F7E6F-D44B-41C5-9D4D-5FEB2193AD4A}"/>
          </ac:picMkLst>
        </pc:picChg>
      </pc:sldChg>
    </pc:docChg>
  </pc:docChgLst>
  <pc:docChgLst>
    <pc:chgData name="Helm, Dave" userId="S::david.helm@herefordshire.gov.uk::947707e7-dd64-48f3-8d72-cfbb08f1cac9" providerId="AD" clId="Web-{9690F606-EEA4-42EA-A54B-E45160455DDB}"/>
    <pc:docChg chg="modSld">
      <pc:chgData name="Helm, Dave" userId="S::david.helm@herefordshire.gov.uk::947707e7-dd64-48f3-8d72-cfbb08f1cac9" providerId="AD" clId="Web-{9690F606-EEA4-42EA-A54B-E45160455DDB}" dt="2021-11-24T14:42:34.857" v="7" actId="20577"/>
      <pc:docMkLst>
        <pc:docMk/>
      </pc:docMkLst>
      <pc:sldChg chg="modSp">
        <pc:chgData name="Helm, Dave" userId="S::david.helm@herefordshire.gov.uk::947707e7-dd64-48f3-8d72-cfbb08f1cac9" providerId="AD" clId="Web-{9690F606-EEA4-42EA-A54B-E45160455DDB}" dt="2021-11-24T14:42:34.857" v="7" actId="20577"/>
        <pc:sldMkLst>
          <pc:docMk/>
          <pc:sldMk cId="554244028" sldId="350"/>
        </pc:sldMkLst>
        <pc:spChg chg="mod">
          <ac:chgData name="Helm, Dave" userId="S::david.helm@herefordshire.gov.uk::947707e7-dd64-48f3-8d72-cfbb08f1cac9" providerId="AD" clId="Web-{9690F606-EEA4-42EA-A54B-E45160455DDB}" dt="2021-11-24T14:42:34.857" v="7" actId="20577"/>
          <ac:spMkLst>
            <pc:docMk/>
            <pc:sldMk cId="554244028" sldId="350"/>
            <ac:spMk id="3" creationId="{00000000-0000-0000-0000-000000000000}"/>
          </ac:spMkLst>
        </pc:spChg>
      </pc:sldChg>
      <pc:sldChg chg="addCm">
        <pc:chgData name="Helm, Dave" userId="S::david.helm@herefordshire.gov.uk::947707e7-dd64-48f3-8d72-cfbb08f1cac9" providerId="AD" clId="Web-{9690F606-EEA4-42EA-A54B-E45160455DDB}" dt="2021-11-24T14:41:37.558" v="0"/>
        <pc:sldMkLst>
          <pc:docMk/>
          <pc:sldMk cId="1998519723" sldId="380"/>
        </pc:sldMkLst>
      </pc:sldChg>
    </pc:docChg>
  </pc:docChgLst>
  <pc:docChgLst>
    <pc:chgData name="Wilson, Hannah" userId="S::hannah.wilson@herefordshire.gov.uk::990f4c18-96c8-4319-a19d-c342ac495636" providerId="AD" clId="Web-{7405DB63-AC54-46F4-994C-DAD42DB5AC02}"/>
    <pc:docChg chg="delSld modSld sldOrd">
      <pc:chgData name="Wilson, Hannah" userId="S::hannah.wilson@herefordshire.gov.uk::990f4c18-96c8-4319-a19d-c342ac495636" providerId="AD" clId="Web-{7405DB63-AC54-46F4-994C-DAD42DB5AC02}" dt="2021-05-24T12:08:23.388" v="337"/>
      <pc:docMkLst>
        <pc:docMk/>
      </pc:docMkLst>
      <pc:sldChg chg="modSp modNotes">
        <pc:chgData name="Wilson, Hannah" userId="S::hannah.wilson@herefordshire.gov.uk::990f4c18-96c8-4319-a19d-c342ac495636" providerId="AD" clId="Web-{7405DB63-AC54-46F4-994C-DAD42DB5AC02}" dt="2021-05-24T11:55:23.681" v="256"/>
        <pc:sldMkLst>
          <pc:docMk/>
          <pc:sldMk cId="1819998851" sldId="267"/>
        </pc:sldMkLst>
        <pc:spChg chg="mod">
          <ac:chgData name="Wilson, Hannah" userId="S::hannah.wilson@herefordshire.gov.uk::990f4c18-96c8-4319-a19d-c342ac495636" providerId="AD" clId="Web-{7405DB63-AC54-46F4-994C-DAD42DB5AC02}" dt="2021-05-24T11:00:01.467" v="2" actId="20577"/>
          <ac:spMkLst>
            <pc:docMk/>
            <pc:sldMk cId="1819998851" sldId="267"/>
            <ac:spMk id="2" creationId="{00000000-0000-0000-0000-000000000000}"/>
          </ac:spMkLst>
        </pc:spChg>
      </pc:sldChg>
      <pc:sldChg chg="modSp ord modNotes">
        <pc:chgData name="Wilson, Hannah" userId="S::hannah.wilson@herefordshire.gov.uk::990f4c18-96c8-4319-a19d-c342ac495636" providerId="AD" clId="Web-{7405DB63-AC54-46F4-994C-DAD42DB5AC02}" dt="2021-05-24T11:55:42.306" v="272"/>
        <pc:sldMkLst>
          <pc:docMk/>
          <pc:sldMk cId="1484047762" sldId="268"/>
        </pc:sldMkLst>
        <pc:spChg chg="mod">
          <ac:chgData name="Wilson, Hannah" userId="S::hannah.wilson@herefordshire.gov.uk::990f4c18-96c8-4319-a19d-c342ac495636" providerId="AD" clId="Web-{7405DB63-AC54-46F4-994C-DAD42DB5AC02}" dt="2021-05-24T11:31:56.753" v="129" actId="20577"/>
          <ac:spMkLst>
            <pc:docMk/>
            <pc:sldMk cId="1484047762" sldId="268"/>
            <ac:spMk id="12" creationId="{00000000-0000-0000-0000-000000000000}"/>
          </ac:spMkLst>
        </pc:spChg>
      </pc:sldChg>
      <pc:sldChg chg="modNotes">
        <pc:chgData name="Wilson, Hannah" userId="S::hannah.wilson@herefordshire.gov.uk::990f4c18-96c8-4319-a19d-c342ac495636" providerId="AD" clId="Web-{7405DB63-AC54-46F4-994C-DAD42DB5AC02}" dt="2021-05-24T11:55:20.509" v="255"/>
        <pc:sldMkLst>
          <pc:docMk/>
          <pc:sldMk cId="228802080" sldId="269"/>
        </pc:sldMkLst>
      </pc:sldChg>
      <pc:sldChg chg="modNotes">
        <pc:chgData name="Wilson, Hannah" userId="S::hannah.wilson@herefordshire.gov.uk::990f4c18-96c8-4319-a19d-c342ac495636" providerId="AD" clId="Web-{7405DB63-AC54-46F4-994C-DAD42DB5AC02}" dt="2021-05-24T11:51:21.752" v="208"/>
        <pc:sldMkLst>
          <pc:docMk/>
          <pc:sldMk cId="1296598544" sldId="270"/>
        </pc:sldMkLst>
      </pc:sldChg>
      <pc:sldChg chg="modNotes">
        <pc:chgData name="Wilson, Hannah" userId="S::hannah.wilson@herefordshire.gov.uk::990f4c18-96c8-4319-a19d-c342ac495636" providerId="AD" clId="Web-{7405DB63-AC54-46F4-994C-DAD42DB5AC02}" dt="2021-05-24T11:51:31.987" v="215"/>
        <pc:sldMkLst>
          <pc:docMk/>
          <pc:sldMk cId="2353059617" sldId="271"/>
        </pc:sldMkLst>
      </pc:sldChg>
      <pc:sldChg chg="modNotes">
        <pc:chgData name="Wilson, Hannah" userId="S::hannah.wilson@herefordshire.gov.uk::990f4c18-96c8-4319-a19d-c342ac495636" providerId="AD" clId="Web-{7405DB63-AC54-46F4-994C-DAD42DB5AC02}" dt="2021-05-24T11:51:40.628" v="221"/>
        <pc:sldMkLst>
          <pc:docMk/>
          <pc:sldMk cId="2827491686" sldId="272"/>
        </pc:sldMkLst>
      </pc:sldChg>
      <pc:sldChg chg="del">
        <pc:chgData name="Wilson, Hannah" userId="S::hannah.wilson@herefordshire.gov.uk::990f4c18-96c8-4319-a19d-c342ac495636" providerId="AD" clId="Web-{7405DB63-AC54-46F4-994C-DAD42DB5AC02}" dt="2021-05-24T10:58:18.792" v="1"/>
        <pc:sldMkLst>
          <pc:docMk/>
          <pc:sldMk cId="3138178387" sldId="273"/>
        </pc:sldMkLst>
      </pc:sldChg>
      <pc:sldChg chg="modNotes">
        <pc:chgData name="Wilson, Hannah" userId="S::hannah.wilson@herefordshire.gov.uk::990f4c18-96c8-4319-a19d-c342ac495636" providerId="AD" clId="Web-{7405DB63-AC54-46F4-994C-DAD42DB5AC02}" dt="2021-05-24T11:51:13.580" v="201"/>
        <pc:sldMkLst>
          <pc:docMk/>
          <pc:sldMk cId="3658860094" sldId="275"/>
        </pc:sldMkLst>
      </pc:sldChg>
      <pc:sldChg chg="modNotes">
        <pc:chgData name="Wilson, Hannah" userId="S::hannah.wilson@herefordshire.gov.uk::990f4c18-96c8-4319-a19d-c342ac495636" providerId="AD" clId="Web-{7405DB63-AC54-46F4-994C-DAD42DB5AC02}" dt="2021-05-24T11:51:45.753" v="222"/>
        <pc:sldMkLst>
          <pc:docMk/>
          <pc:sldMk cId="1979197514" sldId="279"/>
        </pc:sldMkLst>
      </pc:sldChg>
      <pc:sldChg chg="modNotes">
        <pc:chgData name="Wilson, Hannah" userId="S::hannah.wilson@herefordshire.gov.uk::990f4c18-96c8-4319-a19d-c342ac495636" providerId="AD" clId="Web-{7405DB63-AC54-46F4-994C-DAD42DB5AC02}" dt="2021-05-24T11:53:29.318" v="250"/>
        <pc:sldMkLst>
          <pc:docMk/>
          <pc:sldMk cId="2208357052" sldId="281"/>
        </pc:sldMkLst>
      </pc:sldChg>
      <pc:sldChg chg="modNotes">
        <pc:chgData name="Wilson, Hannah" userId="S::hannah.wilson@herefordshire.gov.uk::990f4c18-96c8-4319-a19d-c342ac495636" providerId="AD" clId="Web-{7405DB63-AC54-46F4-994C-DAD42DB5AC02}" dt="2021-05-24T11:53:00.083" v="237"/>
        <pc:sldMkLst>
          <pc:docMk/>
          <pc:sldMk cId="2784588264" sldId="284"/>
        </pc:sldMkLst>
      </pc:sldChg>
      <pc:sldChg chg="modSp addCm modNotes">
        <pc:chgData name="Wilson, Hannah" userId="S::hannah.wilson@herefordshire.gov.uk::990f4c18-96c8-4319-a19d-c342ac495636" providerId="AD" clId="Web-{7405DB63-AC54-46F4-994C-DAD42DB5AC02}" dt="2021-05-24T11:55:35.853" v="269"/>
        <pc:sldMkLst>
          <pc:docMk/>
          <pc:sldMk cId="2499062091" sldId="285"/>
        </pc:sldMkLst>
        <pc:spChg chg="mod">
          <ac:chgData name="Wilson, Hannah" userId="S::hannah.wilson@herefordshire.gov.uk::990f4c18-96c8-4319-a19d-c342ac495636" providerId="AD" clId="Web-{7405DB63-AC54-46F4-994C-DAD42DB5AC02}" dt="2021-05-24T11:27:33.590" v="16" actId="20577"/>
          <ac:spMkLst>
            <pc:docMk/>
            <pc:sldMk cId="2499062091" sldId="285"/>
            <ac:spMk id="3" creationId="{00000000-0000-0000-0000-000000000000}"/>
          </ac:spMkLst>
        </pc:spChg>
      </pc:sldChg>
      <pc:sldChg chg="addCm modNotes">
        <pc:chgData name="Wilson, Hannah" userId="S::hannah.wilson@herefordshire.gov.uk::990f4c18-96c8-4319-a19d-c342ac495636" providerId="AD" clId="Web-{7405DB63-AC54-46F4-994C-DAD42DB5AC02}" dt="2021-05-24T11:55:32.978" v="268"/>
        <pc:sldMkLst>
          <pc:docMk/>
          <pc:sldMk cId="278588963" sldId="286"/>
        </pc:sldMkLst>
      </pc:sldChg>
      <pc:sldChg chg="addCm modNotes">
        <pc:chgData name="Wilson, Hannah" userId="S::hannah.wilson@herefordshire.gov.uk::990f4c18-96c8-4319-a19d-c342ac495636" providerId="AD" clId="Web-{7405DB63-AC54-46F4-994C-DAD42DB5AC02}" dt="2021-05-24T11:55:30.181" v="264"/>
        <pc:sldMkLst>
          <pc:docMk/>
          <pc:sldMk cId="2803199032" sldId="288"/>
        </pc:sldMkLst>
      </pc:sldChg>
      <pc:sldChg chg="modNotes">
        <pc:chgData name="Wilson, Hannah" userId="S::hannah.wilson@herefordshire.gov.uk::990f4c18-96c8-4319-a19d-c342ac495636" providerId="AD" clId="Web-{7405DB63-AC54-46F4-994C-DAD42DB5AC02}" dt="2021-05-24T11:59:24.109" v="281"/>
        <pc:sldMkLst>
          <pc:docMk/>
          <pc:sldMk cId="3017592929" sldId="289"/>
        </pc:sldMkLst>
      </pc:sldChg>
      <pc:sldChg chg="modNotes">
        <pc:chgData name="Wilson, Hannah" userId="S::hannah.wilson@herefordshire.gov.uk::990f4c18-96c8-4319-a19d-c342ac495636" providerId="AD" clId="Web-{7405DB63-AC54-46F4-994C-DAD42DB5AC02}" dt="2021-05-24T12:08:23.388" v="337"/>
        <pc:sldMkLst>
          <pc:docMk/>
          <pc:sldMk cId="4078118694" sldId="290"/>
        </pc:sldMkLst>
      </pc:sldChg>
      <pc:sldChg chg="del">
        <pc:chgData name="Wilson, Hannah" userId="S::hannah.wilson@herefordshire.gov.uk::990f4c18-96c8-4319-a19d-c342ac495636" providerId="AD" clId="Web-{7405DB63-AC54-46F4-994C-DAD42DB5AC02}" dt="2021-05-24T11:34:45.476" v="172"/>
        <pc:sldMkLst>
          <pc:docMk/>
          <pc:sldMk cId="850188433" sldId="291"/>
        </pc:sldMkLst>
      </pc:sldChg>
      <pc:sldChg chg="del">
        <pc:chgData name="Wilson, Hannah" userId="S::hannah.wilson@herefordshire.gov.uk::990f4c18-96c8-4319-a19d-c342ac495636" providerId="AD" clId="Web-{7405DB63-AC54-46F4-994C-DAD42DB5AC02}" dt="2021-05-24T11:34:14.725" v="171"/>
        <pc:sldMkLst>
          <pc:docMk/>
          <pc:sldMk cId="3521086790" sldId="293"/>
        </pc:sldMkLst>
      </pc:sldChg>
      <pc:sldChg chg="modNotes">
        <pc:chgData name="Wilson, Hannah" userId="S::hannah.wilson@herefordshire.gov.uk::990f4c18-96c8-4319-a19d-c342ac495636" providerId="AD" clId="Web-{7405DB63-AC54-46F4-994C-DAD42DB5AC02}" dt="2021-05-24T11:52:00.128" v="228"/>
        <pc:sldMkLst>
          <pc:docMk/>
          <pc:sldMk cId="3332385539" sldId="294"/>
        </pc:sldMkLst>
      </pc:sldChg>
      <pc:sldChg chg="modNotes">
        <pc:chgData name="Wilson, Hannah" userId="S::hannah.wilson@herefordshire.gov.uk::990f4c18-96c8-4319-a19d-c342ac495636" providerId="AD" clId="Web-{7405DB63-AC54-46F4-994C-DAD42DB5AC02}" dt="2021-05-24T11:55:15.040" v="252"/>
        <pc:sldMkLst>
          <pc:docMk/>
          <pc:sldMk cId="1292106344" sldId="295"/>
        </pc:sldMkLst>
      </pc:sldChg>
    </pc:docChg>
  </pc:docChgLst>
  <pc:docChgLst>
    <pc:chgData name="Worthy, Charlotte" userId="S::charlotte.worthy@herefordshire.gov.uk::cbb7aa2e-502a-4bf6-acb1-edc16244a49e" providerId="AD" clId="Web-{DDB86F45-3A92-4DB2-9448-A19D39794400}"/>
    <pc:docChg chg="modSld sldOrd">
      <pc:chgData name="Worthy, Charlotte" userId="S::charlotte.worthy@herefordshire.gov.uk::cbb7aa2e-502a-4bf6-acb1-edc16244a49e" providerId="AD" clId="Web-{DDB86F45-3A92-4DB2-9448-A19D39794400}" dt="2021-06-30T15:23:12.235" v="220"/>
      <pc:docMkLst>
        <pc:docMk/>
      </pc:docMkLst>
      <pc:sldChg chg="modSp">
        <pc:chgData name="Worthy, Charlotte" userId="S::charlotte.worthy@herefordshire.gov.uk::cbb7aa2e-502a-4bf6-acb1-edc16244a49e" providerId="AD" clId="Web-{DDB86F45-3A92-4DB2-9448-A19D39794400}" dt="2021-06-30T15:14:27.921" v="190" actId="20577"/>
        <pc:sldMkLst>
          <pc:docMk/>
          <pc:sldMk cId="2353059617" sldId="271"/>
        </pc:sldMkLst>
        <pc:spChg chg="mod">
          <ac:chgData name="Worthy, Charlotte" userId="S::charlotte.worthy@herefordshire.gov.uk::cbb7aa2e-502a-4bf6-acb1-edc16244a49e" providerId="AD" clId="Web-{DDB86F45-3A92-4DB2-9448-A19D39794400}" dt="2021-06-30T15:14:27.921" v="190" actId="20577"/>
          <ac:spMkLst>
            <pc:docMk/>
            <pc:sldMk cId="2353059617" sldId="271"/>
            <ac:spMk id="3" creationId="{00000000-0000-0000-0000-000000000000}"/>
          </ac:spMkLst>
        </pc:spChg>
      </pc:sldChg>
      <pc:sldChg chg="ord">
        <pc:chgData name="Worthy, Charlotte" userId="S::charlotte.worthy@herefordshire.gov.uk::cbb7aa2e-502a-4bf6-acb1-edc16244a49e" providerId="AD" clId="Web-{DDB86F45-3A92-4DB2-9448-A19D39794400}" dt="2021-06-30T15:13:55.888" v="166"/>
        <pc:sldMkLst>
          <pc:docMk/>
          <pc:sldMk cId="2827491686" sldId="272"/>
        </pc:sldMkLst>
      </pc:sldChg>
      <pc:sldChg chg="modSp">
        <pc:chgData name="Worthy, Charlotte" userId="S::charlotte.worthy@herefordshire.gov.uk::cbb7aa2e-502a-4bf6-acb1-edc16244a49e" providerId="AD" clId="Web-{DDB86F45-3A92-4DB2-9448-A19D39794400}" dt="2021-06-30T14:43:11.991" v="4" actId="20577"/>
        <pc:sldMkLst>
          <pc:docMk/>
          <pc:sldMk cId="3180172007" sldId="305"/>
        </pc:sldMkLst>
        <pc:spChg chg="mod">
          <ac:chgData name="Worthy, Charlotte" userId="S::charlotte.worthy@herefordshire.gov.uk::cbb7aa2e-502a-4bf6-acb1-edc16244a49e" providerId="AD" clId="Web-{DDB86F45-3A92-4DB2-9448-A19D39794400}" dt="2021-06-30T14:43:11.991" v="4" actId="20577"/>
          <ac:spMkLst>
            <pc:docMk/>
            <pc:sldMk cId="3180172007" sldId="305"/>
            <ac:spMk id="6" creationId="{00000000-0000-0000-0000-000000000000}"/>
          </ac:spMkLst>
        </pc:spChg>
      </pc:sldChg>
      <pc:sldChg chg="addSp delSp modSp addCm">
        <pc:chgData name="Worthy, Charlotte" userId="S::charlotte.worthy@herefordshire.gov.uk::cbb7aa2e-502a-4bf6-acb1-edc16244a49e" providerId="AD" clId="Web-{DDB86F45-3A92-4DB2-9448-A19D39794400}" dt="2021-06-30T15:23:12.235" v="220"/>
        <pc:sldMkLst>
          <pc:docMk/>
          <pc:sldMk cId="947671668" sldId="307"/>
        </pc:sldMkLst>
        <pc:spChg chg="add del">
          <ac:chgData name="Worthy, Charlotte" userId="S::charlotte.worthy@herefordshire.gov.uk::cbb7aa2e-502a-4bf6-acb1-edc16244a49e" providerId="AD" clId="Web-{DDB86F45-3A92-4DB2-9448-A19D39794400}" dt="2021-06-30T15:04:03.007" v="87"/>
          <ac:spMkLst>
            <pc:docMk/>
            <pc:sldMk cId="947671668" sldId="307"/>
            <ac:spMk id="6" creationId="{4DECC48C-4158-4CAF-9196-8D3594E4B863}"/>
          </ac:spMkLst>
        </pc:spChg>
        <pc:picChg chg="add del mod">
          <ac:chgData name="Worthy, Charlotte" userId="S::charlotte.worthy@herefordshire.gov.uk::cbb7aa2e-502a-4bf6-acb1-edc16244a49e" providerId="AD" clId="Web-{DDB86F45-3A92-4DB2-9448-A19D39794400}" dt="2021-06-30T15:02:45.393" v="85" actId="14100"/>
          <ac:picMkLst>
            <pc:docMk/>
            <pc:sldMk cId="947671668" sldId="307"/>
            <ac:picMk id="3" creationId="{D3BCA35B-BEE5-4B37-B94D-AE4E0EFA85E9}"/>
          </ac:picMkLst>
        </pc:picChg>
        <pc:picChg chg="add del mod">
          <ac:chgData name="Worthy, Charlotte" userId="S::charlotte.worthy@herefordshire.gov.uk::cbb7aa2e-502a-4bf6-acb1-edc16244a49e" providerId="AD" clId="Web-{DDB86F45-3A92-4DB2-9448-A19D39794400}" dt="2021-06-30T15:02:07.015" v="82"/>
          <ac:picMkLst>
            <pc:docMk/>
            <pc:sldMk cId="947671668" sldId="307"/>
            <ac:picMk id="5" creationId="{22F8BDF1-7194-4445-B807-85FBFF1E3394}"/>
          </ac:picMkLst>
        </pc:picChg>
      </pc:sldChg>
      <pc:sldChg chg="modSp">
        <pc:chgData name="Worthy, Charlotte" userId="S::charlotte.worthy@herefordshire.gov.uk::cbb7aa2e-502a-4bf6-acb1-edc16244a49e" providerId="AD" clId="Web-{DDB86F45-3A92-4DB2-9448-A19D39794400}" dt="2021-06-30T14:50:03.204" v="75" actId="1076"/>
        <pc:sldMkLst>
          <pc:docMk/>
          <pc:sldMk cId="97865362" sldId="310"/>
        </pc:sldMkLst>
        <pc:grpChg chg="mod">
          <ac:chgData name="Worthy, Charlotte" userId="S::charlotte.worthy@herefordshire.gov.uk::cbb7aa2e-502a-4bf6-acb1-edc16244a49e" providerId="AD" clId="Web-{DDB86F45-3A92-4DB2-9448-A19D39794400}" dt="2021-06-30T14:50:03.204" v="75" actId="1076"/>
          <ac:grpSpMkLst>
            <pc:docMk/>
            <pc:sldMk cId="97865362" sldId="310"/>
            <ac:grpSpMk id="27" creationId="{00000000-0000-0000-0000-000000000000}"/>
          </ac:grpSpMkLst>
        </pc:grpChg>
      </pc:sldChg>
      <pc:sldChg chg="addSp modSp addCm delCm modCm">
        <pc:chgData name="Worthy, Charlotte" userId="S::charlotte.worthy@herefordshire.gov.uk::cbb7aa2e-502a-4bf6-acb1-edc16244a49e" providerId="AD" clId="Web-{DDB86F45-3A92-4DB2-9448-A19D39794400}" dt="2021-06-30T15:16:12.646" v="219" actId="1076"/>
        <pc:sldMkLst>
          <pc:docMk/>
          <pc:sldMk cId="1183098928" sldId="312"/>
        </pc:sldMkLst>
        <pc:spChg chg="add mod">
          <ac:chgData name="Worthy, Charlotte" userId="S::charlotte.worthy@herefordshire.gov.uk::cbb7aa2e-502a-4bf6-acb1-edc16244a49e" providerId="AD" clId="Web-{DDB86F45-3A92-4DB2-9448-A19D39794400}" dt="2021-06-30T15:16:12.646" v="219" actId="1076"/>
          <ac:spMkLst>
            <pc:docMk/>
            <pc:sldMk cId="1183098928" sldId="312"/>
            <ac:spMk id="2" creationId="{609EB5E9-29F5-4B96-845F-966FE7309F65}"/>
          </ac:spMkLst>
        </pc:spChg>
        <pc:spChg chg="mod">
          <ac:chgData name="Worthy, Charlotte" userId="S::charlotte.worthy@herefordshire.gov.uk::cbb7aa2e-502a-4bf6-acb1-edc16244a49e" providerId="AD" clId="Web-{DDB86F45-3A92-4DB2-9448-A19D39794400}" dt="2021-06-30T15:12:03.162" v="139" actId="20577"/>
          <ac:spMkLst>
            <pc:docMk/>
            <pc:sldMk cId="1183098928" sldId="312"/>
            <ac:spMk id="3" creationId="{00000000-0000-0000-0000-000000000000}"/>
          </ac:spMkLst>
        </pc:spChg>
      </pc:sldChg>
      <pc:sldChg chg="modSp">
        <pc:chgData name="Worthy, Charlotte" userId="S::charlotte.worthy@herefordshire.gov.uk::cbb7aa2e-502a-4bf6-acb1-edc16244a49e" providerId="AD" clId="Web-{DDB86F45-3A92-4DB2-9448-A19D39794400}" dt="2021-06-30T15:10:29.109" v="108" actId="20577"/>
        <pc:sldMkLst>
          <pc:docMk/>
          <pc:sldMk cId="694201272" sldId="314"/>
        </pc:sldMkLst>
        <pc:spChg chg="mod">
          <ac:chgData name="Worthy, Charlotte" userId="S::charlotte.worthy@herefordshire.gov.uk::cbb7aa2e-502a-4bf6-acb1-edc16244a49e" providerId="AD" clId="Web-{DDB86F45-3A92-4DB2-9448-A19D39794400}" dt="2021-06-30T15:10:14.468" v="96" actId="20577"/>
          <ac:spMkLst>
            <pc:docMk/>
            <pc:sldMk cId="694201272" sldId="314"/>
            <ac:spMk id="2" creationId="{00000000-0000-0000-0000-000000000000}"/>
          </ac:spMkLst>
        </pc:spChg>
        <pc:spChg chg="mod">
          <ac:chgData name="Worthy, Charlotte" userId="S::charlotte.worthy@herefordshire.gov.uk::cbb7aa2e-502a-4bf6-acb1-edc16244a49e" providerId="AD" clId="Web-{DDB86F45-3A92-4DB2-9448-A19D39794400}" dt="2021-06-30T15:10:29.109" v="108" actId="20577"/>
          <ac:spMkLst>
            <pc:docMk/>
            <pc:sldMk cId="694201272" sldId="314"/>
            <ac:spMk id="3" creationId="{00000000-0000-0000-0000-000000000000}"/>
          </ac:spMkLst>
        </pc:spChg>
      </pc:sldChg>
      <pc:sldChg chg="modSp modNotes">
        <pc:chgData name="Worthy, Charlotte" userId="S::charlotte.worthy@herefordshire.gov.uk::cbb7aa2e-502a-4bf6-acb1-edc16244a49e" providerId="AD" clId="Web-{DDB86F45-3A92-4DB2-9448-A19D39794400}" dt="2021-06-30T14:47:59.478" v="73"/>
        <pc:sldMkLst>
          <pc:docMk/>
          <pc:sldMk cId="3141158664" sldId="316"/>
        </pc:sldMkLst>
        <pc:spChg chg="mod">
          <ac:chgData name="Worthy, Charlotte" userId="S::charlotte.worthy@herefordshire.gov.uk::cbb7aa2e-502a-4bf6-acb1-edc16244a49e" providerId="AD" clId="Web-{DDB86F45-3A92-4DB2-9448-A19D39794400}" dt="2021-06-30T14:46:32.004" v="5" actId="1076"/>
          <ac:spMkLst>
            <pc:docMk/>
            <pc:sldMk cId="3141158664" sldId="316"/>
            <ac:spMk id="2" creationId="{00000000-0000-0000-0000-000000000000}"/>
          </ac:spMkLst>
        </pc:spChg>
        <pc:spChg chg="mod">
          <ac:chgData name="Worthy, Charlotte" userId="S::charlotte.worthy@herefordshire.gov.uk::cbb7aa2e-502a-4bf6-acb1-edc16244a49e" providerId="AD" clId="Web-{DDB86F45-3A92-4DB2-9448-A19D39794400}" dt="2021-06-30T14:47:24.507" v="21" actId="20577"/>
          <ac:spMkLst>
            <pc:docMk/>
            <pc:sldMk cId="3141158664" sldId="316"/>
            <ac:spMk id="5" creationId="{78D74F0E-AC1C-4567-A22D-A21060C788EE}"/>
          </ac:spMkLst>
        </pc:spChg>
        <pc:spChg chg="mod">
          <ac:chgData name="Worthy, Charlotte" userId="S::charlotte.worthy@herefordshire.gov.uk::cbb7aa2e-502a-4bf6-acb1-edc16244a49e" providerId="AD" clId="Web-{DDB86F45-3A92-4DB2-9448-A19D39794400}" dt="2021-06-30T14:46:48.895" v="6" actId="1076"/>
          <ac:spMkLst>
            <pc:docMk/>
            <pc:sldMk cId="3141158664" sldId="316"/>
            <ac:spMk id="6" creationId="{4F264955-6C1B-4A31-B215-2E1CD55AE96C}"/>
          </ac:spMkLst>
        </pc:spChg>
        <pc:spChg chg="mod">
          <ac:chgData name="Worthy, Charlotte" userId="S::charlotte.worthy@herefordshire.gov.uk::cbb7aa2e-502a-4bf6-acb1-edc16244a49e" providerId="AD" clId="Web-{DDB86F45-3A92-4DB2-9448-A19D39794400}" dt="2021-06-30T14:47:00.193" v="7" actId="1076"/>
          <ac:spMkLst>
            <pc:docMk/>
            <pc:sldMk cId="3141158664" sldId="316"/>
            <ac:spMk id="7" creationId="{154854A3-C6B6-4DC2-8432-7F509A5BA9EA}"/>
          </ac:spMkLst>
        </pc:spChg>
        <pc:spChg chg="mod">
          <ac:chgData name="Worthy, Charlotte" userId="S::charlotte.worthy@herefordshire.gov.uk::cbb7aa2e-502a-4bf6-acb1-edc16244a49e" providerId="AD" clId="Web-{DDB86F45-3A92-4DB2-9448-A19D39794400}" dt="2021-06-30T14:47:59.478" v="73"/>
          <ac:spMkLst>
            <pc:docMk/>
            <pc:sldMk cId="3141158664" sldId="316"/>
            <ac:spMk id="8" creationId="{6BABB42C-8CBF-4788-B500-F493730D43C5}"/>
          </ac:spMkLst>
        </pc:spChg>
      </pc:sldChg>
    </pc:docChg>
  </pc:docChgLst>
  <pc:docChgLst>
    <pc:chgData name="Worthy, Charlotte" userId="S::charlotte.worthy@herefordshire.gov.uk::cbb7aa2e-502a-4bf6-acb1-edc16244a49e" providerId="AD" clId="Web-{A9563369-801D-432A-ADD5-9DE08D91A3B3}"/>
    <pc:docChg chg="modSld">
      <pc:chgData name="Worthy, Charlotte" userId="S::charlotte.worthy@herefordshire.gov.uk::cbb7aa2e-502a-4bf6-acb1-edc16244a49e" providerId="AD" clId="Web-{A9563369-801D-432A-ADD5-9DE08D91A3B3}" dt="2021-06-30T22:58:19.959" v="3"/>
      <pc:docMkLst>
        <pc:docMk/>
      </pc:docMkLst>
      <pc:sldChg chg="modSp">
        <pc:chgData name="Worthy, Charlotte" userId="S::charlotte.worthy@herefordshire.gov.uk::cbb7aa2e-502a-4bf6-acb1-edc16244a49e" providerId="AD" clId="Web-{A9563369-801D-432A-ADD5-9DE08D91A3B3}" dt="2021-06-30T22:57:47.130" v="1" actId="20577"/>
        <pc:sldMkLst>
          <pc:docMk/>
          <pc:sldMk cId="2353059617" sldId="271"/>
        </pc:sldMkLst>
        <pc:spChg chg="mod">
          <ac:chgData name="Worthy, Charlotte" userId="S::charlotte.worthy@herefordshire.gov.uk::cbb7aa2e-502a-4bf6-acb1-edc16244a49e" providerId="AD" clId="Web-{A9563369-801D-432A-ADD5-9DE08D91A3B3}" dt="2021-06-30T22:57:47.130" v="1" actId="20577"/>
          <ac:spMkLst>
            <pc:docMk/>
            <pc:sldMk cId="2353059617" sldId="271"/>
            <ac:spMk id="3" creationId="{00000000-0000-0000-0000-000000000000}"/>
          </ac:spMkLst>
        </pc:spChg>
      </pc:sldChg>
      <pc:sldChg chg="modSp">
        <pc:chgData name="Worthy, Charlotte" userId="S::charlotte.worthy@herefordshire.gov.uk::cbb7aa2e-502a-4bf6-acb1-edc16244a49e" providerId="AD" clId="Web-{A9563369-801D-432A-ADD5-9DE08D91A3B3}" dt="2021-06-30T22:58:19.959" v="3"/>
        <pc:sldMkLst>
          <pc:docMk/>
          <pc:sldMk cId="3141158664" sldId="316"/>
        </pc:sldMkLst>
        <pc:spChg chg="mod">
          <ac:chgData name="Worthy, Charlotte" userId="S::charlotte.worthy@herefordshire.gov.uk::cbb7aa2e-502a-4bf6-acb1-edc16244a49e" providerId="AD" clId="Web-{A9563369-801D-432A-ADD5-9DE08D91A3B3}" dt="2021-06-30T22:58:16.584" v="2"/>
          <ac:spMkLst>
            <pc:docMk/>
            <pc:sldMk cId="3141158664" sldId="316"/>
            <ac:spMk id="5" creationId="{78D74F0E-AC1C-4567-A22D-A21060C788EE}"/>
          </ac:spMkLst>
        </pc:spChg>
        <pc:spChg chg="mod">
          <ac:chgData name="Worthy, Charlotte" userId="S::charlotte.worthy@herefordshire.gov.uk::cbb7aa2e-502a-4bf6-acb1-edc16244a49e" providerId="AD" clId="Web-{A9563369-801D-432A-ADD5-9DE08D91A3B3}" dt="2021-06-30T22:58:19.959" v="3"/>
          <ac:spMkLst>
            <pc:docMk/>
            <pc:sldMk cId="3141158664" sldId="316"/>
            <ac:spMk id="8" creationId="{6BABB42C-8CBF-4788-B500-F493730D43C5}"/>
          </ac:spMkLst>
        </pc:spChg>
      </pc:sldChg>
    </pc:docChg>
  </pc:docChgLst>
  <pc:docChgLst>
    <pc:chgData name="Worthy, Charlotte" userId="S::charlotte.worthy@herefordshire.gov.uk::cbb7aa2e-502a-4bf6-acb1-edc16244a49e" providerId="AD" clId="Web-{1E69789C-275B-4610-AB56-BF10E9802243}"/>
    <pc:docChg chg="modSld">
      <pc:chgData name="Worthy, Charlotte" userId="S::charlotte.worthy@herefordshire.gov.uk::cbb7aa2e-502a-4bf6-acb1-edc16244a49e" providerId="AD" clId="Web-{1E69789C-275B-4610-AB56-BF10E9802243}" dt="2021-11-24T17:09:26.813" v="426" actId="14100"/>
      <pc:docMkLst>
        <pc:docMk/>
      </pc:docMkLst>
      <pc:sldChg chg="modSp">
        <pc:chgData name="Worthy, Charlotte" userId="S::charlotte.worthy@herefordshire.gov.uk::cbb7aa2e-502a-4bf6-acb1-edc16244a49e" providerId="AD" clId="Web-{1E69789C-275B-4610-AB56-BF10E9802243}" dt="2021-11-24T17:09:26.813" v="426" actId="14100"/>
        <pc:sldMkLst>
          <pc:docMk/>
          <pc:sldMk cId="2540460717" sldId="408"/>
        </pc:sldMkLst>
        <pc:spChg chg="mod">
          <ac:chgData name="Worthy, Charlotte" userId="S::charlotte.worthy@herefordshire.gov.uk::cbb7aa2e-502a-4bf6-acb1-edc16244a49e" providerId="AD" clId="Web-{1E69789C-275B-4610-AB56-BF10E9802243}" dt="2021-11-24T17:08:08.062" v="422" actId="1076"/>
          <ac:spMkLst>
            <pc:docMk/>
            <pc:sldMk cId="2540460717" sldId="408"/>
            <ac:spMk id="8" creationId="{00000000-0000-0000-0000-000000000000}"/>
          </ac:spMkLst>
        </pc:spChg>
        <pc:spChg chg="mod">
          <ac:chgData name="Worthy, Charlotte" userId="S::charlotte.worthy@herefordshire.gov.uk::cbb7aa2e-502a-4bf6-acb1-edc16244a49e" providerId="AD" clId="Web-{1E69789C-275B-4610-AB56-BF10E9802243}" dt="2021-11-24T17:04:48.979" v="381" actId="20577"/>
          <ac:spMkLst>
            <pc:docMk/>
            <pc:sldMk cId="2540460717" sldId="408"/>
            <ac:spMk id="9" creationId="{00000000-0000-0000-0000-000000000000}"/>
          </ac:spMkLst>
        </pc:spChg>
        <pc:spChg chg="mod">
          <ac:chgData name="Worthy, Charlotte" userId="S::charlotte.worthy@herefordshire.gov.uk::cbb7aa2e-502a-4bf6-acb1-edc16244a49e" providerId="AD" clId="Web-{1E69789C-275B-4610-AB56-BF10E9802243}" dt="2021-11-24T17:09:26.813" v="426" actId="14100"/>
          <ac:spMkLst>
            <pc:docMk/>
            <pc:sldMk cId="2540460717" sldId="408"/>
            <ac:spMk id="10" creationId="{00000000-0000-0000-0000-000000000000}"/>
          </ac:spMkLst>
        </pc:spChg>
        <pc:spChg chg="mod">
          <ac:chgData name="Worthy, Charlotte" userId="S::charlotte.worthy@herefordshire.gov.uk::cbb7aa2e-502a-4bf6-acb1-edc16244a49e" providerId="AD" clId="Web-{1E69789C-275B-4610-AB56-BF10E9802243}" dt="2021-11-24T17:07:54.936" v="421" actId="20577"/>
          <ac:spMkLst>
            <pc:docMk/>
            <pc:sldMk cId="2540460717" sldId="408"/>
            <ac:spMk id="12" creationId="{00000000-0000-0000-0000-000000000000}"/>
          </ac:spMkLst>
        </pc:spChg>
      </pc:sldChg>
      <pc:sldChg chg="modSp modCm">
        <pc:chgData name="Worthy, Charlotte" userId="S::charlotte.worthy@herefordshire.gov.uk::cbb7aa2e-502a-4bf6-acb1-edc16244a49e" providerId="AD" clId="Web-{1E69789C-275B-4610-AB56-BF10E9802243}" dt="2021-11-24T16:50:29.443" v="193" actId="1076"/>
        <pc:sldMkLst>
          <pc:docMk/>
          <pc:sldMk cId="1126726299" sldId="426"/>
        </pc:sldMkLst>
        <pc:spChg chg="mod">
          <ac:chgData name="Worthy, Charlotte" userId="S::charlotte.worthy@herefordshire.gov.uk::cbb7aa2e-502a-4bf6-acb1-edc16244a49e" providerId="AD" clId="Web-{1E69789C-275B-4610-AB56-BF10E9802243}" dt="2021-11-24T16:50:29.443" v="193" actId="1076"/>
          <ac:spMkLst>
            <pc:docMk/>
            <pc:sldMk cId="1126726299" sldId="426"/>
            <ac:spMk id="6" creationId="{9A679C22-CBA3-4166-A4EC-BBC965E22653}"/>
          </ac:spMkLst>
        </pc:spChg>
        <pc:grpChg chg="mod">
          <ac:chgData name="Worthy, Charlotte" userId="S::charlotte.worthy@herefordshire.gov.uk::cbb7aa2e-502a-4bf6-acb1-edc16244a49e" providerId="AD" clId="Web-{1E69789C-275B-4610-AB56-BF10E9802243}" dt="2021-11-24T16:45:55.937" v="12" actId="1076"/>
          <ac:grpSpMkLst>
            <pc:docMk/>
            <pc:sldMk cId="1126726299" sldId="426"/>
            <ac:grpSpMk id="25" creationId="{00000000-0000-0000-0000-000000000000}"/>
          </ac:grpSpMkLst>
        </pc:grpChg>
        <pc:picChg chg="mod">
          <ac:chgData name="Worthy, Charlotte" userId="S::charlotte.worthy@herefordshire.gov.uk::cbb7aa2e-502a-4bf6-acb1-edc16244a49e" providerId="AD" clId="Web-{1E69789C-275B-4610-AB56-BF10E9802243}" dt="2021-11-24T16:46:05.031" v="13" actId="1076"/>
          <ac:picMkLst>
            <pc:docMk/>
            <pc:sldMk cId="1126726299" sldId="426"/>
            <ac:picMk id="14" creationId="{463801FE-4F07-48B2-A248-654EF97B9113}"/>
          </ac:picMkLst>
        </pc:picChg>
      </pc:sldChg>
    </pc:docChg>
  </pc:docChgLst>
  <pc:docChgLst>
    <pc:chgData name="Worthy, Charlotte" userId="S::charlotte.worthy@herefordshire.gov.uk::cbb7aa2e-502a-4bf6-acb1-edc16244a49e" providerId="AD" clId="Web-{DBF875C8-DFFB-40B4-B428-88C79C986B8F}"/>
    <pc:docChg chg="modSld">
      <pc:chgData name="Worthy, Charlotte" userId="S::charlotte.worthy@herefordshire.gov.uk::cbb7aa2e-502a-4bf6-acb1-edc16244a49e" providerId="AD" clId="Web-{DBF875C8-DFFB-40B4-B428-88C79C986B8F}" dt="2021-05-26T09:20:31.201" v="1481"/>
      <pc:docMkLst>
        <pc:docMk/>
      </pc:docMkLst>
      <pc:sldChg chg="addSp delSp modSp modNotes">
        <pc:chgData name="Worthy, Charlotte" userId="S::charlotte.worthy@herefordshire.gov.uk::cbb7aa2e-502a-4bf6-acb1-edc16244a49e" providerId="AD" clId="Web-{DBF875C8-DFFB-40B4-B428-88C79C986B8F}" dt="2021-05-26T09:20:31.201" v="1481"/>
        <pc:sldMkLst>
          <pc:docMk/>
          <pc:sldMk cId="2784588264" sldId="284"/>
        </pc:sldMkLst>
        <pc:spChg chg="mod">
          <ac:chgData name="Worthy, Charlotte" userId="S::charlotte.worthy@herefordshire.gov.uk::cbb7aa2e-502a-4bf6-acb1-edc16244a49e" providerId="AD" clId="Web-{DBF875C8-DFFB-40B4-B428-88C79C986B8F}" dt="2021-05-26T08:39:22.404" v="109" actId="14100"/>
          <ac:spMkLst>
            <pc:docMk/>
            <pc:sldMk cId="2784588264" sldId="284"/>
            <ac:spMk id="2" creationId="{00000000-0000-0000-0000-000000000000}"/>
          </ac:spMkLst>
        </pc:spChg>
        <pc:spChg chg="mod">
          <ac:chgData name="Worthy, Charlotte" userId="S::charlotte.worthy@herefordshire.gov.uk::cbb7aa2e-502a-4bf6-acb1-edc16244a49e" providerId="AD" clId="Web-{DBF875C8-DFFB-40B4-B428-88C79C986B8F}" dt="2021-05-26T09:03:05.956" v="743" actId="20577"/>
          <ac:spMkLst>
            <pc:docMk/>
            <pc:sldMk cId="2784588264" sldId="284"/>
            <ac:spMk id="3" creationId="{00000000-0000-0000-0000-000000000000}"/>
          </ac:spMkLst>
        </pc:spChg>
        <pc:spChg chg="add mod">
          <ac:chgData name="Worthy, Charlotte" userId="S::charlotte.worthy@herefordshire.gov.uk::cbb7aa2e-502a-4bf6-acb1-edc16244a49e" providerId="AD" clId="Web-{DBF875C8-DFFB-40B4-B428-88C79C986B8F}" dt="2021-05-26T09:01:35.781" v="719" actId="1076"/>
          <ac:spMkLst>
            <pc:docMk/>
            <pc:sldMk cId="2784588264" sldId="284"/>
            <ac:spMk id="7" creationId="{4FD16346-CA66-4296-843C-BE3E6EE1517B}"/>
          </ac:spMkLst>
        </pc:spChg>
        <pc:spChg chg="add del mod">
          <ac:chgData name="Worthy, Charlotte" userId="S::charlotte.worthy@herefordshire.gov.uk::cbb7aa2e-502a-4bf6-acb1-edc16244a49e" providerId="AD" clId="Web-{DBF875C8-DFFB-40B4-B428-88C79C986B8F}" dt="2021-05-26T09:00:03.623" v="702"/>
          <ac:spMkLst>
            <pc:docMk/>
            <pc:sldMk cId="2784588264" sldId="284"/>
            <ac:spMk id="8" creationId="{10A6DE3C-9A02-4E78-8728-2A770C098726}"/>
          </ac:spMkLst>
        </pc:spChg>
        <pc:spChg chg="add mod">
          <ac:chgData name="Worthy, Charlotte" userId="S::charlotte.worthy@herefordshire.gov.uk::cbb7aa2e-502a-4bf6-acb1-edc16244a49e" providerId="AD" clId="Web-{DBF875C8-DFFB-40B4-B428-88C79C986B8F}" dt="2021-05-26T09:13:14.221" v="1121" actId="1076"/>
          <ac:spMkLst>
            <pc:docMk/>
            <pc:sldMk cId="2784588264" sldId="284"/>
            <ac:spMk id="9" creationId="{98C8FF18-29E1-44B7-AB71-2BE6B16DC978}"/>
          </ac:spMkLst>
        </pc:spChg>
        <pc:spChg chg="add mod">
          <ac:chgData name="Worthy, Charlotte" userId="S::charlotte.worthy@herefordshire.gov.uk::cbb7aa2e-502a-4bf6-acb1-edc16244a49e" providerId="AD" clId="Web-{DBF875C8-DFFB-40B4-B428-88C79C986B8F}" dt="2021-05-26T09:02:08.189" v="726" actId="1076"/>
          <ac:spMkLst>
            <pc:docMk/>
            <pc:sldMk cId="2784588264" sldId="284"/>
            <ac:spMk id="10" creationId="{C1D555C7-FBBB-4ADA-8B0C-E80FF90A2E58}"/>
          </ac:spMkLst>
        </pc:spChg>
        <pc:picChg chg="del">
          <ac:chgData name="Worthy, Charlotte" userId="S::charlotte.worthy@herefordshire.gov.uk::cbb7aa2e-502a-4bf6-acb1-edc16244a49e" providerId="AD" clId="Web-{DBF875C8-DFFB-40B4-B428-88C79C986B8F}" dt="2021-05-26T08:29:19.733" v="0"/>
          <ac:picMkLst>
            <pc:docMk/>
            <pc:sldMk cId="2784588264" sldId="284"/>
            <ac:picMk id="6" creationId="{76ADAA50-8329-441B-BC1A-0126D2C8722C}"/>
          </ac:picMkLst>
        </pc:picChg>
      </pc:sldChg>
      <pc:sldChg chg="modSp">
        <pc:chgData name="Worthy, Charlotte" userId="S::charlotte.worthy@herefordshire.gov.uk::cbb7aa2e-502a-4bf6-acb1-edc16244a49e" providerId="AD" clId="Web-{DBF875C8-DFFB-40B4-B428-88C79C986B8F}" dt="2021-05-26T08:30:27.078" v="3" actId="20577"/>
        <pc:sldMkLst>
          <pc:docMk/>
          <pc:sldMk cId="3332385539" sldId="294"/>
        </pc:sldMkLst>
        <pc:spChg chg="mod">
          <ac:chgData name="Worthy, Charlotte" userId="S::charlotte.worthy@herefordshire.gov.uk::cbb7aa2e-502a-4bf6-acb1-edc16244a49e" providerId="AD" clId="Web-{DBF875C8-DFFB-40B4-B428-88C79C986B8F}" dt="2021-05-26T08:30:27.078" v="3" actId="20577"/>
          <ac:spMkLst>
            <pc:docMk/>
            <pc:sldMk cId="3332385539" sldId="294"/>
            <ac:spMk id="3" creationId="{406B6428-C9F8-4A46-B301-363B26A22D4C}"/>
          </ac:spMkLst>
        </pc:spChg>
      </pc:sldChg>
      <pc:sldChg chg="addCm">
        <pc:chgData name="Worthy, Charlotte" userId="S::charlotte.worthy@herefordshire.gov.uk::cbb7aa2e-502a-4bf6-acb1-edc16244a49e" providerId="AD" clId="Web-{DBF875C8-DFFB-40B4-B428-88C79C986B8F}" dt="2021-05-26T09:08:40.698" v="970"/>
        <pc:sldMkLst>
          <pc:docMk/>
          <pc:sldMk cId="3180172007" sldId="305"/>
        </pc:sldMkLst>
      </pc:sldChg>
      <pc:sldChg chg="addCm">
        <pc:chgData name="Worthy, Charlotte" userId="S::charlotte.worthy@herefordshire.gov.uk::cbb7aa2e-502a-4bf6-acb1-edc16244a49e" providerId="AD" clId="Web-{DBF875C8-DFFB-40B4-B428-88C79C986B8F}" dt="2021-05-26T08:59:06.356" v="699"/>
        <pc:sldMkLst>
          <pc:docMk/>
          <pc:sldMk cId="4022751691" sldId="309"/>
        </pc:sldMkLst>
      </pc:sldChg>
    </pc:docChg>
  </pc:docChgLst>
  <pc:docChgLst>
    <pc:chgData name="Worthy, Charlotte" userId="S::charlotte.worthy@herefordshire.gov.uk::cbb7aa2e-502a-4bf6-acb1-edc16244a49e" providerId="AD" clId="Web-{70BDF5B0-7DF3-4382-97DA-3FC3A0BC1F1F}"/>
    <pc:docChg chg="delSld modSld">
      <pc:chgData name="Worthy, Charlotte" userId="S::charlotte.worthy@herefordshire.gov.uk::cbb7aa2e-502a-4bf6-acb1-edc16244a49e" providerId="AD" clId="Web-{70BDF5B0-7DF3-4382-97DA-3FC3A0BC1F1F}" dt="2021-05-26T11:01:26.421" v="3063"/>
      <pc:docMkLst>
        <pc:docMk/>
      </pc:docMkLst>
      <pc:sldChg chg="delCm modNotes">
        <pc:chgData name="Worthy, Charlotte" userId="S::charlotte.worthy@herefordshire.gov.uk::cbb7aa2e-502a-4bf6-acb1-edc16244a49e" providerId="AD" clId="Web-{70BDF5B0-7DF3-4382-97DA-3FC3A0BC1F1F}" dt="2021-05-26T10:45:53.819" v="2374"/>
        <pc:sldMkLst>
          <pc:docMk/>
          <pc:sldMk cId="1370001625" sldId="257"/>
        </pc:sldMkLst>
      </pc:sldChg>
      <pc:sldChg chg="modSp modNotes">
        <pc:chgData name="Worthy, Charlotte" userId="S::charlotte.worthy@herefordshire.gov.uk::cbb7aa2e-502a-4bf6-acb1-edc16244a49e" providerId="AD" clId="Web-{70BDF5B0-7DF3-4382-97DA-3FC3A0BC1F1F}" dt="2021-05-26T11:01:26.421" v="3063"/>
        <pc:sldMkLst>
          <pc:docMk/>
          <pc:sldMk cId="608578038" sldId="261"/>
        </pc:sldMkLst>
        <pc:spChg chg="mod">
          <ac:chgData name="Worthy, Charlotte" userId="S::charlotte.worthy@herefordshire.gov.uk::cbb7aa2e-502a-4bf6-acb1-edc16244a49e" providerId="AD" clId="Web-{70BDF5B0-7DF3-4382-97DA-3FC3A0BC1F1F}" dt="2021-05-26T10:56:36.242" v="2633" actId="20577"/>
          <ac:spMkLst>
            <pc:docMk/>
            <pc:sldMk cId="608578038" sldId="261"/>
            <ac:spMk id="4" creationId="{00000000-0000-0000-0000-000000000000}"/>
          </ac:spMkLst>
        </pc:spChg>
      </pc:sldChg>
      <pc:sldChg chg="delCm">
        <pc:chgData name="Worthy, Charlotte" userId="S::charlotte.worthy@herefordshire.gov.uk::cbb7aa2e-502a-4bf6-acb1-edc16244a49e" providerId="AD" clId="Web-{70BDF5B0-7DF3-4382-97DA-3FC3A0BC1F1F}" dt="2021-05-26T10:45:59.804" v="2375"/>
        <pc:sldMkLst>
          <pc:docMk/>
          <pc:sldMk cId="1484047762" sldId="268"/>
        </pc:sldMkLst>
      </pc:sldChg>
      <pc:sldChg chg="modNotes">
        <pc:chgData name="Worthy, Charlotte" userId="S::charlotte.worthy@herefordshire.gov.uk::cbb7aa2e-502a-4bf6-acb1-edc16244a49e" providerId="AD" clId="Web-{70BDF5B0-7DF3-4382-97DA-3FC3A0BC1F1F}" dt="2021-05-26T10:51:50.516" v="2411"/>
        <pc:sldMkLst>
          <pc:docMk/>
          <pc:sldMk cId="844897117" sldId="274"/>
        </pc:sldMkLst>
      </pc:sldChg>
      <pc:sldChg chg="addSp delSp modSp modNotes">
        <pc:chgData name="Worthy, Charlotte" userId="S::charlotte.worthy@herefordshire.gov.uk::cbb7aa2e-502a-4bf6-acb1-edc16244a49e" providerId="AD" clId="Web-{70BDF5B0-7DF3-4382-97DA-3FC3A0BC1F1F}" dt="2021-05-26T10:53:28.019" v="2529"/>
        <pc:sldMkLst>
          <pc:docMk/>
          <pc:sldMk cId="3658860094" sldId="275"/>
        </pc:sldMkLst>
        <pc:spChg chg="mod">
          <ac:chgData name="Worthy, Charlotte" userId="S::charlotte.worthy@herefordshire.gov.uk::cbb7aa2e-502a-4bf6-acb1-edc16244a49e" providerId="AD" clId="Web-{70BDF5B0-7DF3-4382-97DA-3FC3A0BC1F1F}" dt="2021-05-26T10:29:07.778" v="1684" actId="14100"/>
          <ac:spMkLst>
            <pc:docMk/>
            <pc:sldMk cId="3658860094" sldId="275"/>
            <ac:spMk id="2" creationId="{00000000-0000-0000-0000-000000000000}"/>
          </ac:spMkLst>
        </pc:spChg>
        <pc:spChg chg="mod">
          <ac:chgData name="Worthy, Charlotte" userId="S::charlotte.worthy@herefordshire.gov.uk::cbb7aa2e-502a-4bf6-acb1-edc16244a49e" providerId="AD" clId="Web-{70BDF5B0-7DF3-4382-97DA-3FC3A0BC1F1F}" dt="2021-05-26T10:38:05.323" v="1971" actId="1076"/>
          <ac:spMkLst>
            <pc:docMk/>
            <pc:sldMk cId="3658860094" sldId="275"/>
            <ac:spMk id="3" creationId="{00000000-0000-0000-0000-000000000000}"/>
          </ac:spMkLst>
        </pc:spChg>
        <pc:spChg chg="add del mod">
          <ac:chgData name="Worthy, Charlotte" userId="S::charlotte.worthy@herefordshire.gov.uk::cbb7aa2e-502a-4bf6-acb1-edc16244a49e" providerId="AD" clId="Web-{70BDF5B0-7DF3-4382-97DA-3FC3A0BC1F1F}" dt="2021-05-26T10:36:31.461" v="1960"/>
          <ac:spMkLst>
            <pc:docMk/>
            <pc:sldMk cId="3658860094" sldId="275"/>
            <ac:spMk id="4" creationId="{8330C832-96C0-4B88-AD6A-CD6BB1B1BCE9}"/>
          </ac:spMkLst>
        </pc:spChg>
        <pc:spChg chg="add mod">
          <ac:chgData name="Worthy, Charlotte" userId="S::charlotte.worthy@herefordshire.gov.uk::cbb7aa2e-502a-4bf6-acb1-edc16244a49e" providerId="AD" clId="Web-{70BDF5B0-7DF3-4382-97DA-3FC3A0BC1F1F}" dt="2021-05-26T10:37:14.665" v="1965" actId="14100"/>
          <ac:spMkLst>
            <pc:docMk/>
            <pc:sldMk cId="3658860094" sldId="275"/>
            <ac:spMk id="5" creationId="{55A2C4C1-C0CF-4FE2-A417-EFB31FED55B5}"/>
          </ac:spMkLst>
        </pc:spChg>
      </pc:sldChg>
      <pc:sldChg chg="modSp del">
        <pc:chgData name="Worthy, Charlotte" userId="S::charlotte.worthy@herefordshire.gov.uk::cbb7aa2e-502a-4bf6-acb1-edc16244a49e" providerId="AD" clId="Web-{70BDF5B0-7DF3-4382-97DA-3FC3A0BC1F1F}" dt="2021-05-26T10:37:50.620" v="1970"/>
        <pc:sldMkLst>
          <pc:docMk/>
          <pc:sldMk cId="235414651" sldId="276"/>
        </pc:sldMkLst>
        <pc:spChg chg="mod">
          <ac:chgData name="Worthy, Charlotte" userId="S::charlotte.worthy@herefordshire.gov.uk::cbb7aa2e-502a-4bf6-acb1-edc16244a49e" providerId="AD" clId="Web-{70BDF5B0-7DF3-4382-97DA-3FC3A0BC1F1F}" dt="2021-05-26T10:35:16.600" v="1940" actId="20577"/>
          <ac:spMkLst>
            <pc:docMk/>
            <pc:sldMk cId="235414651" sldId="276"/>
            <ac:spMk id="3" creationId="{00000000-0000-0000-0000-000000000000}"/>
          </ac:spMkLst>
        </pc:spChg>
      </pc:sldChg>
      <pc:sldChg chg="modSp delCm modNotes">
        <pc:chgData name="Worthy, Charlotte" userId="S::charlotte.worthy@herefordshire.gov.uk::cbb7aa2e-502a-4bf6-acb1-edc16244a49e" providerId="AD" clId="Web-{70BDF5B0-7DF3-4382-97DA-3FC3A0BC1F1F}" dt="2021-05-26T09:52:37.769" v="406" actId="20577"/>
        <pc:sldMkLst>
          <pc:docMk/>
          <pc:sldMk cId="2208357052" sldId="281"/>
        </pc:sldMkLst>
        <pc:spChg chg="mod">
          <ac:chgData name="Worthy, Charlotte" userId="S::charlotte.worthy@herefordshire.gov.uk::cbb7aa2e-502a-4bf6-acb1-edc16244a49e" providerId="AD" clId="Web-{70BDF5B0-7DF3-4382-97DA-3FC3A0BC1F1F}" dt="2021-05-26T09:52:37.769" v="406" actId="20577"/>
          <ac:spMkLst>
            <pc:docMk/>
            <pc:sldMk cId="2208357052" sldId="281"/>
            <ac:spMk id="2" creationId="{00000000-0000-0000-0000-000000000000}"/>
          </ac:spMkLst>
        </pc:spChg>
        <pc:picChg chg="mod">
          <ac:chgData name="Worthy, Charlotte" userId="S::charlotte.worthy@herefordshire.gov.uk::cbb7aa2e-502a-4bf6-acb1-edc16244a49e" providerId="AD" clId="Web-{70BDF5B0-7DF3-4382-97DA-3FC3A0BC1F1F}" dt="2021-05-26T09:49:12.342" v="388" actId="1076"/>
          <ac:picMkLst>
            <pc:docMk/>
            <pc:sldMk cId="2208357052" sldId="281"/>
            <ac:picMk id="4" creationId="{A2B93608-4807-4B1C-99FA-C711F6442F5D}"/>
          </ac:picMkLst>
        </pc:picChg>
      </pc:sldChg>
      <pc:sldChg chg="addSp delSp modSp">
        <pc:chgData name="Worthy, Charlotte" userId="S::charlotte.worthy@herefordshire.gov.uk::cbb7aa2e-502a-4bf6-acb1-edc16244a49e" providerId="AD" clId="Web-{70BDF5B0-7DF3-4382-97DA-3FC3A0BC1F1F}" dt="2021-05-26T10:22:55.237" v="1595" actId="14100"/>
        <pc:sldMkLst>
          <pc:docMk/>
          <pc:sldMk cId="2784588264" sldId="284"/>
        </pc:sldMkLst>
        <pc:picChg chg="mod">
          <ac:chgData name="Worthy, Charlotte" userId="S::charlotte.worthy@herefordshire.gov.uk::cbb7aa2e-502a-4bf6-acb1-edc16244a49e" providerId="AD" clId="Web-{70BDF5B0-7DF3-4382-97DA-3FC3A0BC1F1F}" dt="2021-05-26T10:22:55.237" v="1595" actId="14100"/>
          <ac:picMkLst>
            <pc:docMk/>
            <pc:sldMk cId="2784588264" sldId="284"/>
            <ac:picMk id="4" creationId="{56F151F0-3F9F-4F7C-9EDE-4FD77A163B08}"/>
          </ac:picMkLst>
        </pc:picChg>
        <pc:picChg chg="del">
          <ac:chgData name="Worthy, Charlotte" userId="S::charlotte.worthy@herefordshire.gov.uk::cbb7aa2e-502a-4bf6-acb1-edc16244a49e" providerId="AD" clId="Web-{70BDF5B0-7DF3-4382-97DA-3FC3A0BC1F1F}" dt="2021-05-26T10:20:31.046" v="1588"/>
          <ac:picMkLst>
            <pc:docMk/>
            <pc:sldMk cId="2784588264" sldId="284"/>
            <ac:picMk id="5" creationId="{00000000-0000-0000-0000-000000000000}"/>
          </ac:picMkLst>
        </pc:picChg>
        <pc:picChg chg="add mod">
          <ac:chgData name="Worthy, Charlotte" userId="S::charlotte.worthy@herefordshire.gov.uk::cbb7aa2e-502a-4bf6-acb1-edc16244a49e" providerId="AD" clId="Web-{70BDF5B0-7DF3-4382-97DA-3FC3A0BC1F1F}" dt="2021-05-26T10:22:23.986" v="1593" actId="1076"/>
          <ac:picMkLst>
            <pc:docMk/>
            <pc:sldMk cId="2784588264" sldId="284"/>
            <ac:picMk id="6" creationId="{2F4B9B62-F138-477B-82DC-28A887091631}"/>
          </ac:picMkLst>
        </pc:picChg>
      </pc:sldChg>
      <pc:sldChg chg="modSp">
        <pc:chgData name="Worthy, Charlotte" userId="S::charlotte.worthy@herefordshire.gov.uk::cbb7aa2e-502a-4bf6-acb1-edc16244a49e" providerId="AD" clId="Web-{70BDF5B0-7DF3-4382-97DA-3FC3A0BC1F1F}" dt="2021-05-26T10:24:05.348" v="1602" actId="14100"/>
        <pc:sldMkLst>
          <pc:docMk/>
          <pc:sldMk cId="1558901831" sldId="301"/>
        </pc:sldMkLst>
        <pc:spChg chg="mod">
          <ac:chgData name="Worthy, Charlotte" userId="S::charlotte.worthy@herefordshire.gov.uk::cbb7aa2e-502a-4bf6-acb1-edc16244a49e" providerId="AD" clId="Web-{70BDF5B0-7DF3-4382-97DA-3FC3A0BC1F1F}" dt="2021-05-26T10:24:01.989" v="1601" actId="1076"/>
          <ac:spMkLst>
            <pc:docMk/>
            <pc:sldMk cId="1558901831" sldId="301"/>
            <ac:spMk id="2" creationId="{00000000-0000-0000-0000-000000000000}"/>
          </ac:spMkLst>
        </pc:spChg>
        <pc:spChg chg="mod">
          <ac:chgData name="Worthy, Charlotte" userId="S::charlotte.worthy@herefordshire.gov.uk::cbb7aa2e-502a-4bf6-acb1-edc16244a49e" providerId="AD" clId="Web-{70BDF5B0-7DF3-4382-97DA-3FC3A0BC1F1F}" dt="2021-05-26T10:24:05.348" v="1602" actId="14100"/>
          <ac:spMkLst>
            <pc:docMk/>
            <pc:sldMk cId="1558901831" sldId="301"/>
            <ac:spMk id="3" creationId="{00000000-0000-0000-0000-000000000000}"/>
          </ac:spMkLst>
        </pc:spChg>
      </pc:sldChg>
      <pc:sldChg chg="addCm delCm">
        <pc:chgData name="Worthy, Charlotte" userId="S::charlotte.worthy@herefordshire.gov.uk::cbb7aa2e-502a-4bf6-acb1-edc16244a49e" providerId="AD" clId="Web-{70BDF5B0-7DF3-4382-97DA-3FC3A0BC1F1F}" dt="2021-05-26T10:44:34.911" v="2368"/>
        <pc:sldMkLst>
          <pc:docMk/>
          <pc:sldMk cId="2317664190" sldId="308"/>
        </pc:sldMkLst>
      </pc:sldChg>
      <pc:sldChg chg="addSp delSp modSp addAnim modAnim delCm modNotes">
        <pc:chgData name="Worthy, Charlotte" userId="S::charlotte.worthy@herefordshire.gov.uk::cbb7aa2e-502a-4bf6-acb1-edc16244a49e" providerId="AD" clId="Web-{70BDF5B0-7DF3-4382-97DA-3FC3A0BC1F1F}" dt="2021-05-26T10:20:27.718" v="1587"/>
        <pc:sldMkLst>
          <pc:docMk/>
          <pc:sldMk cId="4022751691" sldId="309"/>
        </pc:sldMkLst>
        <pc:spChg chg="mod">
          <ac:chgData name="Worthy, Charlotte" userId="S::charlotte.worthy@herefordshire.gov.uk::cbb7aa2e-502a-4bf6-acb1-edc16244a49e" providerId="AD" clId="Web-{70BDF5B0-7DF3-4382-97DA-3FC3A0BC1F1F}" dt="2021-05-26T10:14:29.787" v="1315" actId="20577"/>
          <ac:spMkLst>
            <pc:docMk/>
            <pc:sldMk cId="4022751691" sldId="309"/>
            <ac:spMk id="3" creationId="{00000000-0000-0000-0000-000000000000}"/>
          </ac:spMkLst>
        </pc:spChg>
        <pc:picChg chg="add del mod">
          <ac:chgData name="Worthy, Charlotte" userId="S::charlotte.worthy@herefordshire.gov.uk::cbb7aa2e-502a-4bf6-acb1-edc16244a49e" providerId="AD" clId="Web-{70BDF5B0-7DF3-4382-97DA-3FC3A0BC1F1F}" dt="2021-05-26T09:55:40.336" v="665"/>
          <ac:picMkLst>
            <pc:docMk/>
            <pc:sldMk cId="4022751691" sldId="309"/>
            <ac:picMk id="4" creationId="{DB4380C2-2FEA-4AB9-BC75-B80C37151584}"/>
          </ac:picMkLst>
        </pc:picChg>
        <pc:picChg chg="add mod">
          <ac:chgData name="Worthy, Charlotte" userId="S::charlotte.worthy@herefordshire.gov.uk::cbb7aa2e-502a-4bf6-acb1-edc16244a49e" providerId="AD" clId="Web-{70BDF5B0-7DF3-4382-97DA-3FC3A0BC1F1F}" dt="2021-05-26T10:09:23.498" v="1048" actId="1076"/>
          <ac:picMkLst>
            <pc:docMk/>
            <pc:sldMk cId="4022751691" sldId="309"/>
            <ac:picMk id="5" creationId="{40131908-781A-4CC4-8BF5-F0B060BB75C7}"/>
          </ac:picMkLst>
        </pc:picChg>
        <pc:cxnChg chg="add mod">
          <ac:chgData name="Worthy, Charlotte" userId="S::charlotte.worthy@herefordshire.gov.uk::cbb7aa2e-502a-4bf6-acb1-edc16244a49e" providerId="AD" clId="Web-{70BDF5B0-7DF3-4382-97DA-3FC3A0BC1F1F}" dt="2021-05-26T10:15:28.616" v="1322" actId="14100"/>
          <ac:cxnSpMkLst>
            <pc:docMk/>
            <pc:sldMk cId="4022751691" sldId="309"/>
            <ac:cxnSpMk id="6" creationId="{B1147C6E-7F89-4474-BCE1-50F64438E923}"/>
          </ac:cxnSpMkLst>
        </pc:cxnChg>
      </pc:sldChg>
    </pc:docChg>
  </pc:docChgLst>
  <pc:docChgLst>
    <pc:chgData name="Worthy, Charlotte" userId="S::charlotte.worthy@herefordshire.gov.uk::cbb7aa2e-502a-4bf6-acb1-edc16244a49e" providerId="AD" clId="Web-{418B449B-9A98-43A0-87DB-28F185D674D0}"/>
    <pc:docChg chg="modSld sldOrd">
      <pc:chgData name="Worthy, Charlotte" userId="S::charlotte.worthy@herefordshire.gov.uk::cbb7aa2e-502a-4bf6-acb1-edc16244a49e" providerId="AD" clId="Web-{418B449B-9A98-43A0-87DB-28F185D674D0}" dt="2021-05-26T09:34:18.832" v="21" actId="20577"/>
      <pc:docMkLst>
        <pc:docMk/>
      </pc:docMkLst>
      <pc:sldChg chg="modSp ord">
        <pc:chgData name="Worthy, Charlotte" userId="S::charlotte.worthy@herefordshire.gov.uk::cbb7aa2e-502a-4bf6-acb1-edc16244a49e" providerId="AD" clId="Web-{418B449B-9A98-43A0-87DB-28F185D674D0}" dt="2021-05-26T09:34:00.738" v="18" actId="1076"/>
        <pc:sldMkLst>
          <pc:docMk/>
          <pc:sldMk cId="2208357052" sldId="281"/>
        </pc:sldMkLst>
        <pc:spChg chg="mod">
          <ac:chgData name="Worthy, Charlotte" userId="S::charlotte.worthy@herefordshire.gov.uk::cbb7aa2e-502a-4bf6-acb1-edc16244a49e" providerId="AD" clId="Web-{418B449B-9A98-43A0-87DB-28F185D674D0}" dt="2021-05-26T09:33:25.628" v="14" actId="20577"/>
          <ac:spMkLst>
            <pc:docMk/>
            <pc:sldMk cId="2208357052" sldId="281"/>
            <ac:spMk id="2" creationId="{00000000-0000-0000-0000-000000000000}"/>
          </ac:spMkLst>
        </pc:spChg>
        <pc:picChg chg="mod modCrop">
          <ac:chgData name="Worthy, Charlotte" userId="S::charlotte.worthy@herefordshire.gov.uk::cbb7aa2e-502a-4bf6-acb1-edc16244a49e" providerId="AD" clId="Web-{418B449B-9A98-43A0-87DB-28F185D674D0}" dt="2021-05-26T09:34:00.738" v="18" actId="1076"/>
          <ac:picMkLst>
            <pc:docMk/>
            <pc:sldMk cId="2208357052" sldId="281"/>
            <ac:picMk id="4" creationId="{A2B93608-4807-4B1C-99FA-C711F6442F5D}"/>
          </ac:picMkLst>
        </pc:picChg>
      </pc:sldChg>
      <pc:sldChg chg="modSp">
        <pc:chgData name="Worthy, Charlotte" userId="S::charlotte.worthy@herefordshire.gov.uk::cbb7aa2e-502a-4bf6-acb1-edc16244a49e" providerId="AD" clId="Web-{418B449B-9A98-43A0-87DB-28F185D674D0}" dt="2021-05-26T09:34:18.832" v="21" actId="20577"/>
        <pc:sldMkLst>
          <pc:docMk/>
          <pc:sldMk cId="4022751691" sldId="309"/>
        </pc:sldMkLst>
        <pc:spChg chg="mod">
          <ac:chgData name="Worthy, Charlotte" userId="S::charlotte.worthy@herefordshire.gov.uk::cbb7aa2e-502a-4bf6-acb1-edc16244a49e" providerId="AD" clId="Web-{418B449B-9A98-43A0-87DB-28F185D674D0}" dt="2021-05-26T09:34:18.832" v="21" actId="20577"/>
          <ac:spMkLst>
            <pc:docMk/>
            <pc:sldMk cId="4022751691" sldId="309"/>
            <ac:spMk id="3" creationId="{00000000-0000-0000-0000-000000000000}"/>
          </ac:spMkLst>
        </pc:spChg>
      </pc:sldChg>
    </pc:docChg>
  </pc:docChgLst>
  <pc:docChgLst>
    <pc:chgData name="Worthy, Charlotte" userId="S::charlotte.worthy@herefordshire.gov.uk::cbb7aa2e-502a-4bf6-acb1-edc16244a49e" providerId="AD" clId="Web-{12F00B47-79DF-4D75-AEF3-DA672F10A413}"/>
    <pc:docChg chg="modSld">
      <pc:chgData name="Worthy, Charlotte" userId="S::charlotte.worthy@herefordshire.gov.uk::cbb7aa2e-502a-4bf6-acb1-edc16244a49e" providerId="AD" clId="Web-{12F00B47-79DF-4D75-AEF3-DA672F10A413}" dt="2021-11-24T22:26:48.306" v="190"/>
      <pc:docMkLst>
        <pc:docMk/>
      </pc:docMkLst>
      <pc:sldChg chg="addCm">
        <pc:chgData name="Worthy, Charlotte" userId="S::charlotte.worthy@herefordshire.gov.uk::cbb7aa2e-502a-4bf6-acb1-edc16244a49e" providerId="AD" clId="Web-{12F00B47-79DF-4D75-AEF3-DA672F10A413}" dt="2021-11-24T22:07:39.847" v="2"/>
        <pc:sldMkLst>
          <pc:docMk/>
          <pc:sldMk cId="554244028" sldId="350"/>
        </pc:sldMkLst>
      </pc:sldChg>
      <pc:sldChg chg="modSp">
        <pc:chgData name="Worthy, Charlotte" userId="S::charlotte.worthy@herefordshire.gov.uk::cbb7aa2e-502a-4bf6-acb1-edc16244a49e" providerId="AD" clId="Web-{12F00B47-79DF-4D75-AEF3-DA672F10A413}" dt="2021-11-24T22:22:52.674" v="187" actId="1076"/>
        <pc:sldMkLst>
          <pc:docMk/>
          <pc:sldMk cId="2540460717" sldId="408"/>
        </pc:sldMkLst>
        <pc:spChg chg="mod">
          <ac:chgData name="Worthy, Charlotte" userId="S::charlotte.worthy@herefordshire.gov.uk::cbb7aa2e-502a-4bf6-acb1-edc16244a49e" providerId="AD" clId="Web-{12F00B47-79DF-4D75-AEF3-DA672F10A413}" dt="2021-11-24T22:22:52.674" v="187" actId="1076"/>
          <ac:spMkLst>
            <pc:docMk/>
            <pc:sldMk cId="2540460717" sldId="408"/>
            <ac:spMk id="8" creationId="{00000000-0000-0000-0000-000000000000}"/>
          </ac:spMkLst>
        </pc:spChg>
        <pc:spChg chg="mod">
          <ac:chgData name="Worthy, Charlotte" userId="S::charlotte.worthy@herefordshire.gov.uk::cbb7aa2e-502a-4bf6-acb1-edc16244a49e" providerId="AD" clId="Web-{12F00B47-79DF-4D75-AEF3-DA672F10A413}" dt="2021-11-24T22:18:04.525" v="131" actId="20577"/>
          <ac:spMkLst>
            <pc:docMk/>
            <pc:sldMk cId="2540460717" sldId="408"/>
            <ac:spMk id="9" creationId="{00000000-0000-0000-0000-000000000000}"/>
          </ac:spMkLst>
        </pc:spChg>
        <pc:spChg chg="mod">
          <ac:chgData name="Worthy, Charlotte" userId="S::charlotte.worthy@herefordshire.gov.uk::cbb7aa2e-502a-4bf6-acb1-edc16244a49e" providerId="AD" clId="Web-{12F00B47-79DF-4D75-AEF3-DA672F10A413}" dt="2021-11-24T22:17:53.525" v="130" actId="20577"/>
          <ac:spMkLst>
            <pc:docMk/>
            <pc:sldMk cId="2540460717" sldId="408"/>
            <ac:spMk id="10" creationId="{00000000-0000-0000-0000-000000000000}"/>
          </ac:spMkLst>
        </pc:spChg>
        <pc:spChg chg="mod">
          <ac:chgData name="Worthy, Charlotte" userId="S::charlotte.worthy@herefordshire.gov.uk::cbb7aa2e-502a-4bf6-acb1-edc16244a49e" providerId="AD" clId="Web-{12F00B47-79DF-4D75-AEF3-DA672F10A413}" dt="2021-11-24T22:22:02.938" v="159" actId="14100"/>
          <ac:spMkLst>
            <pc:docMk/>
            <pc:sldMk cId="2540460717" sldId="408"/>
            <ac:spMk id="12" creationId="{00000000-0000-0000-0000-000000000000}"/>
          </ac:spMkLst>
        </pc:spChg>
      </pc:sldChg>
      <pc:sldChg chg="addCm">
        <pc:chgData name="Worthy, Charlotte" userId="S::charlotte.worthy@herefordshire.gov.uk::cbb7aa2e-502a-4bf6-acb1-edc16244a49e" providerId="AD" clId="Web-{12F00B47-79DF-4D75-AEF3-DA672F10A413}" dt="2021-11-24T22:05:06.312" v="0"/>
        <pc:sldMkLst>
          <pc:docMk/>
          <pc:sldMk cId="1126726299" sldId="426"/>
        </pc:sldMkLst>
      </pc:sldChg>
      <pc:sldChg chg="addCm">
        <pc:chgData name="Worthy, Charlotte" userId="S::charlotte.worthy@herefordshire.gov.uk::cbb7aa2e-502a-4bf6-acb1-edc16244a49e" providerId="AD" clId="Web-{12F00B47-79DF-4D75-AEF3-DA672F10A413}" dt="2021-11-24T22:05:40.078" v="1"/>
        <pc:sldMkLst>
          <pc:docMk/>
          <pc:sldMk cId="3241250982" sldId="434"/>
        </pc:sldMkLst>
      </pc:sldChg>
      <pc:sldChg chg="addCm delCm">
        <pc:chgData name="Worthy, Charlotte" userId="S::charlotte.worthy@herefordshire.gov.uk::cbb7aa2e-502a-4bf6-acb1-edc16244a49e" providerId="AD" clId="Web-{12F00B47-79DF-4D75-AEF3-DA672F10A413}" dt="2021-11-24T22:26:48.306" v="190"/>
        <pc:sldMkLst>
          <pc:docMk/>
          <pc:sldMk cId="2853480296" sldId="445"/>
        </pc:sldMkLst>
      </pc:sldChg>
    </pc:docChg>
  </pc:docChgLst>
  <pc:docChgLst>
    <pc:chgData name="Worthy, Charlotte" userId="S::charlotte.worthy@herefordshire.gov.uk::cbb7aa2e-502a-4bf6-acb1-edc16244a49e" providerId="AD" clId="Web-{8A3D1F4E-082F-44EF-8F6B-DFB3A0BB3689}"/>
    <pc:docChg chg="addSld modSld sldOrd">
      <pc:chgData name="Worthy, Charlotte" userId="S::charlotte.worthy@herefordshire.gov.uk::cbb7aa2e-502a-4bf6-acb1-edc16244a49e" providerId="AD" clId="Web-{8A3D1F4E-082F-44EF-8F6B-DFB3A0BB3689}" dt="2021-05-25T13:02:14.137" v="555" actId="20577"/>
      <pc:docMkLst>
        <pc:docMk/>
      </pc:docMkLst>
      <pc:sldChg chg="addSp delSp modSp mod modClrScheme chgLayout">
        <pc:chgData name="Worthy, Charlotte" userId="S::charlotte.worthy@herefordshire.gov.uk::cbb7aa2e-502a-4bf6-acb1-edc16244a49e" providerId="AD" clId="Web-{8A3D1F4E-082F-44EF-8F6B-DFB3A0BB3689}" dt="2021-05-25T12:56:49.957" v="307" actId="1076"/>
        <pc:sldMkLst>
          <pc:docMk/>
          <pc:sldMk cId="1407905311" sldId="262"/>
        </pc:sldMkLst>
        <pc:spChg chg="add del mod">
          <ac:chgData name="Worthy, Charlotte" userId="S::charlotte.worthy@herefordshire.gov.uk::cbb7aa2e-502a-4bf6-acb1-edc16244a49e" providerId="AD" clId="Web-{8A3D1F4E-082F-44EF-8F6B-DFB3A0BB3689}" dt="2021-05-25T12:55:50.581" v="299"/>
          <ac:spMkLst>
            <pc:docMk/>
            <pc:sldMk cId="1407905311" sldId="262"/>
            <ac:spMk id="3" creationId="{3C993E0F-10A2-4E19-882C-2977D09486FF}"/>
          </ac:spMkLst>
        </pc:spChg>
        <pc:spChg chg="mod">
          <ac:chgData name="Worthy, Charlotte" userId="S::charlotte.worthy@herefordshire.gov.uk::cbb7aa2e-502a-4bf6-acb1-edc16244a49e" providerId="AD" clId="Web-{8A3D1F4E-082F-44EF-8F6B-DFB3A0BB3689}" dt="2021-05-25T12:54:09.438" v="280" actId="14100"/>
          <ac:spMkLst>
            <pc:docMk/>
            <pc:sldMk cId="1407905311" sldId="262"/>
            <ac:spMk id="4" creationId="{00000000-0000-0000-0000-000000000000}"/>
          </ac:spMkLst>
        </pc:spChg>
        <pc:spChg chg="mod">
          <ac:chgData name="Worthy, Charlotte" userId="S::charlotte.worthy@herefordshire.gov.uk::cbb7aa2e-502a-4bf6-acb1-edc16244a49e" providerId="AD" clId="Web-{8A3D1F4E-082F-44EF-8F6B-DFB3A0BB3689}" dt="2021-05-25T12:56:49.957" v="307" actId="1076"/>
          <ac:spMkLst>
            <pc:docMk/>
            <pc:sldMk cId="1407905311" sldId="262"/>
            <ac:spMk id="5" creationId="{00000000-0000-0000-0000-000000000000}"/>
          </ac:spMkLst>
        </pc:spChg>
        <pc:spChg chg="del">
          <ac:chgData name="Worthy, Charlotte" userId="S::charlotte.worthy@herefordshire.gov.uk::cbb7aa2e-502a-4bf6-acb1-edc16244a49e" providerId="AD" clId="Web-{8A3D1F4E-082F-44EF-8F6B-DFB3A0BB3689}" dt="2021-05-25T12:55:34.440" v="294"/>
          <ac:spMkLst>
            <pc:docMk/>
            <pc:sldMk cId="1407905311" sldId="262"/>
            <ac:spMk id="6" creationId="{00000000-0000-0000-0000-000000000000}"/>
          </ac:spMkLst>
        </pc:spChg>
        <pc:spChg chg="add mod ord">
          <ac:chgData name="Worthy, Charlotte" userId="S::charlotte.worthy@herefordshire.gov.uk::cbb7aa2e-502a-4bf6-acb1-edc16244a49e" providerId="AD" clId="Web-{8A3D1F4E-082F-44EF-8F6B-DFB3A0BB3689}" dt="2021-05-25T12:56:29.785" v="304" actId="1076"/>
          <ac:spMkLst>
            <pc:docMk/>
            <pc:sldMk cId="1407905311" sldId="262"/>
            <ac:spMk id="8" creationId="{67B71C4C-17D1-4AB6-B049-B47AC3B7D0F9}"/>
          </ac:spMkLst>
        </pc:spChg>
        <pc:spChg chg="add mod ord">
          <ac:chgData name="Worthy, Charlotte" userId="S::charlotte.worthy@herefordshire.gov.uk::cbb7aa2e-502a-4bf6-acb1-edc16244a49e" providerId="AD" clId="Web-{8A3D1F4E-082F-44EF-8F6B-DFB3A0BB3689}" dt="2021-05-25T12:56:37.910" v="306" actId="14100"/>
          <ac:spMkLst>
            <pc:docMk/>
            <pc:sldMk cId="1407905311" sldId="262"/>
            <ac:spMk id="9" creationId="{FB42272B-25E3-4D04-87CB-A253DADB8AAA}"/>
          </ac:spMkLst>
        </pc:spChg>
        <pc:picChg chg="mod modCrop">
          <ac:chgData name="Worthy, Charlotte" userId="S::charlotte.worthy@herefordshire.gov.uk::cbb7aa2e-502a-4bf6-acb1-edc16244a49e" providerId="AD" clId="Web-{8A3D1F4E-082F-44EF-8F6B-DFB3A0BB3689}" dt="2021-05-25T12:53:37.624" v="276" actId="14100"/>
          <ac:picMkLst>
            <pc:docMk/>
            <pc:sldMk cId="1407905311" sldId="262"/>
            <ac:picMk id="2" creationId="{00000000-0000-0000-0000-000000000000}"/>
          </ac:picMkLst>
        </pc:picChg>
      </pc:sldChg>
      <pc:sldChg chg="modSp">
        <pc:chgData name="Worthy, Charlotte" userId="S::charlotte.worthy@herefordshire.gov.uk::cbb7aa2e-502a-4bf6-acb1-edc16244a49e" providerId="AD" clId="Web-{8A3D1F4E-082F-44EF-8F6B-DFB3A0BB3689}" dt="2021-05-25T12:39:44.370" v="5" actId="20577"/>
        <pc:sldMkLst>
          <pc:docMk/>
          <pc:sldMk cId="3658860094" sldId="275"/>
        </pc:sldMkLst>
        <pc:spChg chg="mod">
          <ac:chgData name="Worthy, Charlotte" userId="S::charlotte.worthy@herefordshire.gov.uk::cbb7aa2e-502a-4bf6-acb1-edc16244a49e" providerId="AD" clId="Web-{8A3D1F4E-082F-44EF-8F6B-DFB3A0BB3689}" dt="2021-05-25T12:39:44.370" v="5" actId="20577"/>
          <ac:spMkLst>
            <pc:docMk/>
            <pc:sldMk cId="3658860094" sldId="275"/>
            <ac:spMk id="3" creationId="{00000000-0000-0000-0000-000000000000}"/>
          </ac:spMkLst>
        </pc:spChg>
      </pc:sldChg>
      <pc:sldChg chg="ord addCm">
        <pc:chgData name="Worthy, Charlotte" userId="S::charlotte.worthy@herefordshire.gov.uk::cbb7aa2e-502a-4bf6-acb1-edc16244a49e" providerId="AD" clId="Web-{8A3D1F4E-082F-44EF-8F6B-DFB3A0BB3689}" dt="2021-05-25T12:41:18.341" v="7"/>
        <pc:sldMkLst>
          <pc:docMk/>
          <pc:sldMk cId="235414651" sldId="276"/>
        </pc:sldMkLst>
      </pc:sldChg>
      <pc:sldChg chg="modSp new mod modClrScheme chgLayout">
        <pc:chgData name="Worthy, Charlotte" userId="S::charlotte.worthy@herefordshire.gov.uk::cbb7aa2e-502a-4bf6-acb1-edc16244a49e" providerId="AD" clId="Web-{8A3D1F4E-082F-44EF-8F6B-DFB3A0BB3689}" dt="2021-05-25T12:42:27.530" v="13" actId="20577"/>
        <pc:sldMkLst>
          <pc:docMk/>
          <pc:sldMk cId="2586497338" sldId="298"/>
        </pc:sldMkLst>
        <pc:spChg chg="mod ord">
          <ac:chgData name="Worthy, Charlotte" userId="S::charlotte.worthy@herefordshire.gov.uk::cbb7aa2e-502a-4bf6-acb1-edc16244a49e" providerId="AD" clId="Web-{8A3D1F4E-082F-44EF-8F6B-DFB3A0BB3689}" dt="2021-05-25T12:42:27.530" v="13" actId="20577"/>
          <ac:spMkLst>
            <pc:docMk/>
            <pc:sldMk cId="2586497338" sldId="298"/>
            <ac:spMk id="2" creationId="{0457A171-A81F-466A-A141-BC88F9B0BF19}"/>
          </ac:spMkLst>
        </pc:spChg>
        <pc:spChg chg="mod ord">
          <ac:chgData name="Worthy, Charlotte" userId="S::charlotte.worthy@herefordshire.gov.uk::cbb7aa2e-502a-4bf6-acb1-edc16244a49e" providerId="AD" clId="Web-{8A3D1F4E-082F-44EF-8F6B-DFB3A0BB3689}" dt="2021-05-25T12:42:22.686" v="9"/>
          <ac:spMkLst>
            <pc:docMk/>
            <pc:sldMk cId="2586497338" sldId="298"/>
            <ac:spMk id="3" creationId="{F5B371AA-CABB-4AF6-A0AF-8816B6E0E7CC}"/>
          </ac:spMkLst>
        </pc:spChg>
      </pc:sldChg>
      <pc:sldChg chg="addSp modSp new mod ord modClrScheme chgLayout">
        <pc:chgData name="Worthy, Charlotte" userId="S::charlotte.worthy@herefordshire.gov.uk::cbb7aa2e-502a-4bf6-acb1-edc16244a49e" providerId="AD" clId="Web-{8A3D1F4E-082F-44EF-8F6B-DFB3A0BB3689}" dt="2021-05-25T12:44:14.986" v="58" actId="20577"/>
        <pc:sldMkLst>
          <pc:docMk/>
          <pc:sldMk cId="3108956046" sldId="299"/>
        </pc:sldMkLst>
        <pc:spChg chg="add mod">
          <ac:chgData name="Worthy, Charlotte" userId="S::charlotte.worthy@herefordshire.gov.uk::cbb7aa2e-502a-4bf6-acb1-edc16244a49e" providerId="AD" clId="Web-{8A3D1F4E-082F-44EF-8F6B-DFB3A0BB3689}" dt="2021-05-25T12:43:23.438" v="38" actId="20577"/>
          <ac:spMkLst>
            <pc:docMk/>
            <pc:sldMk cId="3108956046" sldId="299"/>
            <ac:spMk id="2" creationId="{F21FA449-9089-4D07-93E3-34AF370A2A4B}"/>
          </ac:spMkLst>
        </pc:spChg>
        <pc:spChg chg="add mod">
          <ac:chgData name="Worthy, Charlotte" userId="S::charlotte.worthy@herefordshire.gov.uk::cbb7aa2e-502a-4bf6-acb1-edc16244a49e" providerId="AD" clId="Web-{8A3D1F4E-082F-44EF-8F6B-DFB3A0BB3689}" dt="2021-05-25T12:44:14.986" v="58" actId="20577"/>
          <ac:spMkLst>
            <pc:docMk/>
            <pc:sldMk cId="3108956046" sldId="299"/>
            <ac:spMk id="3" creationId="{16D3D08D-7F70-4B9B-B7C6-76797B91DE64}"/>
          </ac:spMkLst>
        </pc:spChg>
      </pc:sldChg>
      <pc:sldChg chg="addSp delSp modSp new">
        <pc:chgData name="Worthy, Charlotte" userId="S::charlotte.worthy@herefordshire.gov.uk::cbb7aa2e-502a-4bf6-acb1-edc16244a49e" providerId="AD" clId="Web-{8A3D1F4E-082F-44EF-8F6B-DFB3A0BB3689}" dt="2021-05-25T13:02:14.137" v="555" actId="20577"/>
        <pc:sldMkLst>
          <pc:docMk/>
          <pc:sldMk cId="2484553455" sldId="300"/>
        </pc:sldMkLst>
        <pc:spChg chg="mod">
          <ac:chgData name="Worthy, Charlotte" userId="S::charlotte.worthy@herefordshire.gov.uk::cbb7aa2e-502a-4bf6-acb1-edc16244a49e" providerId="AD" clId="Web-{8A3D1F4E-082F-44EF-8F6B-DFB3A0BB3689}" dt="2021-05-25T12:57:10.020" v="315" actId="20577"/>
          <ac:spMkLst>
            <pc:docMk/>
            <pc:sldMk cId="2484553455" sldId="300"/>
            <ac:spMk id="2" creationId="{58AABE9B-0FDC-4AD2-B460-1AFD5C9B264B}"/>
          </ac:spMkLst>
        </pc:spChg>
        <pc:spChg chg="mod">
          <ac:chgData name="Worthy, Charlotte" userId="S::charlotte.worthy@herefordshire.gov.uk::cbb7aa2e-502a-4bf6-acb1-edc16244a49e" providerId="AD" clId="Web-{8A3D1F4E-082F-44EF-8F6B-DFB3A0BB3689}" dt="2021-05-25T13:02:14.137" v="555" actId="20577"/>
          <ac:spMkLst>
            <pc:docMk/>
            <pc:sldMk cId="2484553455" sldId="300"/>
            <ac:spMk id="3" creationId="{DE2021FC-B296-41EE-BE29-EBD9E3C7977D}"/>
          </ac:spMkLst>
        </pc:spChg>
        <pc:spChg chg="add del">
          <ac:chgData name="Worthy, Charlotte" userId="S::charlotte.worthy@herefordshire.gov.uk::cbb7aa2e-502a-4bf6-acb1-edc16244a49e" providerId="AD" clId="Web-{8A3D1F4E-082F-44EF-8F6B-DFB3A0BB3689}" dt="2021-05-25T12:57:58.396" v="317"/>
          <ac:spMkLst>
            <pc:docMk/>
            <pc:sldMk cId="2484553455" sldId="300"/>
            <ac:spMk id="4" creationId="{A50188E1-538A-41B0-9F33-EA398D4AC776}"/>
          </ac:spMkLst>
        </pc:spChg>
      </pc:sldChg>
    </pc:docChg>
  </pc:docChgLst>
  <pc:docChgLst>
    <pc:chgData name="Worthy, Charlotte" userId="S::charlotte.worthy@herefordshire.gov.uk::cbb7aa2e-502a-4bf6-acb1-edc16244a49e" providerId="AD" clId="Web-{F632A0B8-B3EE-4850-B3C7-8928BECAFBB2}"/>
    <pc:docChg chg="addSld delSld modSld sldOrd">
      <pc:chgData name="Worthy, Charlotte" userId="S::charlotte.worthy@herefordshire.gov.uk::cbb7aa2e-502a-4bf6-acb1-edc16244a49e" providerId="AD" clId="Web-{F632A0B8-B3EE-4850-B3C7-8928BECAFBB2}" dt="2021-05-20T23:10:25.168" v="310" actId="20577"/>
      <pc:docMkLst>
        <pc:docMk/>
      </pc:docMkLst>
      <pc:sldChg chg="addSp modSp addCm modCm">
        <pc:chgData name="Worthy, Charlotte" userId="S::charlotte.worthy@herefordshire.gov.uk::cbb7aa2e-502a-4bf6-acb1-edc16244a49e" providerId="AD" clId="Web-{F632A0B8-B3EE-4850-B3C7-8928BECAFBB2}" dt="2021-05-20T22:59:46.556" v="11"/>
        <pc:sldMkLst>
          <pc:docMk/>
          <pc:sldMk cId="1484047762" sldId="268"/>
        </pc:sldMkLst>
        <pc:spChg chg="add mod">
          <ac:chgData name="Worthy, Charlotte" userId="S::charlotte.worthy@herefordshire.gov.uk::cbb7aa2e-502a-4bf6-acb1-edc16244a49e" providerId="AD" clId="Web-{F632A0B8-B3EE-4850-B3C7-8928BECAFBB2}" dt="2021-05-20T22:58:44.726" v="7" actId="1076"/>
          <ac:spMkLst>
            <pc:docMk/>
            <pc:sldMk cId="1484047762" sldId="268"/>
            <ac:spMk id="3" creationId="{70AF2F48-63ED-41E8-BB07-383730D0EABD}"/>
          </ac:spMkLst>
        </pc:spChg>
        <pc:spChg chg="mod">
          <ac:chgData name="Worthy, Charlotte" userId="S::charlotte.worthy@herefordshire.gov.uk::cbb7aa2e-502a-4bf6-acb1-edc16244a49e" providerId="AD" clId="Web-{F632A0B8-B3EE-4850-B3C7-8928BECAFBB2}" dt="2021-05-20T22:59:23.868" v="10" actId="14100"/>
          <ac:spMkLst>
            <pc:docMk/>
            <pc:sldMk cId="1484047762" sldId="268"/>
            <ac:spMk id="12" creationId="{00000000-0000-0000-0000-000000000000}"/>
          </ac:spMkLst>
        </pc:spChg>
      </pc:sldChg>
      <pc:sldChg chg="modSp addCm modCm">
        <pc:chgData name="Worthy, Charlotte" userId="S::charlotte.worthy@herefordshire.gov.uk::cbb7aa2e-502a-4bf6-acb1-edc16244a49e" providerId="AD" clId="Web-{F632A0B8-B3EE-4850-B3C7-8928BECAFBB2}" dt="2021-05-20T23:09:10.572" v="290" actId="20577"/>
        <pc:sldMkLst>
          <pc:docMk/>
          <pc:sldMk cId="3138178387" sldId="273"/>
        </pc:sldMkLst>
        <pc:spChg chg="mod">
          <ac:chgData name="Worthy, Charlotte" userId="S::charlotte.worthy@herefordshire.gov.uk::cbb7aa2e-502a-4bf6-acb1-edc16244a49e" providerId="AD" clId="Web-{F632A0B8-B3EE-4850-B3C7-8928BECAFBB2}" dt="2021-05-20T23:09:10.572" v="290" actId="20577"/>
          <ac:spMkLst>
            <pc:docMk/>
            <pc:sldMk cId="3138178387" sldId="273"/>
            <ac:spMk id="3" creationId="{00000000-0000-0000-0000-000000000000}"/>
          </ac:spMkLst>
        </pc:spChg>
      </pc:sldChg>
      <pc:sldChg chg="modSp">
        <pc:chgData name="Worthy, Charlotte" userId="S::charlotte.worthy@herefordshire.gov.uk::cbb7aa2e-502a-4bf6-acb1-edc16244a49e" providerId="AD" clId="Web-{F632A0B8-B3EE-4850-B3C7-8928BECAFBB2}" dt="2021-05-20T23:10:25.168" v="310" actId="20577"/>
        <pc:sldMkLst>
          <pc:docMk/>
          <pc:sldMk cId="3658860094" sldId="275"/>
        </pc:sldMkLst>
        <pc:spChg chg="mod">
          <ac:chgData name="Worthy, Charlotte" userId="S::charlotte.worthy@herefordshire.gov.uk::cbb7aa2e-502a-4bf6-acb1-edc16244a49e" providerId="AD" clId="Web-{F632A0B8-B3EE-4850-B3C7-8928BECAFBB2}" dt="2021-05-20T23:10:25.168" v="310" actId="20577"/>
          <ac:spMkLst>
            <pc:docMk/>
            <pc:sldMk cId="3658860094" sldId="275"/>
            <ac:spMk id="3" creationId="{00000000-0000-0000-0000-000000000000}"/>
          </ac:spMkLst>
        </pc:spChg>
      </pc:sldChg>
      <pc:sldChg chg="addSp modSp">
        <pc:chgData name="Worthy, Charlotte" userId="S::charlotte.worthy@herefordshire.gov.uk::cbb7aa2e-502a-4bf6-acb1-edc16244a49e" providerId="AD" clId="Web-{F632A0B8-B3EE-4850-B3C7-8928BECAFBB2}" dt="2021-05-20T23:10:09.011" v="309" actId="20577"/>
        <pc:sldMkLst>
          <pc:docMk/>
          <pc:sldMk cId="235414651" sldId="276"/>
        </pc:sldMkLst>
        <pc:spChg chg="add mod">
          <ac:chgData name="Worthy, Charlotte" userId="S::charlotte.worthy@herefordshire.gov.uk::cbb7aa2e-502a-4bf6-acb1-edc16244a49e" providerId="AD" clId="Web-{F632A0B8-B3EE-4850-B3C7-8928BECAFBB2}" dt="2021-05-20T23:10:09.011" v="309" actId="20577"/>
          <ac:spMkLst>
            <pc:docMk/>
            <pc:sldMk cId="235414651" sldId="276"/>
            <ac:spMk id="4" creationId="{8E0A6374-62BF-4D0D-B5A3-8B4B44C79888}"/>
          </ac:spMkLst>
        </pc:spChg>
      </pc:sldChg>
      <pc:sldChg chg="del">
        <pc:chgData name="Worthy, Charlotte" userId="S::charlotte.worthy@herefordshire.gov.uk::cbb7aa2e-502a-4bf6-acb1-edc16244a49e" providerId="AD" clId="Web-{F632A0B8-B3EE-4850-B3C7-8928BECAFBB2}" dt="2021-05-20T23:07:33.272" v="257"/>
        <pc:sldMkLst>
          <pc:docMk/>
          <pc:sldMk cId="2383146474" sldId="280"/>
        </pc:sldMkLst>
      </pc:sldChg>
      <pc:sldChg chg="addSp delSp modSp">
        <pc:chgData name="Worthy, Charlotte" userId="S::charlotte.worthy@herefordshire.gov.uk::cbb7aa2e-502a-4bf6-acb1-edc16244a49e" providerId="AD" clId="Web-{F632A0B8-B3EE-4850-B3C7-8928BECAFBB2}" dt="2021-05-20T23:05:35.082" v="224" actId="1076"/>
        <pc:sldMkLst>
          <pc:docMk/>
          <pc:sldMk cId="2208357052" sldId="281"/>
        </pc:sldMkLst>
        <pc:spChg chg="del">
          <ac:chgData name="Worthy, Charlotte" userId="S::charlotte.worthy@herefordshire.gov.uk::cbb7aa2e-502a-4bf6-acb1-edc16244a49e" providerId="AD" clId="Web-{F632A0B8-B3EE-4850-B3C7-8928BECAFBB2}" dt="2021-05-20T23:05:19.206" v="220"/>
          <ac:spMkLst>
            <pc:docMk/>
            <pc:sldMk cId="2208357052" sldId="281"/>
            <ac:spMk id="3" creationId="{00000000-0000-0000-0000-000000000000}"/>
          </ac:spMkLst>
        </pc:spChg>
        <pc:spChg chg="add del mod">
          <ac:chgData name="Worthy, Charlotte" userId="S::charlotte.worthy@herefordshire.gov.uk::cbb7aa2e-502a-4bf6-acb1-edc16244a49e" providerId="AD" clId="Web-{F632A0B8-B3EE-4850-B3C7-8928BECAFBB2}" dt="2021-05-20T23:05:28.629" v="223"/>
          <ac:spMkLst>
            <pc:docMk/>
            <pc:sldMk cId="2208357052" sldId="281"/>
            <ac:spMk id="5" creationId="{0CA499D8-6D8D-4841-8B91-83AA830ACDE1}"/>
          </ac:spMkLst>
        </pc:spChg>
        <pc:spChg chg="add mod">
          <ac:chgData name="Worthy, Charlotte" userId="S::charlotte.worthy@herefordshire.gov.uk::cbb7aa2e-502a-4bf6-acb1-edc16244a49e" providerId="AD" clId="Web-{F632A0B8-B3EE-4850-B3C7-8928BECAFBB2}" dt="2021-05-20T23:05:35.082" v="224" actId="1076"/>
          <ac:spMkLst>
            <pc:docMk/>
            <pc:sldMk cId="2208357052" sldId="281"/>
            <ac:spMk id="7" creationId="{E1E3D99E-1AA6-45BD-8873-C8571BF1ECE5}"/>
          </ac:spMkLst>
        </pc:spChg>
      </pc:sldChg>
      <pc:sldChg chg="del ord">
        <pc:chgData name="Worthy, Charlotte" userId="S::charlotte.worthy@herefordshire.gov.uk::cbb7aa2e-502a-4bf6-acb1-edc16244a49e" providerId="AD" clId="Web-{F632A0B8-B3EE-4850-B3C7-8928BECAFBB2}" dt="2021-05-20T23:05:43.473" v="225"/>
        <pc:sldMkLst>
          <pc:docMk/>
          <pc:sldMk cId="2555186982" sldId="287"/>
        </pc:sldMkLst>
      </pc:sldChg>
      <pc:sldChg chg="modSp add">
        <pc:chgData name="Worthy, Charlotte" userId="S::charlotte.worthy@herefordshire.gov.uk::cbb7aa2e-502a-4bf6-acb1-edc16244a49e" providerId="AD" clId="Web-{F632A0B8-B3EE-4850-B3C7-8928BECAFBB2}" dt="2021-05-20T23:04:10.595" v="218"/>
        <pc:sldMkLst>
          <pc:docMk/>
          <pc:sldMk cId="4078118694" sldId="290"/>
        </pc:sldMkLst>
        <pc:spChg chg="mod">
          <ac:chgData name="Worthy, Charlotte" userId="S::charlotte.worthy@herefordshire.gov.uk::cbb7aa2e-502a-4bf6-acb1-edc16244a49e" providerId="AD" clId="Web-{F632A0B8-B3EE-4850-B3C7-8928BECAFBB2}" dt="2021-05-20T23:04:10.595" v="218"/>
          <ac:spMkLst>
            <pc:docMk/>
            <pc:sldMk cId="4078118694" sldId="290"/>
            <ac:spMk id="2" creationId="{00000000-0000-0000-0000-000000000000}"/>
          </ac:spMkLst>
        </pc:spChg>
      </pc:sldChg>
      <pc:sldChg chg="modSp add">
        <pc:chgData name="Worthy, Charlotte" userId="S::charlotte.worthy@herefordshire.gov.uk::cbb7aa2e-502a-4bf6-acb1-edc16244a49e" providerId="AD" clId="Web-{F632A0B8-B3EE-4850-B3C7-8928BECAFBB2}" dt="2021-05-20T23:04:05.392" v="217"/>
        <pc:sldMkLst>
          <pc:docMk/>
          <pc:sldMk cId="850188433" sldId="291"/>
        </pc:sldMkLst>
        <pc:spChg chg="mod">
          <ac:chgData name="Worthy, Charlotte" userId="S::charlotte.worthy@herefordshire.gov.uk::cbb7aa2e-502a-4bf6-acb1-edc16244a49e" providerId="AD" clId="Web-{F632A0B8-B3EE-4850-B3C7-8928BECAFBB2}" dt="2021-05-20T23:04:05.392" v="217"/>
          <ac:spMkLst>
            <pc:docMk/>
            <pc:sldMk cId="850188433" sldId="291"/>
            <ac:spMk id="2" creationId="{00000000-0000-0000-0000-000000000000}"/>
          </ac:spMkLst>
        </pc:spChg>
      </pc:sldChg>
      <pc:sldChg chg="add del ord">
        <pc:chgData name="Worthy, Charlotte" userId="S::charlotte.worthy@herefordshire.gov.uk::cbb7aa2e-502a-4bf6-acb1-edc16244a49e" providerId="AD" clId="Web-{F632A0B8-B3EE-4850-B3C7-8928BECAFBB2}" dt="2021-05-20T22:59:49.962" v="12"/>
        <pc:sldMkLst>
          <pc:docMk/>
          <pc:sldMk cId="968505807" sldId="292"/>
        </pc:sldMkLst>
      </pc:sldChg>
      <pc:sldChg chg="addSp delSp modSp add addCm">
        <pc:chgData name="Worthy, Charlotte" userId="S::charlotte.worthy@herefordshire.gov.uk::cbb7aa2e-502a-4bf6-acb1-edc16244a49e" providerId="AD" clId="Web-{F632A0B8-B3EE-4850-B3C7-8928BECAFBB2}" dt="2021-05-20T23:04:01.689" v="216"/>
        <pc:sldMkLst>
          <pc:docMk/>
          <pc:sldMk cId="3521086790" sldId="293"/>
        </pc:sldMkLst>
        <pc:spChg chg="mod">
          <ac:chgData name="Worthy, Charlotte" userId="S::charlotte.worthy@herefordshire.gov.uk::cbb7aa2e-502a-4bf6-acb1-edc16244a49e" providerId="AD" clId="Web-{F632A0B8-B3EE-4850-B3C7-8928BECAFBB2}" dt="2021-05-20T23:04:01.689" v="216"/>
          <ac:spMkLst>
            <pc:docMk/>
            <pc:sldMk cId="3521086790" sldId="293"/>
            <ac:spMk id="2" creationId="{00000000-0000-0000-0000-000000000000}"/>
          </ac:spMkLst>
        </pc:spChg>
        <pc:spChg chg="add del mod">
          <ac:chgData name="Worthy, Charlotte" userId="S::charlotte.worthy@herefordshire.gov.uk::cbb7aa2e-502a-4bf6-acb1-edc16244a49e" providerId="AD" clId="Web-{F632A0B8-B3EE-4850-B3C7-8928BECAFBB2}" dt="2021-05-20T23:03:50.704" v="214"/>
          <ac:spMkLst>
            <pc:docMk/>
            <pc:sldMk cId="3521086790" sldId="293"/>
            <ac:spMk id="4" creationId="{C5988721-E80D-460A-89D9-7C86E5568B76}"/>
          </ac:spMkLst>
        </pc:spChg>
      </pc:sldChg>
      <pc:sldChg chg="modSp new ord">
        <pc:chgData name="Worthy, Charlotte" userId="S::charlotte.worthy@herefordshire.gov.uk::cbb7aa2e-502a-4bf6-acb1-edc16244a49e" providerId="AD" clId="Web-{F632A0B8-B3EE-4850-B3C7-8928BECAFBB2}" dt="2021-05-20T23:06:31.677" v="245" actId="20577"/>
        <pc:sldMkLst>
          <pc:docMk/>
          <pc:sldMk cId="3332385539" sldId="294"/>
        </pc:sldMkLst>
        <pc:spChg chg="mod">
          <ac:chgData name="Worthy, Charlotte" userId="S::charlotte.worthy@herefordshire.gov.uk::cbb7aa2e-502a-4bf6-acb1-edc16244a49e" providerId="AD" clId="Web-{F632A0B8-B3EE-4850-B3C7-8928BECAFBB2}" dt="2021-05-20T23:06:31.677" v="245" actId="20577"/>
          <ac:spMkLst>
            <pc:docMk/>
            <pc:sldMk cId="3332385539" sldId="294"/>
            <ac:spMk id="2" creationId="{FDF0F929-C3D5-4E8C-9091-11CD7648DA85}"/>
          </ac:spMkLst>
        </pc:spChg>
      </pc:sldChg>
      <pc:sldChg chg="modSp add replId">
        <pc:chgData name="Worthy, Charlotte" userId="S::charlotte.worthy@herefordshire.gov.uk::cbb7aa2e-502a-4bf6-acb1-edc16244a49e" providerId="AD" clId="Web-{F632A0B8-B3EE-4850-B3C7-8928BECAFBB2}" dt="2021-05-20T23:07:10.537" v="256" actId="20577"/>
        <pc:sldMkLst>
          <pc:docMk/>
          <pc:sldMk cId="1292106344" sldId="295"/>
        </pc:sldMkLst>
        <pc:spChg chg="mod">
          <ac:chgData name="Worthy, Charlotte" userId="S::charlotte.worthy@herefordshire.gov.uk::cbb7aa2e-502a-4bf6-acb1-edc16244a49e" providerId="AD" clId="Web-{F632A0B8-B3EE-4850-B3C7-8928BECAFBB2}" dt="2021-05-20T23:07:10.537" v="256" actId="20577"/>
          <ac:spMkLst>
            <pc:docMk/>
            <pc:sldMk cId="1292106344" sldId="295"/>
            <ac:spMk id="2" creationId="{FDF0F929-C3D5-4E8C-9091-11CD7648DA85}"/>
          </ac:spMkLst>
        </pc:spChg>
      </pc:sldChg>
    </pc:docChg>
  </pc:docChgLst>
  <pc:docChgLst>
    <pc:chgData name="Helm, Dave" userId="S::david.helm@herefordshire.gov.uk::947707e7-dd64-48f3-8d72-cfbb08f1cac9" providerId="AD" clId="Web-{B53E0C4B-4784-4033-B9F8-C8812CD8840D}"/>
    <pc:docChg chg="addSld delSld sldOrd">
      <pc:chgData name="Helm, Dave" userId="S::david.helm@herefordshire.gov.uk::947707e7-dd64-48f3-8d72-cfbb08f1cac9" providerId="AD" clId="Web-{B53E0C4B-4784-4033-B9F8-C8812CD8840D}" dt="2021-05-26T08:44:40.935" v="4"/>
      <pc:docMkLst>
        <pc:docMk/>
      </pc:docMkLst>
      <pc:sldChg chg="del">
        <pc:chgData name="Helm, Dave" userId="S::david.helm@herefordshire.gov.uk::947707e7-dd64-48f3-8d72-cfbb08f1cac9" providerId="AD" clId="Web-{B53E0C4B-4784-4033-B9F8-C8812CD8840D}" dt="2021-05-26T08:44:21.277" v="1"/>
        <pc:sldMkLst>
          <pc:docMk/>
          <pc:sldMk cId="2548942927" sldId="296"/>
        </pc:sldMkLst>
      </pc:sldChg>
      <pc:sldChg chg="add ord">
        <pc:chgData name="Helm, Dave" userId="S::david.helm@herefordshire.gov.uk::947707e7-dd64-48f3-8d72-cfbb08f1cac9" providerId="AD" clId="Web-{B53E0C4B-4784-4033-B9F8-C8812CD8840D}" dt="2021-05-26T08:44:40.935" v="4"/>
        <pc:sldMkLst>
          <pc:docMk/>
          <pc:sldMk cId="97865362" sldId="310"/>
        </pc:sldMkLst>
      </pc:sldChg>
    </pc:docChg>
  </pc:docChgLst>
  <pc:docChgLst>
    <pc:chgData name="Wilding, Richard" userId="S::richard.wilding@herefordshire.gov.uk::c1879233-da65-49bb-a8e0-9eb7898ea591" providerId="AD" clId="Web-{B9079CA7-9A01-A079-E2CE-042571E5334A}"/>
    <pc:docChg chg="modSld">
      <pc:chgData name="Wilding, Richard" userId="S::richard.wilding@herefordshire.gov.uk::c1879233-da65-49bb-a8e0-9eb7898ea591" providerId="AD" clId="Web-{B9079CA7-9A01-A079-E2CE-042571E5334A}" dt="2021-05-25T13:52:15.268" v="38"/>
      <pc:docMkLst>
        <pc:docMk/>
      </pc:docMkLst>
      <pc:sldChg chg="addSp delSp modSp addCm">
        <pc:chgData name="Wilding, Richard" userId="S::richard.wilding@herefordshire.gov.uk::c1879233-da65-49bb-a8e0-9eb7898ea591" providerId="AD" clId="Web-{B9079CA7-9A01-A079-E2CE-042571E5334A}" dt="2021-05-25T13:52:15.268" v="38"/>
        <pc:sldMkLst>
          <pc:docMk/>
          <pc:sldMk cId="2548942927" sldId="296"/>
        </pc:sldMkLst>
        <pc:spChg chg="mod">
          <ac:chgData name="Wilding, Richard" userId="S::richard.wilding@herefordshire.gov.uk::c1879233-da65-49bb-a8e0-9eb7898ea591" providerId="AD" clId="Web-{B9079CA7-9A01-A079-E2CE-042571E5334A}" dt="2021-05-25T13:49:00.591" v="31" actId="20577"/>
          <ac:spMkLst>
            <pc:docMk/>
            <pc:sldMk cId="2548942927" sldId="296"/>
            <ac:spMk id="17" creationId="{A06B4C0D-1842-49D4-8415-0753BA2D7D3D}"/>
          </ac:spMkLst>
        </pc:spChg>
        <pc:spChg chg="add del mod">
          <ac:chgData name="Wilding, Richard" userId="S::richard.wilding@herefordshire.gov.uk::c1879233-da65-49bb-a8e0-9eb7898ea591" providerId="AD" clId="Web-{B9079CA7-9A01-A079-E2CE-042571E5334A}" dt="2021-05-25T13:41:29.578" v="10"/>
          <ac:spMkLst>
            <pc:docMk/>
            <pc:sldMk cId="2548942927" sldId="296"/>
            <ac:spMk id="24" creationId="{0F7350F8-3BD1-4D6C-9E72-E7D5B385F703}"/>
          </ac:spMkLst>
        </pc:spChg>
        <pc:graphicFrameChg chg="mod modGraphic">
          <ac:chgData name="Wilding, Richard" userId="S::richard.wilding@herefordshire.gov.uk::c1879233-da65-49bb-a8e0-9eb7898ea591" providerId="AD" clId="Web-{B9079CA7-9A01-A079-E2CE-042571E5334A}" dt="2021-05-25T13:49:17.966" v="35"/>
          <ac:graphicFrameMkLst>
            <pc:docMk/>
            <pc:sldMk cId="2548942927" sldId="296"/>
            <ac:graphicFrameMk id="19" creationId="{51F0F5A4-24FC-4BEF-862E-B4F056229870}"/>
          </ac:graphicFrameMkLst>
        </pc:graphicFrameChg>
        <pc:picChg chg="del">
          <ac:chgData name="Wilding, Richard" userId="S::richard.wilding@herefordshire.gov.uk::c1879233-da65-49bb-a8e0-9eb7898ea591" providerId="AD" clId="Web-{B9079CA7-9A01-A079-E2CE-042571E5334A}" dt="2021-05-25T13:41:20.250" v="9"/>
          <ac:picMkLst>
            <pc:docMk/>
            <pc:sldMk cId="2548942927" sldId="296"/>
            <ac:picMk id="4" creationId="{EDEFA8FF-46F4-4E66-B378-F274830F9F74}"/>
          </ac:picMkLst>
        </pc:picChg>
        <pc:picChg chg="add del mod">
          <ac:chgData name="Wilding, Richard" userId="S::richard.wilding@herefordshire.gov.uk::c1879233-da65-49bb-a8e0-9eb7898ea591" providerId="AD" clId="Web-{B9079CA7-9A01-A079-E2CE-042571E5334A}" dt="2021-05-25T13:38:48.777" v="4"/>
          <ac:picMkLst>
            <pc:docMk/>
            <pc:sldMk cId="2548942927" sldId="296"/>
            <ac:picMk id="9" creationId="{37B1B707-4D70-4628-BE50-B25DED88C436}"/>
          </ac:picMkLst>
        </pc:picChg>
        <pc:picChg chg="add mod ord">
          <ac:chgData name="Wilding, Richard" userId="S::richard.wilding@herefordshire.gov.uk::c1879233-da65-49bb-a8e0-9eb7898ea591" providerId="AD" clId="Web-{B9079CA7-9A01-A079-E2CE-042571E5334A}" dt="2021-05-25T13:41:16.203" v="8"/>
          <ac:picMkLst>
            <pc:docMk/>
            <pc:sldMk cId="2548942927" sldId="296"/>
            <ac:picMk id="20" creationId="{BDCD25AE-B654-4F68-B639-8FB4BF630F26}"/>
          </ac:picMkLst>
        </pc:picChg>
        <pc:picChg chg="add del mod">
          <ac:chgData name="Wilding, Richard" userId="S::richard.wilding@herefordshire.gov.uk::c1879233-da65-49bb-a8e0-9eb7898ea591" providerId="AD" clId="Web-{B9079CA7-9A01-A079-E2CE-042571E5334A}" dt="2021-05-25T13:52:15.268" v="38"/>
          <ac:picMkLst>
            <pc:docMk/>
            <pc:sldMk cId="2548942927" sldId="296"/>
            <ac:picMk id="25" creationId="{B88263D1-7184-4663-A6F4-F7BB40AE4D58}"/>
          </ac:picMkLst>
        </pc:picChg>
      </pc:sldChg>
    </pc:docChg>
  </pc:docChgLst>
  <pc:docChgLst>
    <pc:chgData name="Wilson, Hannah" userId="S::hannah.wilson@herefordshire.gov.uk::990f4c18-96c8-4319-a19d-c342ac495636" providerId="AD" clId="Web-{B8BF673F-E53D-43F9-B0F6-E8807FB6308A}"/>
    <pc:docChg chg="">
      <pc:chgData name="Wilson, Hannah" userId="S::hannah.wilson@herefordshire.gov.uk::990f4c18-96c8-4319-a19d-c342ac495636" providerId="AD" clId="Web-{B8BF673F-E53D-43F9-B0F6-E8807FB6308A}" dt="2021-05-26T09:55:17.474" v="0"/>
      <pc:docMkLst>
        <pc:docMk/>
      </pc:docMkLst>
      <pc:sldChg chg="addCm">
        <pc:chgData name="Wilson, Hannah" userId="S::hannah.wilson@herefordshire.gov.uk::990f4c18-96c8-4319-a19d-c342ac495636" providerId="AD" clId="Web-{B8BF673F-E53D-43F9-B0F6-E8807FB6308A}" dt="2021-05-26T09:55:17.474" v="0"/>
        <pc:sldMkLst>
          <pc:docMk/>
          <pc:sldMk cId="1484047762" sldId="268"/>
        </pc:sldMkLst>
      </pc:sldChg>
    </pc:docChg>
  </pc:docChgLst>
  <pc:docChgLst>
    <pc:chgData name="Chandrasekara, Sakunthala" userId="S::saku.chandrasekara@herefordshire.gov.uk::a5300596-42b5-40fc-aae3-70e0f3eb1ca8" providerId="AD" clId="Web-{199622DC-5272-47EB-AD56-E926E8FF3639}"/>
    <pc:docChg chg="addSld delSld modSld">
      <pc:chgData name="Chandrasekara, Sakunthala" userId="S::saku.chandrasekara@herefordshire.gov.uk::a5300596-42b5-40fc-aae3-70e0f3eb1ca8" providerId="AD" clId="Web-{199622DC-5272-47EB-AD56-E926E8FF3639}" dt="2021-11-24T14:50:32.108" v="735" actId="1076"/>
      <pc:docMkLst>
        <pc:docMk/>
      </pc:docMkLst>
      <pc:sldChg chg="modSp">
        <pc:chgData name="Chandrasekara, Sakunthala" userId="S::saku.chandrasekara@herefordshire.gov.uk::a5300596-42b5-40fc-aae3-70e0f3eb1ca8" providerId="AD" clId="Web-{199622DC-5272-47EB-AD56-E926E8FF3639}" dt="2021-11-24T14:50:32.108" v="735" actId="1076"/>
        <pc:sldMkLst>
          <pc:docMk/>
          <pc:sldMk cId="3289161100" sldId="397"/>
        </pc:sldMkLst>
        <pc:spChg chg="mod">
          <ac:chgData name="Chandrasekara, Sakunthala" userId="S::saku.chandrasekara@herefordshire.gov.uk::a5300596-42b5-40fc-aae3-70e0f3eb1ca8" providerId="AD" clId="Web-{199622DC-5272-47EB-AD56-E926E8FF3639}" dt="2021-11-24T14:50:29.686" v="734" actId="20577"/>
          <ac:spMkLst>
            <pc:docMk/>
            <pc:sldMk cId="3289161100" sldId="397"/>
            <ac:spMk id="3" creationId="{00000000-0000-0000-0000-000000000000}"/>
          </ac:spMkLst>
        </pc:spChg>
        <pc:spChg chg="mod">
          <ac:chgData name="Chandrasekara, Sakunthala" userId="S::saku.chandrasekara@herefordshire.gov.uk::a5300596-42b5-40fc-aae3-70e0f3eb1ca8" providerId="AD" clId="Web-{199622DC-5272-47EB-AD56-E926E8FF3639}" dt="2021-11-24T14:50:32.108" v="735" actId="1076"/>
          <ac:spMkLst>
            <pc:docMk/>
            <pc:sldMk cId="3289161100" sldId="397"/>
            <ac:spMk id="4" creationId="{67D09D95-5B17-4308-B731-CFC781701BFB}"/>
          </ac:spMkLst>
        </pc:spChg>
      </pc:sldChg>
      <pc:sldChg chg="addSp delSp modSp new del">
        <pc:chgData name="Chandrasekara, Sakunthala" userId="S::saku.chandrasekara@herefordshire.gov.uk::a5300596-42b5-40fc-aae3-70e0f3eb1ca8" providerId="AD" clId="Web-{199622DC-5272-47EB-AD56-E926E8FF3639}" dt="2021-11-24T14:29:00.668" v="24"/>
        <pc:sldMkLst>
          <pc:docMk/>
          <pc:sldMk cId="2626877923" sldId="458"/>
        </pc:sldMkLst>
        <pc:picChg chg="add del mod">
          <ac:chgData name="Chandrasekara, Sakunthala" userId="S::saku.chandrasekara@herefordshire.gov.uk::a5300596-42b5-40fc-aae3-70e0f3eb1ca8" providerId="AD" clId="Web-{199622DC-5272-47EB-AD56-E926E8FF3639}" dt="2021-11-24T14:28:58.871" v="23"/>
          <ac:picMkLst>
            <pc:docMk/>
            <pc:sldMk cId="2626877923" sldId="458"/>
            <ac:picMk id="2" creationId="{C0B5A729-37D3-46CA-93C8-7227246DA655}"/>
          </ac:picMkLst>
        </pc:picChg>
      </pc:sldChg>
      <pc:sldChg chg="addSp delSp modSp new add del">
        <pc:chgData name="Chandrasekara, Sakunthala" userId="S::saku.chandrasekara@herefordshire.gov.uk::a5300596-42b5-40fc-aae3-70e0f3eb1ca8" providerId="AD" clId="Web-{199622DC-5272-47EB-AD56-E926E8FF3639}" dt="2021-11-24T14:26:46.086" v="13"/>
        <pc:sldMkLst>
          <pc:docMk/>
          <pc:sldMk cId="4210133918" sldId="458"/>
        </pc:sldMkLst>
        <pc:spChg chg="add del">
          <ac:chgData name="Chandrasekara, Sakunthala" userId="S::saku.chandrasekara@herefordshire.gov.uk::a5300596-42b5-40fc-aae3-70e0f3eb1ca8" providerId="AD" clId="Web-{199622DC-5272-47EB-AD56-E926E8FF3639}" dt="2021-11-24T14:26:42.992" v="12"/>
          <ac:spMkLst>
            <pc:docMk/>
            <pc:sldMk cId="4210133918" sldId="458"/>
            <ac:spMk id="3" creationId="{A07F1D24-FBAD-464B-8DF5-956DA6A415C3}"/>
          </ac:spMkLst>
        </pc:spChg>
        <pc:picChg chg="add del mod ord">
          <ac:chgData name="Chandrasekara, Sakunthala" userId="S::saku.chandrasekara@herefordshire.gov.uk::a5300596-42b5-40fc-aae3-70e0f3eb1ca8" providerId="AD" clId="Web-{199622DC-5272-47EB-AD56-E926E8FF3639}" dt="2021-11-24T14:26:42.992" v="12"/>
          <ac:picMkLst>
            <pc:docMk/>
            <pc:sldMk cId="4210133918" sldId="458"/>
            <ac:picMk id="4" creationId="{D6BE5605-68A0-461B-A9D7-ED0489AE7B63}"/>
          </ac:picMkLst>
        </pc:picChg>
      </pc:sldChg>
    </pc:docChg>
  </pc:docChgLst>
  <pc:docChgLst>
    <pc:chgData name="Chandrasekara, Sakunthala" userId="S::saku.chandrasekara@herefordshire.gov.uk::a5300596-42b5-40fc-aae3-70e0f3eb1ca8" providerId="AD" clId="Web-{B15FCCD4-6A28-4FCD-9B70-85658768FD1A}"/>
    <pc:docChg chg="modSld">
      <pc:chgData name="Chandrasekara, Sakunthala" userId="S::saku.chandrasekara@herefordshire.gov.uk::a5300596-42b5-40fc-aae3-70e0f3eb1ca8" providerId="AD" clId="Web-{B15FCCD4-6A28-4FCD-9B70-85658768FD1A}" dt="2021-11-24T10:45:01.666" v="62" actId="14100"/>
      <pc:docMkLst>
        <pc:docMk/>
      </pc:docMkLst>
      <pc:sldChg chg="addSp delSp modSp">
        <pc:chgData name="Chandrasekara, Sakunthala" userId="S::saku.chandrasekara@herefordshire.gov.uk::a5300596-42b5-40fc-aae3-70e0f3eb1ca8" providerId="AD" clId="Web-{B15FCCD4-6A28-4FCD-9B70-85658768FD1A}" dt="2021-11-24T10:45:01.666" v="62" actId="14100"/>
        <pc:sldMkLst>
          <pc:docMk/>
          <pc:sldMk cId="3757158878" sldId="442"/>
        </pc:sldMkLst>
        <pc:spChg chg="mod">
          <ac:chgData name="Chandrasekara, Sakunthala" userId="S::saku.chandrasekara@herefordshire.gov.uk::a5300596-42b5-40fc-aae3-70e0f3eb1ca8" providerId="AD" clId="Web-{B15FCCD4-6A28-4FCD-9B70-85658768FD1A}" dt="2021-11-24T10:35:09.344" v="24" actId="1076"/>
          <ac:spMkLst>
            <pc:docMk/>
            <pc:sldMk cId="3757158878" sldId="442"/>
            <ac:spMk id="2" creationId="{00000000-0000-0000-0000-000000000000}"/>
          </ac:spMkLst>
        </pc:spChg>
        <pc:spChg chg="mod">
          <ac:chgData name="Chandrasekara, Sakunthala" userId="S::saku.chandrasekara@herefordshire.gov.uk::a5300596-42b5-40fc-aae3-70e0f3eb1ca8" providerId="AD" clId="Web-{B15FCCD4-6A28-4FCD-9B70-85658768FD1A}" dt="2021-11-24T10:44:24.101" v="57" actId="20577"/>
          <ac:spMkLst>
            <pc:docMk/>
            <pc:sldMk cId="3757158878" sldId="442"/>
            <ac:spMk id="6" creationId="{00000000-0000-0000-0000-000000000000}"/>
          </ac:spMkLst>
        </pc:spChg>
        <pc:spChg chg="mod">
          <ac:chgData name="Chandrasekara, Sakunthala" userId="S::saku.chandrasekara@herefordshire.gov.uk::a5300596-42b5-40fc-aae3-70e0f3eb1ca8" providerId="AD" clId="Web-{B15FCCD4-6A28-4FCD-9B70-85658768FD1A}" dt="2021-11-24T10:43:18.768" v="52" actId="1076"/>
          <ac:spMkLst>
            <pc:docMk/>
            <pc:sldMk cId="3757158878" sldId="442"/>
            <ac:spMk id="7" creationId="{00000000-0000-0000-0000-000000000000}"/>
          </ac:spMkLst>
        </pc:spChg>
        <pc:spChg chg="mod">
          <ac:chgData name="Chandrasekara, Sakunthala" userId="S::saku.chandrasekara@herefordshire.gov.uk::a5300596-42b5-40fc-aae3-70e0f3eb1ca8" providerId="AD" clId="Web-{B15FCCD4-6A28-4FCD-9B70-85658768FD1A}" dt="2021-11-24T10:38:48.516" v="38" actId="1076"/>
          <ac:spMkLst>
            <pc:docMk/>
            <pc:sldMk cId="3757158878" sldId="442"/>
            <ac:spMk id="8" creationId="{00000000-0000-0000-0000-000000000000}"/>
          </ac:spMkLst>
        </pc:spChg>
        <pc:spChg chg="mod">
          <ac:chgData name="Chandrasekara, Sakunthala" userId="S::saku.chandrasekara@herefordshire.gov.uk::a5300596-42b5-40fc-aae3-70e0f3eb1ca8" providerId="AD" clId="Web-{B15FCCD4-6A28-4FCD-9B70-85658768FD1A}" dt="2021-11-24T10:35:58.941" v="29" actId="14100"/>
          <ac:spMkLst>
            <pc:docMk/>
            <pc:sldMk cId="3757158878" sldId="442"/>
            <ac:spMk id="9" creationId="{00000000-0000-0000-0000-000000000000}"/>
          </ac:spMkLst>
        </pc:spChg>
        <pc:spChg chg="mod">
          <ac:chgData name="Chandrasekara, Sakunthala" userId="S::saku.chandrasekara@herefordshire.gov.uk::a5300596-42b5-40fc-aae3-70e0f3eb1ca8" providerId="AD" clId="Web-{B15FCCD4-6A28-4FCD-9B70-85658768FD1A}" dt="2021-11-24T10:36:20.021" v="32" actId="20577"/>
          <ac:spMkLst>
            <pc:docMk/>
            <pc:sldMk cId="3757158878" sldId="442"/>
            <ac:spMk id="12" creationId="{00000000-0000-0000-0000-000000000000}"/>
          </ac:spMkLst>
        </pc:spChg>
        <pc:spChg chg="mod">
          <ac:chgData name="Chandrasekara, Sakunthala" userId="S::saku.chandrasekara@herefordshire.gov.uk::a5300596-42b5-40fc-aae3-70e0f3eb1ca8" providerId="AD" clId="Web-{B15FCCD4-6A28-4FCD-9B70-85658768FD1A}" dt="2021-11-24T10:42:47.032" v="51" actId="1076"/>
          <ac:spMkLst>
            <pc:docMk/>
            <pc:sldMk cId="3757158878" sldId="442"/>
            <ac:spMk id="18" creationId="{00000000-0000-0000-0000-000000000000}"/>
          </ac:spMkLst>
        </pc:spChg>
        <pc:spChg chg="mod">
          <ac:chgData name="Chandrasekara, Sakunthala" userId="S::saku.chandrasekara@herefordshire.gov.uk::a5300596-42b5-40fc-aae3-70e0f3eb1ca8" providerId="AD" clId="Web-{B15FCCD4-6A28-4FCD-9B70-85658768FD1A}" dt="2021-11-24T10:34:08.809" v="19" actId="20577"/>
          <ac:spMkLst>
            <pc:docMk/>
            <pc:sldMk cId="3757158878" sldId="442"/>
            <ac:spMk id="20" creationId="{00000000-0000-0000-0000-000000000000}"/>
          </ac:spMkLst>
        </pc:spChg>
        <pc:spChg chg="mod">
          <ac:chgData name="Chandrasekara, Sakunthala" userId="S::saku.chandrasekara@herefordshire.gov.uk::a5300596-42b5-40fc-aae3-70e0f3eb1ca8" providerId="AD" clId="Web-{B15FCCD4-6A28-4FCD-9B70-85658768FD1A}" dt="2021-11-24T10:42:20.624" v="49" actId="1076"/>
          <ac:spMkLst>
            <pc:docMk/>
            <pc:sldMk cId="3757158878" sldId="442"/>
            <ac:spMk id="21" creationId="{00000000-0000-0000-0000-000000000000}"/>
          </ac:spMkLst>
        </pc:spChg>
        <pc:spChg chg="mod">
          <ac:chgData name="Chandrasekara, Sakunthala" userId="S::saku.chandrasekara@herefordshire.gov.uk::a5300596-42b5-40fc-aae3-70e0f3eb1ca8" providerId="AD" clId="Web-{B15FCCD4-6A28-4FCD-9B70-85658768FD1A}" dt="2021-11-24T10:38:12.716" v="35" actId="1076"/>
          <ac:spMkLst>
            <pc:docMk/>
            <pc:sldMk cId="3757158878" sldId="442"/>
            <ac:spMk id="22" creationId="{00000000-0000-0000-0000-000000000000}"/>
          </ac:spMkLst>
        </pc:spChg>
        <pc:grpChg chg="add mod">
          <ac:chgData name="Chandrasekara, Sakunthala" userId="S::saku.chandrasekara@herefordshire.gov.uk::a5300596-42b5-40fc-aae3-70e0f3eb1ca8" providerId="AD" clId="Web-{B15FCCD4-6A28-4FCD-9B70-85658768FD1A}" dt="2021-11-24T10:42:29.499" v="50" actId="1076"/>
          <ac:grpSpMkLst>
            <pc:docMk/>
            <pc:sldMk cId="3757158878" sldId="442"/>
            <ac:grpSpMk id="5" creationId="{47B43C72-2F83-4E62-AFF5-6F5EBFDB2434}"/>
          </ac:grpSpMkLst>
        </pc:grpChg>
        <pc:grpChg chg="add mod">
          <ac:chgData name="Chandrasekara, Sakunthala" userId="S::saku.chandrasekara@herefordshire.gov.uk::a5300596-42b5-40fc-aae3-70e0f3eb1ca8" providerId="AD" clId="Web-{B15FCCD4-6A28-4FCD-9B70-85658768FD1A}" dt="2021-11-24T10:38:37.140" v="37" actId="1076"/>
          <ac:grpSpMkLst>
            <pc:docMk/>
            <pc:sldMk cId="3757158878" sldId="442"/>
            <ac:grpSpMk id="15" creationId="{26A1BAA7-9DAF-4DF9-80FB-486B1DE21FDA}"/>
          </ac:grpSpMkLst>
        </pc:grpChg>
        <pc:picChg chg="add del mod">
          <ac:chgData name="Chandrasekara, Sakunthala" userId="S::saku.chandrasekara@herefordshire.gov.uk::a5300596-42b5-40fc-aae3-70e0f3eb1ca8" providerId="AD" clId="Web-{B15FCCD4-6A28-4FCD-9B70-85658768FD1A}" dt="2021-11-24T10:32:03.597" v="8"/>
          <ac:picMkLst>
            <pc:docMk/>
            <pc:sldMk cId="3757158878" sldId="442"/>
            <ac:picMk id="3" creationId="{8263C164-682C-4B43-8422-D659E99A32B8}"/>
          </ac:picMkLst>
        </pc:picChg>
        <pc:picChg chg="add del mod">
          <ac:chgData name="Chandrasekara, Sakunthala" userId="S::saku.chandrasekara@herefordshire.gov.uk::a5300596-42b5-40fc-aae3-70e0f3eb1ca8" providerId="AD" clId="Web-{B15FCCD4-6A28-4FCD-9B70-85658768FD1A}" dt="2021-11-24T10:34:01.527" v="17"/>
          <ac:picMkLst>
            <pc:docMk/>
            <pc:sldMk cId="3757158878" sldId="442"/>
            <ac:picMk id="4" creationId="{06E1DED7-B2EF-47FA-BA9D-BECC3B9F4D78}"/>
          </ac:picMkLst>
        </pc:picChg>
        <pc:picChg chg="mod">
          <ac:chgData name="Chandrasekara, Sakunthala" userId="S::saku.chandrasekara@herefordshire.gov.uk::a5300596-42b5-40fc-aae3-70e0f3eb1ca8" providerId="AD" clId="Web-{B15FCCD4-6A28-4FCD-9B70-85658768FD1A}" dt="2021-11-24T10:45:01.666" v="62" actId="14100"/>
          <ac:picMkLst>
            <pc:docMk/>
            <pc:sldMk cId="3757158878" sldId="442"/>
            <ac:picMk id="19" creationId="{00000000-0000-0000-0000-000000000000}"/>
          </ac:picMkLst>
        </pc:picChg>
      </pc:sldChg>
    </pc:docChg>
  </pc:docChgLst>
  <pc:docChgLst>
    <pc:chgData name="Nikitik, Christopher" userId="S::christopher.nikitik@herefordshire.gov.uk::28c1e55b-d54c-4d13-993c-dd78b9c50331" providerId="AD" clId="Web-{0BEF8A50-E664-443F-BEAA-7A4BD0EE4227}"/>
    <pc:docChg chg="addSld delSld modSld">
      <pc:chgData name="Nikitik, Christopher" userId="S::christopher.nikitik@herefordshire.gov.uk::28c1e55b-d54c-4d13-993c-dd78b9c50331" providerId="AD" clId="Web-{0BEF8A50-E664-443F-BEAA-7A4BD0EE4227}" dt="2021-11-24T17:15:25.890" v="27"/>
      <pc:docMkLst>
        <pc:docMk/>
      </pc:docMkLst>
      <pc:sldChg chg="addSp delSp modSp addCm">
        <pc:chgData name="Nikitik, Christopher" userId="S::christopher.nikitik@herefordshire.gov.uk::28c1e55b-d54c-4d13-993c-dd78b9c50331" providerId="AD" clId="Web-{0BEF8A50-E664-443F-BEAA-7A4BD0EE4227}" dt="2021-11-24T17:11:27.790" v="18"/>
        <pc:sldMkLst>
          <pc:docMk/>
          <pc:sldMk cId="2521089702" sldId="436"/>
        </pc:sldMkLst>
        <pc:grpChg chg="add del">
          <ac:chgData name="Nikitik, Christopher" userId="S::christopher.nikitik@herefordshire.gov.uk::28c1e55b-d54c-4d13-993c-dd78b9c50331" providerId="AD" clId="Web-{0BEF8A50-E664-443F-BEAA-7A4BD0EE4227}" dt="2021-11-24T17:09:04.536" v="13"/>
          <ac:grpSpMkLst>
            <pc:docMk/>
            <pc:sldMk cId="2521089702" sldId="436"/>
            <ac:grpSpMk id="14" creationId="{00000000-0000-0000-0000-000000000000}"/>
          </ac:grpSpMkLst>
        </pc:grpChg>
        <pc:picChg chg="add mod ord">
          <ac:chgData name="Nikitik, Christopher" userId="S::christopher.nikitik@herefordshire.gov.uk::28c1e55b-d54c-4d13-993c-dd78b9c50331" providerId="AD" clId="Web-{0BEF8A50-E664-443F-BEAA-7A4BD0EE4227}" dt="2021-11-24T17:09:00.224" v="11"/>
          <ac:picMkLst>
            <pc:docMk/>
            <pc:sldMk cId="2521089702" sldId="436"/>
            <ac:picMk id="4" creationId="{768C8FDF-D1B7-4E24-B9DF-1A4029CF016E}"/>
          </ac:picMkLst>
        </pc:picChg>
        <pc:picChg chg="add del">
          <ac:chgData name="Nikitik, Christopher" userId="S::christopher.nikitik@herefordshire.gov.uk::28c1e55b-d54c-4d13-993c-dd78b9c50331" providerId="AD" clId="Web-{0BEF8A50-E664-443F-BEAA-7A4BD0EE4227}" dt="2021-11-24T17:09:03.443" v="12"/>
          <ac:picMkLst>
            <pc:docMk/>
            <pc:sldMk cId="2521089702" sldId="436"/>
            <ac:picMk id="9" creationId="{00000000-0000-0000-0000-000000000000}"/>
          </ac:picMkLst>
        </pc:picChg>
      </pc:sldChg>
      <pc:sldChg chg="addSp delSp modSp new del">
        <pc:chgData name="Nikitik, Christopher" userId="S::christopher.nikitik@herefordshire.gov.uk::28c1e55b-d54c-4d13-993c-dd78b9c50331" providerId="AD" clId="Web-{0BEF8A50-E664-443F-BEAA-7A4BD0EE4227}" dt="2021-11-24T17:15:25.890" v="27"/>
        <pc:sldMkLst>
          <pc:docMk/>
          <pc:sldMk cId="2468964187" sldId="458"/>
        </pc:sldMkLst>
        <pc:spChg chg="del">
          <ac:chgData name="Nikitik, Christopher" userId="S::christopher.nikitik@herefordshire.gov.uk::28c1e55b-d54c-4d13-993c-dd78b9c50331" providerId="AD" clId="Web-{0BEF8A50-E664-443F-BEAA-7A4BD0EE4227}" dt="2021-11-24T17:15:10.796" v="24"/>
          <ac:spMkLst>
            <pc:docMk/>
            <pc:sldMk cId="2468964187" sldId="458"/>
            <ac:spMk id="3" creationId="{9D2DE6C8-055E-4E85-81AF-B7C711D1D8C1}"/>
          </ac:spMkLst>
        </pc:spChg>
        <pc:spChg chg="add mod">
          <ac:chgData name="Nikitik, Christopher" userId="S::christopher.nikitik@herefordshire.gov.uk::28c1e55b-d54c-4d13-993c-dd78b9c50331" providerId="AD" clId="Web-{0BEF8A50-E664-443F-BEAA-7A4BD0EE4227}" dt="2021-11-24T17:15:17.077" v="26"/>
          <ac:spMkLst>
            <pc:docMk/>
            <pc:sldMk cId="2468964187" sldId="458"/>
            <ac:spMk id="6" creationId="{40CF6851-EAD0-4BED-810F-0AA3B685F7A7}"/>
          </ac:spMkLst>
        </pc:spChg>
        <pc:picChg chg="add del mod ord">
          <ac:chgData name="Nikitik, Christopher" userId="S::christopher.nikitik@herefordshire.gov.uk::28c1e55b-d54c-4d13-993c-dd78b9c50331" providerId="AD" clId="Web-{0BEF8A50-E664-443F-BEAA-7A4BD0EE4227}" dt="2021-11-24T17:15:17.077" v="26"/>
          <ac:picMkLst>
            <pc:docMk/>
            <pc:sldMk cId="2468964187" sldId="458"/>
            <ac:picMk id="4" creationId="{F4F9A8B1-38F2-41D9-9F1D-C5246DDFD158}"/>
          </ac:picMkLst>
        </pc:picChg>
      </pc:sldChg>
      <pc:sldChg chg="addSp delSp modSp new del">
        <pc:chgData name="Nikitik, Christopher" userId="S::christopher.nikitik@herefordshire.gov.uk::28c1e55b-d54c-4d13-993c-dd78b9c50331" providerId="AD" clId="Web-{0BEF8A50-E664-443F-BEAA-7A4BD0EE4227}" dt="2021-11-24T17:14:11.497" v="22"/>
        <pc:sldMkLst>
          <pc:docMk/>
          <pc:sldMk cId="4022408182" sldId="458"/>
        </pc:sldMkLst>
        <pc:picChg chg="add del mod">
          <ac:chgData name="Nikitik, Christopher" userId="S::christopher.nikitik@herefordshire.gov.uk::28c1e55b-d54c-4d13-993c-dd78b9c50331" providerId="AD" clId="Web-{0BEF8A50-E664-443F-BEAA-7A4BD0EE4227}" dt="2021-11-24T17:13:10.683" v="21"/>
          <ac:picMkLst>
            <pc:docMk/>
            <pc:sldMk cId="4022408182" sldId="458"/>
            <ac:picMk id="2" creationId="{AE1BFA3A-E15C-4815-8BF0-808A4E63E9E8}"/>
          </ac:picMkLst>
        </pc:picChg>
      </pc:sldChg>
    </pc:docChg>
  </pc:docChgLst>
  <pc:docChgLst>
    <pc:chgData name="Helm, Dave" userId="S::david.helm@herefordshire.gov.uk::947707e7-dd64-48f3-8d72-cfbb08f1cac9" providerId="AD" clId="Web-{74569B2D-2292-4650-9FD3-F21036AE95D9}"/>
    <pc:docChg chg="modSld">
      <pc:chgData name="Helm, Dave" userId="S::david.helm@herefordshire.gov.uk::947707e7-dd64-48f3-8d72-cfbb08f1cac9" providerId="AD" clId="Web-{74569B2D-2292-4650-9FD3-F21036AE95D9}" dt="2021-05-25T15:22:57.943" v="59" actId="1076"/>
      <pc:docMkLst>
        <pc:docMk/>
      </pc:docMkLst>
      <pc:sldChg chg="addSp delSp modSp">
        <pc:chgData name="Helm, Dave" userId="S::david.helm@herefordshire.gov.uk::947707e7-dd64-48f3-8d72-cfbb08f1cac9" providerId="AD" clId="Web-{74569B2D-2292-4650-9FD3-F21036AE95D9}" dt="2021-05-25T15:22:57.943" v="59" actId="1076"/>
        <pc:sldMkLst>
          <pc:docMk/>
          <pc:sldMk cId="2548942927" sldId="296"/>
        </pc:sldMkLst>
        <pc:spChg chg="mod">
          <ac:chgData name="Helm, Dave" userId="S::david.helm@herefordshire.gov.uk::947707e7-dd64-48f3-8d72-cfbb08f1cac9" providerId="AD" clId="Web-{74569B2D-2292-4650-9FD3-F21036AE95D9}" dt="2021-05-25T15:16:57.578" v="13" actId="20577"/>
          <ac:spMkLst>
            <pc:docMk/>
            <pc:sldMk cId="2548942927" sldId="296"/>
            <ac:spMk id="6" creationId="{9A679C22-CBA3-4166-A4EC-BBC965E22653}"/>
          </ac:spMkLst>
        </pc:spChg>
        <pc:spChg chg="mod">
          <ac:chgData name="Helm, Dave" userId="S::david.helm@herefordshire.gov.uk::947707e7-dd64-48f3-8d72-cfbb08f1cac9" providerId="AD" clId="Web-{74569B2D-2292-4650-9FD3-F21036AE95D9}" dt="2021-05-25T15:16:30.780" v="11" actId="1076"/>
          <ac:spMkLst>
            <pc:docMk/>
            <pc:sldMk cId="2548942927" sldId="296"/>
            <ac:spMk id="7" creationId="{2A4CA6D0-9435-4C40-ADE1-8DB4918FBAB3}"/>
          </ac:spMkLst>
        </pc:spChg>
        <pc:spChg chg="mod">
          <ac:chgData name="Helm, Dave" userId="S::david.helm@herefordshire.gov.uk::947707e7-dd64-48f3-8d72-cfbb08f1cac9" providerId="AD" clId="Web-{74569B2D-2292-4650-9FD3-F21036AE95D9}" dt="2021-05-25T15:22:52.099" v="58" actId="14100"/>
          <ac:spMkLst>
            <pc:docMk/>
            <pc:sldMk cId="2548942927" sldId="296"/>
            <ac:spMk id="11" creationId="{A6389E7E-ABEE-4C1B-AA86-A727E6BD5F12}"/>
          </ac:spMkLst>
        </pc:spChg>
        <pc:spChg chg="mod">
          <ac:chgData name="Helm, Dave" userId="S::david.helm@herefordshire.gov.uk::947707e7-dd64-48f3-8d72-cfbb08f1cac9" providerId="AD" clId="Web-{74569B2D-2292-4650-9FD3-F21036AE95D9}" dt="2021-05-25T15:16:27.608" v="10" actId="1076"/>
          <ac:spMkLst>
            <pc:docMk/>
            <pc:sldMk cId="2548942927" sldId="296"/>
            <ac:spMk id="15" creationId="{27F85670-9517-44A1-88E4-736272A4FFFB}"/>
          </ac:spMkLst>
        </pc:spChg>
        <pc:spChg chg="mod">
          <ac:chgData name="Helm, Dave" userId="S::david.helm@herefordshire.gov.uk::947707e7-dd64-48f3-8d72-cfbb08f1cac9" providerId="AD" clId="Web-{74569B2D-2292-4650-9FD3-F21036AE95D9}" dt="2021-05-25T15:19:44.166" v="23" actId="20577"/>
          <ac:spMkLst>
            <pc:docMk/>
            <pc:sldMk cId="2548942927" sldId="296"/>
            <ac:spMk id="17" creationId="{A06B4C0D-1842-49D4-8415-0753BA2D7D3D}"/>
          </ac:spMkLst>
        </pc:spChg>
        <pc:graphicFrameChg chg="mod modGraphic">
          <ac:chgData name="Helm, Dave" userId="S::david.helm@herefordshire.gov.uk::947707e7-dd64-48f3-8d72-cfbb08f1cac9" providerId="AD" clId="Web-{74569B2D-2292-4650-9FD3-F21036AE95D9}" dt="2021-05-25T15:22:34.395" v="55"/>
          <ac:graphicFrameMkLst>
            <pc:docMk/>
            <pc:sldMk cId="2548942927" sldId="296"/>
            <ac:graphicFrameMk id="9" creationId="{FEE57318-B95A-4094-89F9-59DB5ADC843C}"/>
          </ac:graphicFrameMkLst>
        </pc:graphicFrameChg>
        <pc:graphicFrameChg chg="mod modGraphic">
          <ac:chgData name="Helm, Dave" userId="S::david.helm@herefordshire.gov.uk::947707e7-dd64-48f3-8d72-cfbb08f1cac9" providerId="AD" clId="Web-{74569B2D-2292-4650-9FD3-F21036AE95D9}" dt="2021-05-25T15:20:38.747" v="32"/>
          <ac:graphicFrameMkLst>
            <pc:docMk/>
            <pc:sldMk cId="2548942927" sldId="296"/>
            <ac:graphicFrameMk id="19" creationId="{51F0F5A4-24FC-4BEF-862E-B4F056229870}"/>
          </ac:graphicFrameMkLst>
        </pc:graphicFrameChg>
        <pc:picChg chg="add mod">
          <ac:chgData name="Helm, Dave" userId="S::david.helm@herefordshire.gov.uk::947707e7-dd64-48f3-8d72-cfbb08f1cac9" providerId="AD" clId="Web-{74569B2D-2292-4650-9FD3-F21036AE95D9}" dt="2021-05-25T15:22:39.739" v="56" actId="1076"/>
          <ac:picMkLst>
            <pc:docMk/>
            <pc:sldMk cId="2548942927" sldId="296"/>
            <ac:picMk id="4" creationId="{39BD0CE3-7168-4C86-9B12-191764029221}"/>
          </ac:picMkLst>
        </pc:picChg>
        <pc:picChg chg="mod">
          <ac:chgData name="Helm, Dave" userId="S::david.helm@herefordshire.gov.uk::947707e7-dd64-48f3-8d72-cfbb08f1cac9" providerId="AD" clId="Web-{74569B2D-2292-4650-9FD3-F21036AE95D9}" dt="2021-05-25T15:16:19.404" v="7" actId="1076"/>
          <ac:picMkLst>
            <pc:docMk/>
            <pc:sldMk cId="2548942927" sldId="296"/>
            <ac:picMk id="8" creationId="{70E2F388-C285-4F9A-8412-6974116F0C59}"/>
          </ac:picMkLst>
        </pc:picChg>
        <pc:picChg chg="del">
          <ac:chgData name="Helm, Dave" userId="S::david.helm@herefordshire.gov.uk::947707e7-dd64-48f3-8d72-cfbb08f1cac9" providerId="AD" clId="Web-{74569B2D-2292-4650-9FD3-F21036AE95D9}" dt="2021-05-25T15:14:27.836" v="0"/>
          <ac:picMkLst>
            <pc:docMk/>
            <pc:sldMk cId="2548942927" sldId="296"/>
            <ac:picMk id="10" creationId="{2CBB62B1-E046-4AD4-8577-B8B7113D4482}"/>
          </ac:picMkLst>
        </pc:picChg>
        <pc:picChg chg="mod">
          <ac:chgData name="Helm, Dave" userId="S::david.helm@herefordshire.gov.uk::947707e7-dd64-48f3-8d72-cfbb08f1cac9" providerId="AD" clId="Web-{74569B2D-2292-4650-9FD3-F21036AE95D9}" dt="2021-05-25T15:22:57.943" v="59" actId="1076"/>
          <ac:picMkLst>
            <pc:docMk/>
            <pc:sldMk cId="2548942927" sldId="296"/>
            <ac:picMk id="12" creationId="{28A68ADB-E726-4872-AF96-2801FCD56356}"/>
          </ac:picMkLst>
        </pc:picChg>
        <pc:picChg chg="mod">
          <ac:chgData name="Helm, Dave" userId="S::david.helm@herefordshire.gov.uk::947707e7-dd64-48f3-8d72-cfbb08f1cac9" providerId="AD" clId="Web-{74569B2D-2292-4650-9FD3-F21036AE95D9}" dt="2021-05-25T15:16:24.389" v="9" actId="1076"/>
          <ac:picMkLst>
            <pc:docMk/>
            <pc:sldMk cId="2548942927" sldId="296"/>
            <ac:picMk id="13" creationId="{3FF784C0-D472-411F-8FD6-515DF5E94DA5}"/>
          </ac:picMkLst>
        </pc:picChg>
        <pc:picChg chg="mod">
          <ac:chgData name="Helm, Dave" userId="S::david.helm@herefordshire.gov.uk::947707e7-dd64-48f3-8d72-cfbb08f1cac9" providerId="AD" clId="Web-{74569B2D-2292-4650-9FD3-F21036AE95D9}" dt="2021-05-25T15:20:42.076" v="33" actId="1076"/>
          <ac:picMkLst>
            <pc:docMk/>
            <pc:sldMk cId="2548942927" sldId="296"/>
            <ac:picMk id="18" creationId="{C0014E4D-20BC-4BBC-BF5F-13FF50B4A10E}"/>
          </ac:picMkLst>
        </pc:picChg>
        <pc:picChg chg="mod">
          <ac:chgData name="Helm, Dave" userId="S::david.helm@herefordshire.gov.uk::947707e7-dd64-48f3-8d72-cfbb08f1cac9" providerId="AD" clId="Web-{74569B2D-2292-4650-9FD3-F21036AE95D9}" dt="2021-05-25T15:16:22.530" v="8" actId="1076"/>
          <ac:picMkLst>
            <pc:docMk/>
            <pc:sldMk cId="2548942927" sldId="296"/>
            <ac:picMk id="22" creationId="{4355D26D-A9BA-4693-B761-B0FAB4A51F88}"/>
          </ac:picMkLst>
        </pc:picChg>
      </pc:sldChg>
    </pc:docChg>
  </pc:docChgLst>
  <pc:docChgLst>
    <pc:chgData name="Worthy, Charlotte" userId="S::charlotte.worthy@herefordshire.gov.uk::cbb7aa2e-502a-4bf6-acb1-edc16244a49e" providerId="AD" clId="Web-{DB5DABFD-2DA9-41EC-89DF-3415F857B726}"/>
    <pc:docChg chg="delSld modSld sldOrd">
      <pc:chgData name="Worthy, Charlotte" userId="S::charlotte.worthy@herefordshire.gov.uk::cbb7aa2e-502a-4bf6-acb1-edc16244a49e" providerId="AD" clId="Web-{DB5DABFD-2DA9-41EC-89DF-3415F857B726}" dt="2021-06-29T15:57:13.118" v="640" actId="14100"/>
      <pc:docMkLst>
        <pc:docMk/>
      </pc:docMkLst>
      <pc:sldChg chg="modSp addCm">
        <pc:chgData name="Worthy, Charlotte" userId="S::charlotte.worthy@herefordshire.gov.uk::cbb7aa2e-502a-4bf6-acb1-edc16244a49e" providerId="AD" clId="Web-{DB5DABFD-2DA9-41EC-89DF-3415F857B726}" dt="2021-06-29T15:30:24.373" v="73"/>
        <pc:sldMkLst>
          <pc:docMk/>
          <pc:sldMk cId="1370001625" sldId="257"/>
        </pc:sldMkLst>
        <pc:spChg chg="mod">
          <ac:chgData name="Worthy, Charlotte" userId="S::charlotte.worthy@herefordshire.gov.uk::cbb7aa2e-502a-4bf6-acb1-edc16244a49e" providerId="AD" clId="Web-{DB5DABFD-2DA9-41EC-89DF-3415F857B726}" dt="2021-06-29T15:29:03.527" v="72" actId="20577"/>
          <ac:spMkLst>
            <pc:docMk/>
            <pc:sldMk cId="1370001625" sldId="257"/>
            <ac:spMk id="68" creationId="{00000000-0000-0000-0000-000000000000}"/>
          </ac:spMkLst>
        </pc:spChg>
      </pc:sldChg>
      <pc:sldChg chg="modSp">
        <pc:chgData name="Worthy, Charlotte" userId="S::charlotte.worthy@herefordshire.gov.uk::cbb7aa2e-502a-4bf6-acb1-edc16244a49e" providerId="AD" clId="Web-{DB5DABFD-2DA9-41EC-89DF-3415F857B726}" dt="2021-06-29T15:39:55.138" v="255" actId="1076"/>
        <pc:sldMkLst>
          <pc:docMk/>
          <pc:sldMk cId="608578038" sldId="261"/>
        </pc:sldMkLst>
        <pc:spChg chg="mod">
          <ac:chgData name="Worthy, Charlotte" userId="S::charlotte.worthy@herefordshire.gov.uk::cbb7aa2e-502a-4bf6-acb1-edc16244a49e" providerId="AD" clId="Web-{DB5DABFD-2DA9-41EC-89DF-3415F857B726}" dt="2021-06-29T15:39:51.559" v="254" actId="20577"/>
          <ac:spMkLst>
            <pc:docMk/>
            <pc:sldMk cId="608578038" sldId="261"/>
            <ac:spMk id="4" creationId="{00000000-0000-0000-0000-000000000000}"/>
          </ac:spMkLst>
        </pc:spChg>
        <pc:graphicFrameChg chg="mod modGraphic">
          <ac:chgData name="Worthy, Charlotte" userId="S::charlotte.worthy@herefordshire.gov.uk::cbb7aa2e-502a-4bf6-acb1-edc16244a49e" providerId="AD" clId="Web-{DB5DABFD-2DA9-41EC-89DF-3415F857B726}" dt="2021-06-29T15:39:55.138" v="255" actId="1076"/>
          <ac:graphicFrameMkLst>
            <pc:docMk/>
            <pc:sldMk cId="608578038" sldId="261"/>
            <ac:graphicFrameMk id="9" creationId="{00000000-0000-0000-0000-000000000000}"/>
          </ac:graphicFrameMkLst>
        </pc:graphicFrameChg>
      </pc:sldChg>
      <pc:sldChg chg="modSp ord">
        <pc:chgData name="Worthy, Charlotte" userId="S::charlotte.worthy@herefordshire.gov.uk::cbb7aa2e-502a-4bf6-acb1-edc16244a49e" providerId="AD" clId="Web-{DB5DABFD-2DA9-41EC-89DF-3415F857B726}" dt="2021-06-29T15:57:13.118" v="640" actId="14100"/>
        <pc:sldMkLst>
          <pc:docMk/>
          <pc:sldMk cId="1407905311" sldId="262"/>
        </pc:sldMkLst>
        <pc:spChg chg="mod">
          <ac:chgData name="Worthy, Charlotte" userId="S::charlotte.worthy@herefordshire.gov.uk::cbb7aa2e-502a-4bf6-acb1-edc16244a49e" providerId="AD" clId="Web-{DB5DABFD-2DA9-41EC-89DF-3415F857B726}" dt="2021-06-29T15:57:13.118" v="640" actId="14100"/>
          <ac:spMkLst>
            <pc:docMk/>
            <pc:sldMk cId="1407905311" sldId="262"/>
            <ac:spMk id="4" creationId="{00000000-0000-0000-0000-000000000000}"/>
          </ac:spMkLst>
        </pc:spChg>
        <pc:spChg chg="mod">
          <ac:chgData name="Worthy, Charlotte" userId="S::charlotte.worthy@herefordshire.gov.uk::cbb7aa2e-502a-4bf6-acb1-edc16244a49e" providerId="AD" clId="Web-{DB5DABFD-2DA9-41EC-89DF-3415F857B726}" dt="2021-06-29T15:56:43.539" v="637" actId="20577"/>
          <ac:spMkLst>
            <pc:docMk/>
            <pc:sldMk cId="1407905311" sldId="262"/>
            <ac:spMk id="9" creationId="{FB42272B-25E3-4D04-87CB-A253DADB8AAA}"/>
          </ac:spMkLst>
        </pc:spChg>
      </pc:sldChg>
      <pc:sldChg chg="modSp ord">
        <pc:chgData name="Worthy, Charlotte" userId="S::charlotte.worthy@herefordshire.gov.uk::cbb7aa2e-502a-4bf6-acb1-edc16244a49e" providerId="AD" clId="Web-{DB5DABFD-2DA9-41EC-89DF-3415F857B726}" dt="2021-06-29T15:25:47.944" v="66" actId="20577"/>
        <pc:sldMkLst>
          <pc:docMk/>
          <pc:sldMk cId="1819998851" sldId="267"/>
        </pc:sldMkLst>
        <pc:spChg chg="mod">
          <ac:chgData name="Worthy, Charlotte" userId="S::charlotte.worthy@herefordshire.gov.uk::cbb7aa2e-502a-4bf6-acb1-edc16244a49e" providerId="AD" clId="Web-{DB5DABFD-2DA9-41EC-89DF-3415F857B726}" dt="2021-06-29T15:25:47.944" v="66" actId="20577"/>
          <ac:spMkLst>
            <pc:docMk/>
            <pc:sldMk cId="1819998851" sldId="267"/>
            <ac:spMk id="2" creationId="{00000000-0000-0000-0000-000000000000}"/>
          </ac:spMkLst>
        </pc:spChg>
      </pc:sldChg>
      <pc:sldChg chg="ord">
        <pc:chgData name="Worthy, Charlotte" userId="S::charlotte.worthy@herefordshire.gov.uk::cbb7aa2e-502a-4bf6-acb1-edc16244a49e" providerId="AD" clId="Web-{DB5DABFD-2DA9-41EC-89DF-3415F857B726}" dt="2021-06-29T15:20:39.795" v="21"/>
        <pc:sldMkLst>
          <pc:docMk/>
          <pc:sldMk cId="1484047762" sldId="268"/>
        </pc:sldMkLst>
      </pc:sldChg>
      <pc:sldChg chg="del">
        <pc:chgData name="Worthy, Charlotte" userId="S::charlotte.worthy@herefordshire.gov.uk::cbb7aa2e-502a-4bf6-acb1-edc16244a49e" providerId="AD" clId="Web-{DB5DABFD-2DA9-41EC-89DF-3415F857B726}" dt="2021-06-29T15:23:12.580" v="31"/>
        <pc:sldMkLst>
          <pc:docMk/>
          <pc:sldMk cId="2586497338" sldId="298"/>
        </pc:sldMkLst>
      </pc:sldChg>
      <pc:sldChg chg="ord">
        <pc:chgData name="Worthy, Charlotte" userId="S::charlotte.worthy@herefordshire.gov.uk::cbb7aa2e-502a-4bf6-acb1-edc16244a49e" providerId="AD" clId="Web-{DB5DABFD-2DA9-41EC-89DF-3415F857B726}" dt="2021-06-29T15:27:26.556" v="67"/>
        <pc:sldMkLst>
          <pc:docMk/>
          <pc:sldMk cId="2224501100" sldId="303"/>
        </pc:sldMkLst>
      </pc:sldChg>
      <pc:sldChg chg="modSp">
        <pc:chgData name="Worthy, Charlotte" userId="S::charlotte.worthy@herefordshire.gov.uk::cbb7aa2e-502a-4bf6-acb1-edc16244a49e" providerId="AD" clId="Web-{DB5DABFD-2DA9-41EC-89DF-3415F857B726}" dt="2021-06-29T15:18:24.088" v="19" actId="20577"/>
        <pc:sldMkLst>
          <pc:docMk/>
          <pc:sldMk cId="947671668" sldId="307"/>
        </pc:sldMkLst>
        <pc:spChg chg="mod">
          <ac:chgData name="Worthy, Charlotte" userId="S::charlotte.worthy@herefordshire.gov.uk::cbb7aa2e-502a-4bf6-acb1-edc16244a49e" providerId="AD" clId="Web-{DB5DABFD-2DA9-41EC-89DF-3415F857B726}" dt="2021-06-29T15:18:24.088" v="19" actId="20577"/>
          <ac:spMkLst>
            <pc:docMk/>
            <pc:sldMk cId="947671668" sldId="307"/>
            <ac:spMk id="2" creationId="{00000000-0000-0000-0000-000000000000}"/>
          </ac:spMkLst>
        </pc:spChg>
      </pc:sldChg>
      <pc:sldChg chg="modSp">
        <pc:chgData name="Worthy, Charlotte" userId="S::charlotte.worthy@herefordshire.gov.uk::cbb7aa2e-502a-4bf6-acb1-edc16244a49e" providerId="AD" clId="Web-{DB5DABFD-2DA9-41EC-89DF-3415F857B726}" dt="2021-06-29T15:22:17.235" v="30" actId="1076"/>
        <pc:sldMkLst>
          <pc:docMk/>
          <pc:sldMk cId="97865362" sldId="310"/>
        </pc:sldMkLst>
        <pc:spChg chg="mod">
          <ac:chgData name="Worthy, Charlotte" userId="S::charlotte.worthy@herefordshire.gov.uk::cbb7aa2e-502a-4bf6-acb1-edc16244a49e" providerId="AD" clId="Web-{DB5DABFD-2DA9-41EC-89DF-3415F857B726}" dt="2021-06-29T15:21:52.266" v="28" actId="20577"/>
          <ac:spMkLst>
            <pc:docMk/>
            <pc:sldMk cId="97865362" sldId="310"/>
            <ac:spMk id="17" creationId="{A06B4C0D-1842-49D4-8415-0753BA2D7D3D}"/>
          </ac:spMkLst>
        </pc:spChg>
        <pc:grpChg chg="mod">
          <ac:chgData name="Worthy, Charlotte" userId="S::charlotte.worthy@herefordshire.gov.uk::cbb7aa2e-502a-4bf6-acb1-edc16244a49e" providerId="AD" clId="Web-{DB5DABFD-2DA9-41EC-89DF-3415F857B726}" dt="2021-06-29T15:20:48.889" v="22" actId="1076"/>
          <ac:grpSpMkLst>
            <pc:docMk/>
            <pc:sldMk cId="97865362" sldId="310"/>
            <ac:grpSpMk id="23" creationId="{00000000-0000-0000-0000-000000000000}"/>
          </ac:grpSpMkLst>
        </pc:grpChg>
        <pc:picChg chg="mod">
          <ac:chgData name="Worthy, Charlotte" userId="S::charlotte.worthy@herefordshire.gov.uk::cbb7aa2e-502a-4bf6-acb1-edc16244a49e" providerId="AD" clId="Web-{DB5DABFD-2DA9-41EC-89DF-3415F857B726}" dt="2021-06-29T15:22:17.235" v="30" actId="1076"/>
          <ac:picMkLst>
            <pc:docMk/>
            <pc:sldMk cId="97865362" sldId="310"/>
            <ac:picMk id="20" creationId="{BDCD25AE-B654-4F68-B639-8FB4BF630F26}"/>
          </ac:picMkLst>
        </pc:picChg>
      </pc:sldChg>
      <pc:sldChg chg="modSp ord addCm">
        <pc:chgData name="Worthy, Charlotte" userId="S::charlotte.worthy@herefordshire.gov.uk::cbb7aa2e-502a-4bf6-acb1-edc16244a49e" providerId="AD" clId="Web-{DB5DABFD-2DA9-41EC-89DF-3415F857B726}" dt="2021-06-29T15:43:09.424" v="308"/>
        <pc:sldMkLst>
          <pc:docMk/>
          <pc:sldMk cId="694201272" sldId="314"/>
        </pc:sldMkLst>
        <pc:spChg chg="mod">
          <ac:chgData name="Worthy, Charlotte" userId="S::charlotte.worthy@herefordshire.gov.uk::cbb7aa2e-502a-4bf6-acb1-edc16244a49e" providerId="AD" clId="Web-{DB5DABFD-2DA9-41EC-89DF-3415F857B726}" dt="2021-06-29T15:40:32.295" v="262" actId="20577"/>
          <ac:spMkLst>
            <pc:docMk/>
            <pc:sldMk cId="694201272" sldId="314"/>
            <ac:spMk id="2" creationId="{00000000-0000-0000-0000-000000000000}"/>
          </ac:spMkLst>
        </pc:spChg>
        <pc:spChg chg="mod">
          <ac:chgData name="Worthy, Charlotte" userId="S::charlotte.worthy@herefordshire.gov.uk::cbb7aa2e-502a-4bf6-acb1-edc16244a49e" providerId="AD" clId="Web-{DB5DABFD-2DA9-41EC-89DF-3415F857B726}" dt="2021-06-29T15:43:05.518" v="307" actId="20577"/>
          <ac:spMkLst>
            <pc:docMk/>
            <pc:sldMk cId="694201272" sldId="314"/>
            <ac:spMk id="3" creationId="{00000000-0000-0000-0000-000000000000}"/>
          </ac:spMkLst>
        </pc:spChg>
      </pc:sldChg>
      <pc:sldChg chg="modSp modNotes">
        <pc:chgData name="Worthy, Charlotte" userId="S::charlotte.worthy@herefordshire.gov.uk::cbb7aa2e-502a-4bf6-acb1-edc16244a49e" providerId="AD" clId="Web-{DB5DABFD-2DA9-41EC-89DF-3415F857B726}" dt="2021-06-29T15:53:31.221" v="551" actId="20577"/>
        <pc:sldMkLst>
          <pc:docMk/>
          <pc:sldMk cId="3955836535" sldId="315"/>
        </pc:sldMkLst>
        <pc:spChg chg="mod">
          <ac:chgData name="Worthy, Charlotte" userId="S::charlotte.worthy@herefordshire.gov.uk::cbb7aa2e-502a-4bf6-acb1-edc16244a49e" providerId="AD" clId="Web-{DB5DABFD-2DA9-41EC-89DF-3415F857B726}" dt="2021-06-29T15:53:31.221" v="551" actId="20577"/>
          <ac:spMkLst>
            <pc:docMk/>
            <pc:sldMk cId="3955836535" sldId="315"/>
            <ac:spMk id="3" creationId="{00000000-0000-0000-0000-000000000000}"/>
          </ac:spMkLst>
        </pc:spChg>
      </pc:sldChg>
    </pc:docChg>
  </pc:docChgLst>
  <pc:docChgLst>
    <pc:chgData name="Worthy, Charlotte" userId="S::charlotte.worthy@herefordshire.gov.uk::cbb7aa2e-502a-4bf6-acb1-edc16244a49e" providerId="AD" clId="Web-{995575F5-A2BD-441B-BAF0-0B485705B69E}"/>
    <pc:docChg chg="modSld">
      <pc:chgData name="Worthy, Charlotte" userId="S::charlotte.worthy@herefordshire.gov.uk::cbb7aa2e-502a-4bf6-acb1-edc16244a49e" providerId="AD" clId="Web-{995575F5-A2BD-441B-BAF0-0B485705B69E}" dt="2021-11-24T22:55:13.919" v="2" actId="1076"/>
      <pc:docMkLst>
        <pc:docMk/>
      </pc:docMkLst>
      <pc:sldChg chg="delSp modSp">
        <pc:chgData name="Worthy, Charlotte" userId="S::charlotte.worthy@herefordshire.gov.uk::cbb7aa2e-502a-4bf6-acb1-edc16244a49e" providerId="AD" clId="Web-{995575F5-A2BD-441B-BAF0-0B485705B69E}" dt="2021-11-24T22:55:13.919" v="2" actId="1076"/>
        <pc:sldMkLst>
          <pc:docMk/>
          <pc:sldMk cId="7891712" sldId="318"/>
        </pc:sldMkLst>
        <pc:picChg chg="del">
          <ac:chgData name="Worthy, Charlotte" userId="S::charlotte.worthy@herefordshire.gov.uk::cbb7aa2e-502a-4bf6-acb1-edc16244a49e" providerId="AD" clId="Web-{995575F5-A2BD-441B-BAF0-0B485705B69E}" dt="2021-11-24T22:54:59.434" v="0"/>
          <ac:picMkLst>
            <pc:docMk/>
            <pc:sldMk cId="7891712" sldId="318"/>
            <ac:picMk id="6" creationId="{00000000-0000-0000-0000-000000000000}"/>
          </ac:picMkLst>
        </pc:picChg>
        <pc:picChg chg="mod">
          <ac:chgData name="Worthy, Charlotte" userId="S::charlotte.worthy@herefordshire.gov.uk::cbb7aa2e-502a-4bf6-acb1-edc16244a49e" providerId="AD" clId="Web-{995575F5-A2BD-441B-BAF0-0B485705B69E}" dt="2021-11-24T22:55:13.919" v="2" actId="1076"/>
          <ac:picMkLst>
            <pc:docMk/>
            <pc:sldMk cId="7891712" sldId="318"/>
            <ac:picMk id="30" creationId="{00000000-0000-0000-0000-000000000000}"/>
          </ac:picMkLst>
        </pc:picChg>
      </pc:sldChg>
    </pc:docChg>
  </pc:docChgLst>
  <pc:docChgLst>
    <pc:chgData name="Worthy, Charlotte" userId="S::charlotte.worthy@herefordshire.gov.uk::cbb7aa2e-502a-4bf6-acb1-edc16244a49e" providerId="AD" clId="Web-{37D97EEB-552D-4CC3-93EE-515DDB71C38B}"/>
    <pc:docChg chg="modSld">
      <pc:chgData name="Worthy, Charlotte" userId="S::charlotte.worthy@herefordshire.gov.uk::cbb7aa2e-502a-4bf6-acb1-edc16244a49e" providerId="AD" clId="Web-{37D97EEB-552D-4CC3-93EE-515DDB71C38B}" dt="2021-11-24T10:57:51.779" v="6" actId="14100"/>
      <pc:docMkLst>
        <pc:docMk/>
      </pc:docMkLst>
      <pc:sldChg chg="modSp addCm modCm">
        <pc:chgData name="Worthy, Charlotte" userId="S::charlotte.worthy@herefordshire.gov.uk::cbb7aa2e-502a-4bf6-acb1-edc16244a49e" providerId="AD" clId="Web-{37D97EEB-552D-4CC3-93EE-515DDB71C38B}" dt="2021-11-24T10:57:51.779" v="6" actId="14100"/>
        <pc:sldMkLst>
          <pc:docMk/>
          <pc:sldMk cId="237698637" sldId="444"/>
        </pc:sldMkLst>
        <pc:spChg chg="mod">
          <ac:chgData name="Worthy, Charlotte" userId="S::charlotte.worthy@herefordshire.gov.uk::cbb7aa2e-502a-4bf6-acb1-edc16244a49e" providerId="AD" clId="Web-{37D97EEB-552D-4CC3-93EE-515DDB71C38B}" dt="2021-11-24T10:57:51.779" v="6" actId="14100"/>
          <ac:spMkLst>
            <pc:docMk/>
            <pc:sldMk cId="237698637" sldId="444"/>
            <ac:spMk id="9" creationId="{00000000-0000-0000-0000-000000000000}"/>
          </ac:spMkLst>
        </pc:spChg>
      </pc:sldChg>
    </pc:docChg>
  </pc:docChgLst>
  <pc:docChgLst>
    <pc:chgData name="Chandrasekara, Sakunthala" userId="S::saku.chandrasekara@herefordshire.gov.uk::a5300596-42b5-40fc-aae3-70e0f3eb1ca8" providerId="AD" clId="Web-{50B47F2D-CD10-4DF6-A9EC-92AC00268441}"/>
    <pc:docChg chg="modSld">
      <pc:chgData name="Chandrasekara, Sakunthala" userId="S::saku.chandrasekara@herefordshire.gov.uk::a5300596-42b5-40fc-aae3-70e0f3eb1ca8" providerId="AD" clId="Web-{50B47F2D-CD10-4DF6-A9EC-92AC00268441}" dt="2021-11-24T09:31:17.928" v="20"/>
      <pc:docMkLst>
        <pc:docMk/>
      </pc:docMkLst>
      <pc:sldChg chg="modSp">
        <pc:chgData name="Chandrasekara, Sakunthala" userId="S::saku.chandrasekara@herefordshire.gov.uk::a5300596-42b5-40fc-aae3-70e0f3eb1ca8" providerId="AD" clId="Web-{50B47F2D-CD10-4DF6-A9EC-92AC00268441}" dt="2021-11-24T09:23:59.373" v="2" actId="20577"/>
        <pc:sldMkLst>
          <pc:docMk/>
          <pc:sldMk cId="947671668" sldId="307"/>
        </pc:sldMkLst>
        <pc:spChg chg="mod">
          <ac:chgData name="Chandrasekara, Sakunthala" userId="S::saku.chandrasekara@herefordshire.gov.uk::a5300596-42b5-40fc-aae3-70e0f3eb1ca8" providerId="AD" clId="Web-{50B47F2D-CD10-4DF6-A9EC-92AC00268441}" dt="2021-11-24T09:23:59.373" v="2" actId="20577"/>
          <ac:spMkLst>
            <pc:docMk/>
            <pc:sldMk cId="947671668" sldId="307"/>
            <ac:spMk id="2" creationId="{00000000-0000-0000-0000-000000000000}"/>
          </ac:spMkLst>
        </pc:spChg>
      </pc:sldChg>
      <pc:sldChg chg="modSp addCm">
        <pc:chgData name="Chandrasekara, Sakunthala" userId="S::saku.chandrasekara@herefordshire.gov.uk::a5300596-42b5-40fc-aae3-70e0f3eb1ca8" providerId="AD" clId="Web-{50B47F2D-CD10-4DF6-A9EC-92AC00268441}" dt="2021-11-24T09:31:17.928" v="20"/>
        <pc:sldMkLst>
          <pc:docMk/>
          <pc:sldMk cId="3289161100" sldId="397"/>
        </pc:sldMkLst>
        <pc:spChg chg="mod">
          <ac:chgData name="Chandrasekara, Sakunthala" userId="S::saku.chandrasekara@herefordshire.gov.uk::a5300596-42b5-40fc-aae3-70e0f3eb1ca8" providerId="AD" clId="Web-{50B47F2D-CD10-4DF6-A9EC-92AC00268441}" dt="2021-11-24T09:29:48.223" v="19" actId="20577"/>
          <ac:spMkLst>
            <pc:docMk/>
            <pc:sldMk cId="3289161100" sldId="397"/>
            <ac:spMk id="3" creationId="{00000000-0000-0000-0000-000000000000}"/>
          </ac:spMkLst>
        </pc:spChg>
        <pc:spChg chg="mod">
          <ac:chgData name="Chandrasekara, Sakunthala" userId="S::saku.chandrasekara@herefordshire.gov.uk::a5300596-42b5-40fc-aae3-70e0f3eb1ca8" providerId="AD" clId="Web-{50B47F2D-CD10-4DF6-A9EC-92AC00268441}" dt="2021-11-24T09:26:43.251" v="16" actId="20577"/>
          <ac:spMkLst>
            <pc:docMk/>
            <pc:sldMk cId="3289161100" sldId="397"/>
            <ac:spMk id="4" creationId="{67D09D95-5B17-4308-B731-CFC781701BFB}"/>
          </ac:spMkLst>
        </pc:spChg>
        <pc:picChg chg="mod">
          <ac:chgData name="Chandrasekara, Sakunthala" userId="S::saku.chandrasekara@herefordshire.gov.uk::a5300596-42b5-40fc-aae3-70e0f3eb1ca8" providerId="AD" clId="Web-{50B47F2D-CD10-4DF6-A9EC-92AC00268441}" dt="2021-11-24T09:26:02.438" v="10" actId="14100"/>
          <ac:picMkLst>
            <pc:docMk/>
            <pc:sldMk cId="3289161100" sldId="397"/>
            <ac:picMk id="5" creationId="{BE0A5029-DB3F-47CA-915B-57CC1DFF0B69}"/>
          </ac:picMkLst>
        </pc:picChg>
      </pc:sldChg>
    </pc:docChg>
  </pc:docChgLst>
  <pc:docChgLst>
    <pc:chgData name="Helm, Dave" userId="S::david.helm@herefordshire.gov.uk::947707e7-dd64-48f3-8d72-cfbb08f1cac9" providerId="AD" clId="Web-{85CED086-4B8C-4CE4-B186-E4F21D19D760}"/>
    <pc:docChg chg="addSld modSld">
      <pc:chgData name="Helm, Dave" userId="S::david.helm@herefordshire.gov.uk::947707e7-dd64-48f3-8d72-cfbb08f1cac9" providerId="AD" clId="Web-{85CED086-4B8C-4CE4-B186-E4F21D19D760}" dt="2021-05-24T15:26:06.602" v="16" actId="14100"/>
      <pc:docMkLst>
        <pc:docMk/>
      </pc:docMkLst>
      <pc:sldChg chg="addSp delSp modSp new">
        <pc:chgData name="Helm, Dave" userId="S::david.helm@herefordshire.gov.uk::947707e7-dd64-48f3-8d72-cfbb08f1cac9" providerId="AD" clId="Web-{85CED086-4B8C-4CE4-B186-E4F21D19D760}" dt="2021-05-24T15:26:06.602" v="16" actId="14100"/>
        <pc:sldMkLst>
          <pc:docMk/>
          <pc:sldMk cId="2548942927" sldId="296"/>
        </pc:sldMkLst>
        <pc:spChg chg="mod">
          <ac:chgData name="Helm, Dave" userId="S::david.helm@herefordshire.gov.uk::947707e7-dd64-48f3-8d72-cfbb08f1cac9" providerId="AD" clId="Web-{85CED086-4B8C-4CE4-B186-E4F21D19D760}" dt="2021-05-24T15:21:53.440" v="13" actId="20577"/>
          <ac:spMkLst>
            <pc:docMk/>
            <pc:sldMk cId="2548942927" sldId="296"/>
            <ac:spMk id="2" creationId="{6BB88E2B-FAF8-4EA5-844D-2BE23ACC1794}"/>
          </ac:spMkLst>
        </pc:spChg>
        <pc:spChg chg="del">
          <ac:chgData name="Helm, Dave" userId="S::david.helm@herefordshire.gov.uk::947707e7-dd64-48f3-8d72-cfbb08f1cac9" providerId="AD" clId="Web-{85CED086-4B8C-4CE4-B186-E4F21D19D760}" dt="2021-05-24T15:25:55.836" v="14"/>
          <ac:spMkLst>
            <pc:docMk/>
            <pc:sldMk cId="2548942927" sldId="296"/>
            <ac:spMk id="3" creationId="{B27B8552-88A0-40BD-BE6C-B6C9E3708A64}"/>
          </ac:spMkLst>
        </pc:spChg>
        <pc:picChg chg="add mod ord">
          <ac:chgData name="Helm, Dave" userId="S::david.helm@herefordshire.gov.uk::947707e7-dd64-48f3-8d72-cfbb08f1cac9" providerId="AD" clId="Web-{85CED086-4B8C-4CE4-B186-E4F21D19D760}" dt="2021-05-24T15:26:06.602" v="16" actId="14100"/>
          <ac:picMkLst>
            <pc:docMk/>
            <pc:sldMk cId="2548942927" sldId="296"/>
            <ac:picMk id="4" creationId="{EDEFA8FF-46F4-4E66-B378-F274830F9F74}"/>
          </ac:picMkLst>
        </pc:picChg>
      </pc:sldChg>
    </pc:docChg>
  </pc:docChgLst>
  <pc:docChgLst>
    <pc:chgData name="Worthy, Charlotte" userId="S::charlotte.worthy@herefordshire.gov.uk::cbb7aa2e-502a-4bf6-acb1-edc16244a49e" providerId="AD" clId="Web-{1C8281EF-3E60-4377-9336-401B4361880B}"/>
    <pc:docChg chg="modSld">
      <pc:chgData name="Worthy, Charlotte" userId="S::charlotte.worthy@herefordshire.gov.uk::cbb7aa2e-502a-4bf6-acb1-edc16244a49e" providerId="AD" clId="Web-{1C8281EF-3E60-4377-9336-401B4361880B}" dt="2021-05-26T07:48:46.531" v="105"/>
      <pc:docMkLst>
        <pc:docMk/>
      </pc:docMkLst>
      <pc:sldChg chg="modSp delCm">
        <pc:chgData name="Worthy, Charlotte" userId="S::charlotte.worthy@herefordshire.gov.uk::cbb7aa2e-502a-4bf6-acb1-edc16244a49e" providerId="AD" clId="Web-{1C8281EF-3E60-4377-9336-401B4361880B}" dt="2021-05-26T00:10:47.331" v="9"/>
        <pc:sldMkLst>
          <pc:docMk/>
          <pc:sldMk cId="608578038" sldId="261"/>
        </pc:sldMkLst>
        <pc:graphicFrameChg chg="mod modGraphic">
          <ac:chgData name="Worthy, Charlotte" userId="S::charlotte.worthy@herefordshire.gov.uk::cbb7aa2e-502a-4bf6-acb1-edc16244a49e" providerId="AD" clId="Web-{1C8281EF-3E60-4377-9336-401B4361880B}" dt="2021-05-26T00:10:27.002" v="8"/>
          <ac:graphicFrameMkLst>
            <pc:docMk/>
            <pc:sldMk cId="608578038" sldId="261"/>
            <ac:graphicFrameMk id="9" creationId="{00000000-0000-0000-0000-000000000000}"/>
          </ac:graphicFrameMkLst>
        </pc:graphicFrameChg>
      </pc:sldChg>
      <pc:sldChg chg="modNotes">
        <pc:chgData name="Worthy, Charlotte" userId="S::charlotte.worthy@herefordshire.gov.uk::cbb7aa2e-502a-4bf6-acb1-edc16244a49e" providerId="AD" clId="Web-{1C8281EF-3E60-4377-9336-401B4361880B}" dt="2021-05-26T07:45:23.901" v="19"/>
        <pc:sldMkLst>
          <pc:docMk/>
          <pc:sldMk cId="1819998851" sldId="267"/>
        </pc:sldMkLst>
      </pc:sldChg>
      <pc:sldChg chg="addCm modNotes">
        <pc:chgData name="Worthy, Charlotte" userId="S::charlotte.worthy@herefordshire.gov.uk::cbb7aa2e-502a-4bf6-acb1-edc16244a49e" providerId="AD" clId="Web-{1C8281EF-3E60-4377-9336-401B4361880B}" dt="2021-05-26T07:48:46.531" v="105"/>
        <pc:sldMkLst>
          <pc:docMk/>
          <pc:sldMk cId="1484047762" sldId="268"/>
        </pc:sldMkLst>
      </pc:sldChg>
      <pc:sldChg chg="delCm">
        <pc:chgData name="Worthy, Charlotte" userId="S::charlotte.worthy@herefordshire.gov.uk::cbb7aa2e-502a-4bf6-acb1-edc16244a49e" providerId="AD" clId="Web-{1C8281EF-3E60-4377-9336-401B4361880B}" dt="2021-05-26T00:11:04.315" v="10"/>
        <pc:sldMkLst>
          <pc:docMk/>
          <pc:sldMk cId="3658860094" sldId="275"/>
        </pc:sldMkLst>
      </pc:sldChg>
      <pc:sldChg chg="addCm delCm">
        <pc:chgData name="Worthy, Charlotte" userId="S::charlotte.worthy@herefordshire.gov.uk::cbb7aa2e-502a-4bf6-acb1-edc16244a49e" providerId="AD" clId="Web-{1C8281EF-3E60-4377-9336-401B4361880B}" dt="2021-05-26T00:07:23.780" v="1"/>
        <pc:sldMkLst>
          <pc:docMk/>
          <pc:sldMk cId="2548942927" sldId="296"/>
        </pc:sldMkLst>
      </pc:sldChg>
      <pc:sldChg chg="modNotes">
        <pc:chgData name="Worthy, Charlotte" userId="S::charlotte.worthy@herefordshire.gov.uk::cbb7aa2e-502a-4bf6-acb1-edc16244a49e" providerId="AD" clId="Web-{1C8281EF-3E60-4377-9336-401B4361880B}" dt="2021-05-26T07:45:34.136" v="25"/>
        <pc:sldMkLst>
          <pc:docMk/>
          <pc:sldMk cId="2719974096" sldId="297"/>
        </pc:sldMkLst>
      </pc:sldChg>
      <pc:sldChg chg="addCm">
        <pc:chgData name="Worthy, Charlotte" userId="S::charlotte.worthy@herefordshire.gov.uk::cbb7aa2e-502a-4bf6-acb1-edc16244a49e" providerId="AD" clId="Web-{1C8281EF-3E60-4377-9336-401B4361880B}" dt="2021-05-26T00:09:45.845" v="2"/>
        <pc:sldMkLst>
          <pc:docMk/>
          <pc:sldMk cId="2317664190" sldId="308"/>
        </pc:sldMkLst>
      </pc:sldChg>
    </pc:docChg>
  </pc:docChgLst>
  <pc:docChgLst>
    <pc:chgData name="Howell-Jones, Rebecca" userId="S::rebecca.howell-jones@herefordshire.gov.uk::616b8d38-b326-4a46-818d-92c374bcc4de" providerId="AD" clId="Web-{4026CFEB-B2BF-4954-9569-500F51076709}"/>
    <pc:docChg chg="">
      <pc:chgData name="Howell-Jones, Rebecca" userId="S::rebecca.howell-jones@herefordshire.gov.uk::616b8d38-b326-4a46-818d-92c374bcc4de" providerId="AD" clId="Web-{4026CFEB-B2BF-4954-9569-500F51076709}" dt="2021-06-30T22:28:04.373" v="2"/>
      <pc:docMkLst>
        <pc:docMk/>
      </pc:docMkLst>
      <pc:sldChg chg="addCm">
        <pc:chgData name="Howell-Jones, Rebecca" userId="S::rebecca.howell-jones@herefordshire.gov.uk::616b8d38-b326-4a46-818d-92c374bcc4de" providerId="AD" clId="Web-{4026CFEB-B2BF-4954-9569-500F51076709}" dt="2021-06-30T22:22:53.947" v="1"/>
        <pc:sldMkLst>
          <pc:docMk/>
          <pc:sldMk cId="1819998851" sldId="267"/>
        </pc:sldMkLst>
      </pc:sldChg>
      <pc:sldChg chg="addCm">
        <pc:chgData name="Howell-Jones, Rebecca" userId="S::rebecca.howell-jones@herefordshire.gov.uk::616b8d38-b326-4a46-818d-92c374bcc4de" providerId="AD" clId="Web-{4026CFEB-B2BF-4954-9569-500F51076709}" dt="2021-06-30T22:28:04.373" v="2"/>
        <pc:sldMkLst>
          <pc:docMk/>
          <pc:sldMk cId="97865362" sldId="310"/>
        </pc:sldMkLst>
      </pc:sldChg>
      <pc:sldChg chg="addCm">
        <pc:chgData name="Howell-Jones, Rebecca" userId="S::rebecca.howell-jones@herefordshire.gov.uk::616b8d38-b326-4a46-818d-92c374bcc4de" providerId="AD" clId="Web-{4026CFEB-B2BF-4954-9569-500F51076709}" dt="2021-06-30T22:21:52.271" v="0"/>
        <pc:sldMkLst>
          <pc:docMk/>
          <pc:sldMk cId="1037923393" sldId="317"/>
        </pc:sldMkLst>
      </pc:sldChg>
    </pc:docChg>
  </pc:docChgLst>
  <pc:docChgLst>
    <pc:chgData name="Worthy, Charlotte" userId="S::charlotte.worthy@herefordshire.gov.uk::cbb7aa2e-502a-4bf6-acb1-edc16244a49e" providerId="AD" clId="Web-{A4442650-8B7C-4029-83F6-CE66789C532A}"/>
    <pc:docChg chg="modSld">
      <pc:chgData name="Worthy, Charlotte" userId="S::charlotte.worthy@herefordshire.gov.uk::cbb7aa2e-502a-4bf6-acb1-edc16244a49e" providerId="AD" clId="Web-{A4442650-8B7C-4029-83F6-CE66789C532A}" dt="2021-06-30T23:06:31.151" v="1"/>
      <pc:docMkLst>
        <pc:docMk/>
      </pc:docMkLst>
      <pc:sldChg chg="addSp delSp modSp">
        <pc:chgData name="Worthy, Charlotte" userId="S::charlotte.worthy@herefordshire.gov.uk::cbb7aa2e-502a-4bf6-acb1-edc16244a49e" providerId="AD" clId="Web-{A4442650-8B7C-4029-83F6-CE66789C532A}" dt="2021-06-30T23:06:31.151" v="1"/>
        <pc:sldMkLst>
          <pc:docMk/>
          <pc:sldMk cId="97865362" sldId="310"/>
        </pc:sldMkLst>
        <pc:picChg chg="add del mod">
          <ac:chgData name="Worthy, Charlotte" userId="S::charlotte.worthy@herefordshire.gov.uk::cbb7aa2e-502a-4bf6-acb1-edc16244a49e" providerId="AD" clId="Web-{A4442650-8B7C-4029-83F6-CE66789C532A}" dt="2021-06-30T23:06:31.151" v="1"/>
          <ac:picMkLst>
            <pc:docMk/>
            <pc:sldMk cId="97865362" sldId="310"/>
            <ac:picMk id="9" creationId="{E6C29502-02FA-4CD3-BBE9-3A2B79220182}"/>
          </ac:picMkLst>
        </pc:picChg>
      </pc:sldChg>
    </pc:docChg>
  </pc:docChgLst>
  <pc:docChgLst>
    <pc:chgData name="Worthy, Charlotte" userId="S::charlotte.worthy@herefordshire.gov.uk::cbb7aa2e-502a-4bf6-acb1-edc16244a49e" providerId="AD" clId="Web-{1B851DCC-5CE0-4D6F-BCC3-BF9372A14B48}"/>
    <pc:docChg chg="modSld">
      <pc:chgData name="Worthy, Charlotte" userId="S::charlotte.worthy@herefordshire.gov.uk::cbb7aa2e-502a-4bf6-acb1-edc16244a49e" providerId="AD" clId="Web-{1B851DCC-5CE0-4D6F-BCC3-BF9372A14B48}" dt="2021-06-30T13:51:20.604" v="329"/>
      <pc:docMkLst>
        <pc:docMk/>
      </pc:docMkLst>
      <pc:sldChg chg="modSp">
        <pc:chgData name="Worthy, Charlotte" userId="S::charlotte.worthy@herefordshire.gov.uk::cbb7aa2e-502a-4bf6-acb1-edc16244a49e" providerId="AD" clId="Web-{1B851DCC-5CE0-4D6F-BCC3-BF9372A14B48}" dt="2021-06-30T13:23:05.037" v="67" actId="20577"/>
        <pc:sldMkLst>
          <pc:docMk/>
          <pc:sldMk cId="1370001625" sldId="257"/>
        </pc:sldMkLst>
        <pc:spChg chg="mod">
          <ac:chgData name="Worthy, Charlotte" userId="S::charlotte.worthy@herefordshire.gov.uk::cbb7aa2e-502a-4bf6-acb1-edc16244a49e" providerId="AD" clId="Web-{1B851DCC-5CE0-4D6F-BCC3-BF9372A14B48}" dt="2021-06-30T13:23:05.037" v="67" actId="20577"/>
          <ac:spMkLst>
            <pc:docMk/>
            <pc:sldMk cId="1370001625" sldId="257"/>
            <ac:spMk id="42" creationId="{00000000-0000-0000-0000-000000000000}"/>
          </ac:spMkLst>
        </pc:spChg>
      </pc:sldChg>
      <pc:sldChg chg="addCm">
        <pc:chgData name="Worthy, Charlotte" userId="S::charlotte.worthy@herefordshire.gov.uk::cbb7aa2e-502a-4bf6-acb1-edc16244a49e" providerId="AD" clId="Web-{1B851DCC-5CE0-4D6F-BCC3-BF9372A14B48}" dt="2021-06-30T13:39:58.549" v="185"/>
        <pc:sldMkLst>
          <pc:docMk/>
          <pc:sldMk cId="2353059617" sldId="271"/>
        </pc:sldMkLst>
      </pc:sldChg>
      <pc:sldChg chg="modSp delCm modNotes">
        <pc:chgData name="Worthy, Charlotte" userId="S::charlotte.worthy@herefordshire.gov.uk::cbb7aa2e-502a-4bf6-acb1-edc16244a49e" providerId="AD" clId="Web-{1B851DCC-5CE0-4D6F-BCC3-BF9372A14B48}" dt="2021-06-30T13:51:20.604" v="329"/>
        <pc:sldMkLst>
          <pc:docMk/>
          <pc:sldMk cId="3180172007" sldId="305"/>
        </pc:sldMkLst>
        <pc:spChg chg="mod">
          <ac:chgData name="Worthy, Charlotte" userId="S::charlotte.worthy@herefordshire.gov.uk::cbb7aa2e-502a-4bf6-acb1-edc16244a49e" providerId="AD" clId="Web-{1B851DCC-5CE0-4D6F-BCC3-BF9372A14B48}" dt="2021-06-30T13:51:11.495" v="328" actId="1076"/>
          <ac:spMkLst>
            <pc:docMk/>
            <pc:sldMk cId="3180172007" sldId="305"/>
            <ac:spMk id="6" creationId="{00000000-0000-0000-0000-000000000000}"/>
          </ac:spMkLst>
        </pc:spChg>
        <pc:spChg chg="mod">
          <ac:chgData name="Worthy, Charlotte" userId="S::charlotte.worthy@herefordshire.gov.uk::cbb7aa2e-502a-4bf6-acb1-edc16244a49e" providerId="AD" clId="Web-{1B851DCC-5CE0-4D6F-BCC3-BF9372A14B48}" dt="2021-06-30T13:47:52.170" v="276" actId="1076"/>
          <ac:spMkLst>
            <pc:docMk/>
            <pc:sldMk cId="3180172007" sldId="305"/>
            <ac:spMk id="7" creationId="{00000000-0000-0000-0000-000000000000}"/>
          </ac:spMkLst>
        </pc:spChg>
        <pc:picChg chg="mod">
          <ac:chgData name="Worthy, Charlotte" userId="S::charlotte.worthy@herefordshire.gov.uk::cbb7aa2e-502a-4bf6-acb1-edc16244a49e" providerId="AD" clId="Web-{1B851DCC-5CE0-4D6F-BCC3-BF9372A14B48}" dt="2021-06-30T13:50:21.414" v="317" actId="1076"/>
          <ac:picMkLst>
            <pc:docMk/>
            <pc:sldMk cId="3180172007" sldId="305"/>
            <ac:picMk id="1026" creationId="{00000000-0000-0000-0000-000000000000}"/>
          </ac:picMkLst>
        </pc:picChg>
      </pc:sldChg>
      <pc:sldChg chg="addSp delSp addCm delCm modCm modNotes">
        <pc:chgData name="Worthy, Charlotte" userId="S::charlotte.worthy@herefordshire.gov.uk::cbb7aa2e-502a-4bf6-acb1-edc16244a49e" providerId="AD" clId="Web-{1B851DCC-5CE0-4D6F-BCC3-BF9372A14B48}" dt="2021-06-30T13:38:13.043" v="184"/>
        <pc:sldMkLst>
          <pc:docMk/>
          <pc:sldMk cId="1183098928" sldId="312"/>
        </pc:sldMkLst>
        <pc:spChg chg="topLvl">
          <ac:chgData name="Worthy, Charlotte" userId="S::charlotte.worthy@herefordshire.gov.uk::cbb7aa2e-502a-4bf6-acb1-edc16244a49e" providerId="AD" clId="Web-{1B851DCC-5CE0-4D6F-BCC3-BF9372A14B48}" dt="2021-06-30T12:27:31.494" v="0"/>
          <ac:spMkLst>
            <pc:docMk/>
            <pc:sldMk cId="1183098928" sldId="312"/>
            <ac:spMk id="4"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7"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8"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9"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10" creationId="{00000000-0000-0000-0000-000000000000}"/>
          </ac:spMkLst>
        </pc:spChg>
        <pc:spChg chg="topLvl">
          <ac:chgData name="Worthy, Charlotte" userId="S::charlotte.worthy@herefordshire.gov.uk::cbb7aa2e-502a-4bf6-acb1-edc16244a49e" providerId="AD" clId="Web-{1B851DCC-5CE0-4D6F-BCC3-BF9372A14B48}" dt="2021-06-30T12:27:31.494" v="0"/>
          <ac:spMkLst>
            <pc:docMk/>
            <pc:sldMk cId="1183098928" sldId="312"/>
            <ac:spMk id="12" creationId="{00000000-0000-0000-0000-000000000000}"/>
          </ac:spMkLst>
        </pc:spChg>
        <pc:grpChg chg="del">
          <ac:chgData name="Worthy, Charlotte" userId="S::charlotte.worthy@herefordshire.gov.uk::cbb7aa2e-502a-4bf6-acb1-edc16244a49e" providerId="AD" clId="Web-{1B851DCC-5CE0-4D6F-BCC3-BF9372A14B48}" dt="2021-06-30T12:27:31.494" v="0"/>
          <ac:grpSpMkLst>
            <pc:docMk/>
            <pc:sldMk cId="1183098928" sldId="312"/>
            <ac:grpSpMk id="5" creationId="{00000000-0000-0000-0000-000000000000}"/>
          </ac:grpSpMkLst>
        </pc:grpChg>
        <pc:picChg chg="topLvl">
          <ac:chgData name="Worthy, Charlotte" userId="S::charlotte.worthy@herefordshire.gov.uk::cbb7aa2e-502a-4bf6-acb1-edc16244a49e" providerId="AD" clId="Web-{1B851DCC-5CE0-4D6F-BCC3-BF9372A14B48}" dt="2021-06-30T12:27:31.494" v="0"/>
          <ac:picMkLst>
            <pc:docMk/>
            <pc:sldMk cId="1183098928" sldId="312"/>
            <ac:picMk id="17" creationId="{00000000-0000-0000-0000-000000000000}"/>
          </ac:picMkLst>
        </pc:picChg>
        <pc:inkChg chg="add del">
          <ac:chgData name="Worthy, Charlotte" userId="S::charlotte.worthy@herefordshire.gov.uk::cbb7aa2e-502a-4bf6-acb1-edc16244a49e" providerId="AD" clId="Web-{1B851DCC-5CE0-4D6F-BCC3-BF9372A14B48}" dt="2021-06-30T13:38:02.074" v="182"/>
          <ac:inkMkLst>
            <pc:docMk/>
            <pc:sldMk cId="1183098928" sldId="312"/>
            <ac:inkMk id="2" creationId="{8F6ED9C5-2A29-476B-AD03-0B38B8DD7467}"/>
          </ac:inkMkLst>
        </pc:inkChg>
        <pc:inkChg chg="add del">
          <ac:chgData name="Worthy, Charlotte" userId="S::charlotte.worthy@herefordshire.gov.uk::cbb7aa2e-502a-4bf6-acb1-edc16244a49e" providerId="AD" clId="Web-{1B851DCC-5CE0-4D6F-BCC3-BF9372A14B48}" dt="2021-06-30T13:37:34.713" v="179"/>
          <ac:inkMkLst>
            <pc:docMk/>
            <pc:sldMk cId="1183098928" sldId="312"/>
            <ac:inkMk id="5" creationId="{642CC34E-2A7C-4997-A924-B295F855B0A7}"/>
          </ac:inkMkLst>
        </pc:inkChg>
        <pc:inkChg chg="add del">
          <ac:chgData name="Worthy, Charlotte" userId="S::charlotte.worthy@herefordshire.gov.uk::cbb7aa2e-502a-4bf6-acb1-edc16244a49e" providerId="AD" clId="Web-{1B851DCC-5CE0-4D6F-BCC3-BF9372A14B48}" dt="2021-06-30T13:37:32.103" v="178"/>
          <ac:inkMkLst>
            <pc:docMk/>
            <pc:sldMk cId="1183098928" sldId="312"/>
            <ac:inkMk id="6" creationId="{3B81DC1F-B182-4EEC-A48E-68687A1B2E6C}"/>
          </ac:inkMkLst>
        </pc:inkChg>
        <pc:inkChg chg="add del">
          <ac:chgData name="Worthy, Charlotte" userId="S::charlotte.worthy@herefordshire.gov.uk::cbb7aa2e-502a-4bf6-acb1-edc16244a49e" providerId="AD" clId="Web-{1B851DCC-5CE0-4D6F-BCC3-BF9372A14B48}" dt="2021-06-30T13:37:31.009" v="177"/>
          <ac:inkMkLst>
            <pc:docMk/>
            <pc:sldMk cId="1183098928" sldId="312"/>
            <ac:inkMk id="11" creationId="{FAC57C57-1EEC-439D-99B1-694F4BB54A14}"/>
          </ac:inkMkLst>
        </pc:inkChg>
        <pc:inkChg chg="add del">
          <ac:chgData name="Worthy, Charlotte" userId="S::charlotte.worthy@herefordshire.gov.uk::cbb7aa2e-502a-4bf6-acb1-edc16244a49e" providerId="AD" clId="Web-{1B851DCC-5CE0-4D6F-BCC3-BF9372A14B48}" dt="2021-06-30T13:36:57.992" v="167"/>
          <ac:inkMkLst>
            <pc:docMk/>
            <pc:sldMk cId="1183098928" sldId="312"/>
            <ac:inkMk id="13" creationId="{278C54B8-33E8-464A-A62C-ABAE90D68D84}"/>
          </ac:inkMkLst>
        </pc:inkChg>
        <pc:inkChg chg="add del">
          <ac:chgData name="Worthy, Charlotte" userId="S::charlotte.worthy@herefordshire.gov.uk::cbb7aa2e-502a-4bf6-acb1-edc16244a49e" providerId="AD" clId="Web-{1B851DCC-5CE0-4D6F-BCC3-BF9372A14B48}" dt="2021-06-30T13:37:24.196" v="175"/>
          <ac:inkMkLst>
            <pc:docMk/>
            <pc:sldMk cId="1183098928" sldId="312"/>
            <ac:inkMk id="15" creationId="{F5B87E84-2D33-4EF6-BD71-5E6FA1C61E54}"/>
          </ac:inkMkLst>
        </pc:inkChg>
        <pc:inkChg chg="add del">
          <ac:chgData name="Worthy, Charlotte" userId="S::charlotte.worthy@herefordshire.gov.uk::cbb7aa2e-502a-4bf6-acb1-edc16244a49e" providerId="AD" clId="Web-{1B851DCC-5CE0-4D6F-BCC3-BF9372A14B48}" dt="2021-06-30T13:37:19.665" v="174"/>
          <ac:inkMkLst>
            <pc:docMk/>
            <pc:sldMk cId="1183098928" sldId="312"/>
            <ac:inkMk id="16" creationId="{21C9B446-D035-4830-8B75-F555259F03A5}"/>
          </ac:inkMkLst>
        </pc:inkChg>
        <pc:inkChg chg="add del">
          <ac:chgData name="Worthy, Charlotte" userId="S::charlotte.worthy@herefordshire.gov.uk::cbb7aa2e-502a-4bf6-acb1-edc16244a49e" providerId="AD" clId="Web-{1B851DCC-5CE0-4D6F-BCC3-BF9372A14B48}" dt="2021-06-30T13:37:17.243" v="173"/>
          <ac:inkMkLst>
            <pc:docMk/>
            <pc:sldMk cId="1183098928" sldId="312"/>
            <ac:inkMk id="18" creationId="{AFA79764-5343-4B2C-95BA-31A05B81438F}"/>
          </ac:inkMkLst>
        </pc:inkChg>
        <pc:inkChg chg="add del">
          <ac:chgData name="Worthy, Charlotte" userId="S::charlotte.worthy@herefordshire.gov.uk::cbb7aa2e-502a-4bf6-acb1-edc16244a49e" providerId="AD" clId="Web-{1B851DCC-5CE0-4D6F-BCC3-BF9372A14B48}" dt="2021-06-30T13:37:17.243" v="172"/>
          <ac:inkMkLst>
            <pc:docMk/>
            <pc:sldMk cId="1183098928" sldId="312"/>
            <ac:inkMk id="19" creationId="{8A7B9882-2C47-47C3-85F9-9823BE597B25}"/>
          </ac:inkMkLst>
        </pc:inkChg>
      </pc:sldChg>
    </pc:docChg>
  </pc:docChgLst>
  <pc:docChgLst>
    <pc:chgData name="Helm, Dave" userId="S::david.helm@herefordshire.gov.uk::947707e7-dd64-48f3-8d72-cfbb08f1cac9" providerId="AD" clId="Web-{C84FD38B-764D-49BF-9E86-2164A95C13C8}"/>
    <pc:docChg chg="addSld delSld modSld">
      <pc:chgData name="Helm, Dave" userId="S::david.helm@herefordshire.gov.uk::947707e7-dd64-48f3-8d72-cfbb08f1cac9" providerId="AD" clId="Web-{C84FD38B-764D-49BF-9E86-2164A95C13C8}" dt="2021-11-24T11:37:47.421" v="1610" actId="1076"/>
      <pc:docMkLst>
        <pc:docMk/>
      </pc:docMkLst>
      <pc:sldChg chg="addSp delSp modSp addCm">
        <pc:chgData name="Helm, Dave" userId="S::david.helm@herefordshire.gov.uk::947707e7-dd64-48f3-8d72-cfbb08f1cac9" providerId="AD" clId="Web-{C84FD38B-764D-49BF-9E86-2164A95C13C8}" dt="2021-11-24T09:09:31.591" v="141"/>
        <pc:sldMkLst>
          <pc:docMk/>
          <pc:sldMk cId="554244028" sldId="350"/>
        </pc:sldMkLst>
        <pc:spChg chg="mod">
          <ac:chgData name="Helm, Dave" userId="S::david.helm@herefordshire.gov.uk::947707e7-dd64-48f3-8d72-cfbb08f1cac9" providerId="AD" clId="Web-{C84FD38B-764D-49BF-9E86-2164A95C13C8}" dt="2021-11-24T09:08:24.714" v="136" actId="20577"/>
          <ac:spMkLst>
            <pc:docMk/>
            <pc:sldMk cId="554244028" sldId="350"/>
            <ac:spMk id="3" creationId="{00000000-0000-0000-0000-000000000000}"/>
          </ac:spMkLst>
        </pc:spChg>
        <pc:spChg chg="add del mod">
          <ac:chgData name="Helm, Dave" userId="S::david.helm@herefordshire.gov.uk::947707e7-dd64-48f3-8d72-cfbb08f1cac9" providerId="AD" clId="Web-{C84FD38B-764D-49BF-9E86-2164A95C13C8}" dt="2021-11-24T09:08:52.324" v="140"/>
          <ac:spMkLst>
            <pc:docMk/>
            <pc:sldMk cId="554244028" sldId="350"/>
            <ac:spMk id="4" creationId="{AC051B2B-AA9F-4C77-B8DD-F9F6E6950CE8}"/>
          </ac:spMkLst>
        </pc:spChg>
        <pc:spChg chg="add del mod">
          <ac:chgData name="Helm, Dave" userId="S::david.helm@herefordshire.gov.uk::947707e7-dd64-48f3-8d72-cfbb08f1cac9" providerId="AD" clId="Web-{C84FD38B-764D-49BF-9E86-2164A95C13C8}" dt="2021-11-24T09:08:36.558" v="138"/>
          <ac:spMkLst>
            <pc:docMk/>
            <pc:sldMk cId="554244028" sldId="350"/>
            <ac:spMk id="12" creationId="{097AA8BA-1990-484F-8DA9-CAB12A1E7FCA}"/>
          </ac:spMkLst>
        </pc:spChg>
        <pc:picChg chg="mod">
          <ac:chgData name="Helm, Dave" userId="S::david.helm@herefordshire.gov.uk::947707e7-dd64-48f3-8d72-cfbb08f1cac9" providerId="AD" clId="Web-{C84FD38B-764D-49BF-9E86-2164A95C13C8}" dt="2021-11-24T09:03:43.270" v="79" actId="1076"/>
          <ac:picMkLst>
            <pc:docMk/>
            <pc:sldMk cId="554244028" sldId="350"/>
            <ac:picMk id="6" creationId="{00000000-0000-0000-0000-000000000000}"/>
          </ac:picMkLst>
        </pc:picChg>
        <pc:picChg chg="mod">
          <ac:chgData name="Helm, Dave" userId="S::david.helm@herefordshire.gov.uk::947707e7-dd64-48f3-8d72-cfbb08f1cac9" providerId="AD" clId="Web-{C84FD38B-764D-49BF-9E86-2164A95C13C8}" dt="2021-11-24T09:04:00.005" v="83" actId="1076"/>
          <ac:picMkLst>
            <pc:docMk/>
            <pc:sldMk cId="554244028" sldId="350"/>
            <ac:picMk id="7" creationId="{00000000-0000-0000-0000-000000000000}"/>
          </ac:picMkLst>
        </pc:picChg>
        <pc:picChg chg="mod">
          <ac:chgData name="Helm, Dave" userId="S::david.helm@herefordshire.gov.uk::947707e7-dd64-48f3-8d72-cfbb08f1cac9" providerId="AD" clId="Web-{C84FD38B-764D-49BF-9E86-2164A95C13C8}" dt="2021-11-24T09:05:13.147" v="100" actId="1076"/>
          <ac:picMkLst>
            <pc:docMk/>
            <pc:sldMk cId="554244028" sldId="350"/>
            <ac:picMk id="8" creationId="{00000000-0000-0000-0000-000000000000}"/>
          </ac:picMkLst>
        </pc:picChg>
        <pc:picChg chg="mod">
          <ac:chgData name="Helm, Dave" userId="S::david.helm@herefordshire.gov.uk::947707e7-dd64-48f3-8d72-cfbb08f1cac9" providerId="AD" clId="Web-{C84FD38B-764D-49BF-9E86-2164A95C13C8}" dt="2021-11-24T09:05:22.428" v="103" actId="1076"/>
          <ac:picMkLst>
            <pc:docMk/>
            <pc:sldMk cId="554244028" sldId="350"/>
            <ac:picMk id="9" creationId="{00000000-0000-0000-0000-000000000000}"/>
          </ac:picMkLst>
        </pc:picChg>
        <pc:picChg chg="mod">
          <ac:chgData name="Helm, Dave" userId="S::david.helm@herefordshire.gov.uk::947707e7-dd64-48f3-8d72-cfbb08f1cac9" providerId="AD" clId="Web-{C84FD38B-764D-49BF-9E86-2164A95C13C8}" dt="2021-11-24T09:05:44.648" v="109" actId="1076"/>
          <ac:picMkLst>
            <pc:docMk/>
            <pc:sldMk cId="554244028" sldId="350"/>
            <ac:picMk id="10" creationId="{00000000-0000-0000-0000-000000000000}"/>
          </ac:picMkLst>
        </pc:picChg>
        <pc:picChg chg="mod">
          <ac:chgData name="Helm, Dave" userId="S::david.helm@herefordshire.gov.uk::947707e7-dd64-48f3-8d72-cfbb08f1cac9" providerId="AD" clId="Web-{C84FD38B-764D-49BF-9E86-2164A95C13C8}" dt="2021-11-24T09:05:48.507" v="110" actId="1076"/>
          <ac:picMkLst>
            <pc:docMk/>
            <pc:sldMk cId="554244028" sldId="350"/>
            <ac:picMk id="11" creationId="{00000000-0000-0000-0000-000000000000}"/>
          </ac:picMkLst>
        </pc:picChg>
      </pc:sldChg>
      <pc:sldChg chg="addSp delSp modSp addCm">
        <pc:chgData name="Helm, Dave" userId="S::david.helm@herefordshire.gov.uk::947707e7-dd64-48f3-8d72-cfbb08f1cac9" providerId="AD" clId="Web-{C84FD38B-764D-49BF-9E86-2164A95C13C8}" dt="2021-11-24T09:28:45.995" v="467"/>
        <pc:sldMkLst>
          <pc:docMk/>
          <pc:sldMk cId="1998519723" sldId="380"/>
        </pc:sldMkLst>
        <pc:spChg chg="mod">
          <ac:chgData name="Helm, Dave" userId="S::david.helm@herefordshire.gov.uk::947707e7-dd64-48f3-8d72-cfbb08f1cac9" providerId="AD" clId="Web-{C84FD38B-764D-49BF-9E86-2164A95C13C8}" dt="2021-11-24T09:27:51.509" v="465" actId="14100"/>
          <ac:spMkLst>
            <pc:docMk/>
            <pc:sldMk cId="1998519723" sldId="380"/>
            <ac:spMk id="9" creationId="{00000000-0000-0000-0000-000000000000}"/>
          </ac:spMkLst>
        </pc:spChg>
        <pc:spChg chg="mod">
          <ac:chgData name="Helm, Dave" userId="S::david.helm@herefordshire.gov.uk::947707e7-dd64-48f3-8d72-cfbb08f1cac9" providerId="AD" clId="Web-{C84FD38B-764D-49BF-9E86-2164A95C13C8}" dt="2021-11-24T09:24:00.128" v="328" actId="20577"/>
          <ac:spMkLst>
            <pc:docMk/>
            <pc:sldMk cId="1998519723" sldId="380"/>
            <ac:spMk id="14" creationId="{00000000-0000-0000-0000-000000000000}"/>
          </ac:spMkLst>
        </pc:spChg>
        <pc:spChg chg="add del">
          <ac:chgData name="Helm, Dave" userId="S::david.helm@herefordshire.gov.uk::947707e7-dd64-48f3-8d72-cfbb08f1cac9" providerId="AD" clId="Web-{C84FD38B-764D-49BF-9E86-2164A95C13C8}" dt="2021-11-24T09:24:02.738" v="329"/>
          <ac:spMkLst>
            <pc:docMk/>
            <pc:sldMk cId="1998519723" sldId="380"/>
            <ac:spMk id="58" creationId="{8F417300-3B62-4E22-8F5F-3D366D71C319}"/>
          </ac:spMkLst>
        </pc:spChg>
        <pc:grpChg chg="mod">
          <ac:chgData name="Helm, Dave" userId="S::david.helm@herefordshire.gov.uk::947707e7-dd64-48f3-8d72-cfbb08f1cac9" providerId="AD" clId="Web-{C84FD38B-764D-49BF-9E86-2164A95C13C8}" dt="2021-11-24T09:27:56.228" v="466" actId="1076"/>
          <ac:grpSpMkLst>
            <pc:docMk/>
            <pc:sldMk cId="1998519723" sldId="380"/>
            <ac:grpSpMk id="7" creationId="{00000000-0000-0000-0000-000000000000}"/>
          </ac:grpSpMkLst>
        </pc:grpChg>
      </pc:sldChg>
      <pc:sldChg chg="del">
        <pc:chgData name="Helm, Dave" userId="S::david.helm@herefordshire.gov.uk::947707e7-dd64-48f3-8d72-cfbb08f1cac9" providerId="AD" clId="Web-{C84FD38B-764D-49BF-9E86-2164A95C13C8}" dt="2021-11-24T10:56:10.030" v="1533"/>
        <pc:sldMkLst>
          <pc:docMk/>
          <pc:sldMk cId="187180403" sldId="409"/>
        </pc:sldMkLst>
      </pc:sldChg>
      <pc:sldChg chg="addSp delSp modSp addCm">
        <pc:chgData name="Helm, Dave" userId="S::david.helm@herefordshire.gov.uk::947707e7-dd64-48f3-8d72-cfbb08f1cac9" providerId="AD" clId="Web-{C84FD38B-764D-49BF-9E86-2164A95C13C8}" dt="2021-11-24T10:27:06.393" v="1063" actId="20577"/>
        <pc:sldMkLst>
          <pc:docMk/>
          <pc:sldMk cId="3318301788" sldId="417"/>
        </pc:sldMkLst>
        <pc:spChg chg="mod">
          <ac:chgData name="Helm, Dave" userId="S::david.helm@herefordshire.gov.uk::947707e7-dd64-48f3-8d72-cfbb08f1cac9" providerId="AD" clId="Web-{C84FD38B-764D-49BF-9E86-2164A95C13C8}" dt="2021-11-24T10:18:05.770" v="831" actId="1076"/>
          <ac:spMkLst>
            <pc:docMk/>
            <pc:sldMk cId="3318301788" sldId="417"/>
            <ac:spMk id="2" creationId="{00000000-0000-0000-0000-000000000000}"/>
          </ac:spMkLst>
        </pc:spChg>
        <pc:spChg chg="del mod">
          <ac:chgData name="Helm, Dave" userId="S::david.helm@herefordshire.gov.uk::947707e7-dd64-48f3-8d72-cfbb08f1cac9" providerId="AD" clId="Web-{C84FD38B-764D-49BF-9E86-2164A95C13C8}" dt="2021-11-24T10:05:43.611" v="591"/>
          <ac:spMkLst>
            <pc:docMk/>
            <pc:sldMk cId="3318301788" sldId="417"/>
            <ac:spMk id="3" creationId="{00000000-0000-0000-0000-000000000000}"/>
          </ac:spMkLst>
        </pc:spChg>
        <pc:spChg chg="mod">
          <ac:chgData name="Helm, Dave" userId="S::david.helm@herefordshire.gov.uk::947707e7-dd64-48f3-8d72-cfbb08f1cac9" providerId="AD" clId="Web-{C84FD38B-764D-49BF-9E86-2164A95C13C8}" dt="2021-11-24T10:27:06.393" v="1063" actId="20577"/>
          <ac:spMkLst>
            <pc:docMk/>
            <pc:sldMk cId="3318301788" sldId="417"/>
            <ac:spMk id="4" creationId="{00000000-0000-0000-0000-000000000000}"/>
          </ac:spMkLst>
        </pc:spChg>
        <pc:spChg chg="mod">
          <ac:chgData name="Helm, Dave" userId="S::david.helm@herefordshire.gov.uk::947707e7-dd64-48f3-8d72-cfbb08f1cac9" providerId="AD" clId="Web-{C84FD38B-764D-49BF-9E86-2164A95C13C8}" dt="2021-11-24T10:18:22.630" v="834" actId="14100"/>
          <ac:spMkLst>
            <pc:docMk/>
            <pc:sldMk cId="3318301788" sldId="417"/>
            <ac:spMk id="8" creationId="{00000000-0000-0000-0000-000000000000}"/>
          </ac:spMkLst>
        </pc:spChg>
        <pc:spChg chg="add del mod">
          <ac:chgData name="Helm, Dave" userId="S::david.helm@herefordshire.gov.uk::947707e7-dd64-48f3-8d72-cfbb08f1cac9" providerId="AD" clId="Web-{C84FD38B-764D-49BF-9E86-2164A95C13C8}" dt="2021-11-24T10:06:47.300" v="599"/>
          <ac:spMkLst>
            <pc:docMk/>
            <pc:sldMk cId="3318301788" sldId="417"/>
            <ac:spMk id="9" creationId="{F8013E84-C39A-4043-ADB2-FCD1CD994C9D}"/>
          </ac:spMkLst>
        </pc:spChg>
      </pc:sldChg>
      <pc:sldChg chg="modSp addCm">
        <pc:chgData name="Helm, Dave" userId="S::david.helm@herefordshire.gov.uk::947707e7-dd64-48f3-8d72-cfbb08f1cac9" providerId="AD" clId="Web-{C84FD38B-764D-49BF-9E86-2164A95C13C8}" dt="2021-11-24T10:24:55.890" v="1046"/>
        <pc:sldMkLst>
          <pc:docMk/>
          <pc:sldMk cId="3241250982" sldId="434"/>
        </pc:sldMkLst>
        <pc:spChg chg="mod">
          <ac:chgData name="Helm, Dave" userId="S::david.helm@herefordshire.gov.uk::947707e7-dd64-48f3-8d72-cfbb08f1cac9" providerId="AD" clId="Web-{C84FD38B-764D-49BF-9E86-2164A95C13C8}" dt="2021-11-24T10:24:20.389" v="1045" actId="14100"/>
          <ac:spMkLst>
            <pc:docMk/>
            <pc:sldMk cId="3241250982" sldId="434"/>
            <ac:spMk id="89" creationId="{00000000-0000-0000-0000-000000000000}"/>
          </ac:spMkLst>
        </pc:spChg>
        <pc:spChg chg="mod">
          <ac:chgData name="Helm, Dave" userId="S::david.helm@herefordshire.gov.uk::947707e7-dd64-48f3-8d72-cfbb08f1cac9" providerId="AD" clId="Web-{C84FD38B-764D-49BF-9E86-2164A95C13C8}" dt="2021-11-24T10:23:52.123" v="1041" actId="1076"/>
          <ac:spMkLst>
            <pc:docMk/>
            <pc:sldMk cId="3241250982" sldId="434"/>
            <ac:spMk id="90" creationId="{00000000-0000-0000-0000-000000000000}"/>
          </ac:spMkLst>
        </pc:spChg>
        <pc:spChg chg="mod">
          <ac:chgData name="Helm, Dave" userId="S::david.helm@herefordshire.gov.uk::947707e7-dd64-48f3-8d72-cfbb08f1cac9" providerId="AD" clId="Web-{C84FD38B-764D-49BF-9E86-2164A95C13C8}" dt="2021-11-24T10:23:56.404" v="1042" actId="14100"/>
          <ac:spMkLst>
            <pc:docMk/>
            <pc:sldMk cId="3241250982" sldId="434"/>
            <ac:spMk id="91" creationId="{00000000-0000-0000-0000-000000000000}"/>
          </ac:spMkLst>
        </pc:spChg>
        <pc:cxnChg chg="mod">
          <ac:chgData name="Helm, Dave" userId="S::david.helm@herefordshire.gov.uk::947707e7-dd64-48f3-8d72-cfbb08f1cac9" providerId="AD" clId="Web-{C84FD38B-764D-49BF-9E86-2164A95C13C8}" dt="2021-11-24T10:23:56.404" v="1042" actId="14100"/>
          <ac:cxnSpMkLst>
            <pc:docMk/>
            <pc:sldMk cId="3241250982" sldId="434"/>
            <ac:cxnSpMk id="74" creationId="{00000000-0000-0000-0000-000000000000}"/>
          </ac:cxnSpMkLst>
        </pc:cxnChg>
      </pc:sldChg>
      <pc:sldChg chg="addSp delSp modSp new mod modClrScheme chgLayout">
        <pc:chgData name="Helm, Dave" userId="S::david.helm@herefordshire.gov.uk::947707e7-dd64-48f3-8d72-cfbb08f1cac9" providerId="AD" clId="Web-{C84FD38B-764D-49BF-9E86-2164A95C13C8}" dt="2021-11-24T11:37:47.421" v="1610" actId="1076"/>
        <pc:sldMkLst>
          <pc:docMk/>
          <pc:sldMk cId="240122647" sldId="456"/>
        </pc:sldMkLst>
        <pc:spChg chg="mod ord">
          <ac:chgData name="Helm, Dave" userId="S::david.helm@herefordshire.gov.uk::947707e7-dd64-48f3-8d72-cfbb08f1cac9" providerId="AD" clId="Web-{C84FD38B-764D-49BF-9E86-2164A95C13C8}" dt="2021-11-24T10:29:49.038" v="1082" actId="1076"/>
          <ac:spMkLst>
            <pc:docMk/>
            <pc:sldMk cId="240122647" sldId="456"/>
            <ac:spMk id="2" creationId="{280632EC-98CA-4790-A7C1-325259BDFB73}"/>
          </ac:spMkLst>
        </pc:spChg>
        <pc:spChg chg="del mod ord">
          <ac:chgData name="Helm, Dave" userId="S::david.helm@herefordshire.gov.uk::947707e7-dd64-48f3-8d72-cfbb08f1cac9" providerId="AD" clId="Web-{C84FD38B-764D-49BF-9E86-2164A95C13C8}" dt="2021-11-24T10:48:39.925" v="1460"/>
          <ac:spMkLst>
            <pc:docMk/>
            <pc:sldMk cId="240122647" sldId="456"/>
            <ac:spMk id="3" creationId="{13224FBC-39F8-408C-8F82-BD43138847A9}"/>
          </ac:spMkLst>
        </pc:spChg>
        <pc:spChg chg="add mod ord">
          <ac:chgData name="Helm, Dave" userId="S::david.helm@herefordshire.gov.uk::947707e7-dd64-48f3-8d72-cfbb08f1cac9" providerId="AD" clId="Web-{C84FD38B-764D-49BF-9E86-2164A95C13C8}" dt="2021-11-24T11:26:40.358" v="1606"/>
          <ac:spMkLst>
            <pc:docMk/>
            <pc:sldMk cId="240122647" sldId="456"/>
            <ac:spMk id="4" creationId="{96B4B111-78A5-42C5-8FAE-54EA88208E59}"/>
          </ac:spMkLst>
        </pc:spChg>
        <pc:spChg chg="add mod">
          <ac:chgData name="Helm, Dave" userId="S::david.helm@herefordshire.gov.uk::947707e7-dd64-48f3-8d72-cfbb08f1cac9" providerId="AD" clId="Web-{C84FD38B-764D-49BF-9E86-2164A95C13C8}" dt="2021-11-24T10:49:36.286" v="1468" actId="20577"/>
          <ac:spMkLst>
            <pc:docMk/>
            <pc:sldMk cId="240122647" sldId="456"/>
            <ac:spMk id="5" creationId="{E44DD083-8B3A-4847-8323-A2CD4FDE5D1A}"/>
          </ac:spMkLst>
        </pc:spChg>
        <pc:spChg chg="add mod">
          <ac:chgData name="Helm, Dave" userId="S::david.helm@herefordshire.gov.uk::947707e7-dd64-48f3-8d72-cfbb08f1cac9" providerId="AD" clId="Web-{C84FD38B-764D-49BF-9E86-2164A95C13C8}" dt="2021-11-24T11:37:47.421" v="1610" actId="1076"/>
          <ac:spMkLst>
            <pc:docMk/>
            <pc:sldMk cId="240122647" sldId="456"/>
            <ac:spMk id="9" creationId="{65C16BDB-658E-40BB-B32C-BD544FDEF13E}"/>
          </ac:spMkLst>
        </pc:spChg>
        <pc:spChg chg="add del mod">
          <ac:chgData name="Helm, Dave" userId="S::david.helm@herefordshire.gov.uk::947707e7-dd64-48f3-8d72-cfbb08f1cac9" providerId="AD" clId="Web-{C84FD38B-764D-49BF-9E86-2164A95C13C8}" dt="2021-11-24T10:48:56.160" v="1462"/>
          <ac:spMkLst>
            <pc:docMk/>
            <pc:sldMk cId="240122647" sldId="456"/>
            <ac:spMk id="11" creationId="{181A1F33-9AE3-4A4E-9A93-58C2E14C763E}"/>
          </ac:spMkLst>
        </pc:spChg>
        <pc:spChg chg="add del mod">
          <ac:chgData name="Helm, Dave" userId="S::david.helm@herefordshire.gov.uk::947707e7-dd64-48f3-8d72-cfbb08f1cac9" providerId="AD" clId="Web-{C84FD38B-764D-49BF-9E86-2164A95C13C8}" dt="2021-11-24T10:58:53.862" v="1535"/>
          <ac:spMkLst>
            <pc:docMk/>
            <pc:sldMk cId="240122647" sldId="456"/>
            <ac:spMk id="15" creationId="{7F882C2E-2A5D-4DC8-9D0D-2346C0684928}"/>
          </ac:spMkLst>
        </pc:spChg>
        <pc:picChg chg="add mod">
          <ac:chgData name="Helm, Dave" userId="S::david.helm@herefordshire.gov.uk::947707e7-dd64-48f3-8d72-cfbb08f1cac9" providerId="AD" clId="Web-{C84FD38B-764D-49BF-9E86-2164A95C13C8}" dt="2021-11-24T11:16:43.046" v="1599" actId="1076"/>
          <ac:picMkLst>
            <pc:docMk/>
            <pc:sldMk cId="240122647" sldId="456"/>
            <ac:picMk id="7" creationId="{87D4B25E-66B3-4E77-B524-BBDCA170D985}"/>
          </ac:picMkLst>
        </pc:picChg>
        <pc:picChg chg="add del mod ord">
          <ac:chgData name="Helm, Dave" userId="S::david.helm@herefordshire.gov.uk::947707e7-dd64-48f3-8d72-cfbb08f1cac9" providerId="AD" clId="Web-{C84FD38B-764D-49BF-9E86-2164A95C13C8}" dt="2021-11-24T10:58:36.034" v="1534"/>
          <ac:picMkLst>
            <pc:docMk/>
            <pc:sldMk cId="240122647" sldId="456"/>
            <ac:picMk id="12" creationId="{EA825E77-CB67-42DB-90D9-6F280FFB1AA6}"/>
          </ac:picMkLst>
        </pc:picChg>
        <pc:picChg chg="add mod">
          <ac:chgData name="Helm, Dave" userId="S::david.helm@herefordshire.gov.uk::947707e7-dd64-48f3-8d72-cfbb08f1cac9" providerId="AD" clId="Web-{C84FD38B-764D-49BF-9E86-2164A95C13C8}" dt="2021-11-24T11:37:39.593" v="1609" actId="1076"/>
          <ac:picMkLst>
            <pc:docMk/>
            <pc:sldMk cId="240122647" sldId="456"/>
            <ac:picMk id="13" creationId="{BDFF0976-76C9-4160-A703-B885BE737AF5}"/>
          </ac:picMkLst>
        </pc:picChg>
        <pc:picChg chg="add mod ord">
          <ac:chgData name="Helm, Dave" userId="S::david.helm@herefordshire.gov.uk::947707e7-dd64-48f3-8d72-cfbb08f1cac9" providerId="AD" clId="Web-{C84FD38B-764D-49BF-9E86-2164A95C13C8}" dt="2021-11-24T11:37:02.202" v="1608" actId="1076"/>
          <ac:picMkLst>
            <pc:docMk/>
            <pc:sldMk cId="240122647" sldId="456"/>
            <ac:picMk id="16" creationId="{1A031B8A-5842-4C12-BC73-F3358E25A4F9}"/>
          </ac:picMkLst>
        </pc:picChg>
        <pc:picChg chg="add del mod">
          <ac:chgData name="Helm, Dave" userId="S::david.helm@herefordshire.gov.uk::947707e7-dd64-48f3-8d72-cfbb08f1cac9" providerId="AD" clId="Web-{C84FD38B-764D-49BF-9E86-2164A95C13C8}" dt="2021-11-24T11:12:01.132" v="1550"/>
          <ac:picMkLst>
            <pc:docMk/>
            <pc:sldMk cId="240122647" sldId="456"/>
            <ac:picMk id="17" creationId="{D1511346-E720-43E7-9063-04DEA94C4051}"/>
          </ac:picMkLst>
        </pc:picChg>
      </pc:sldChg>
      <pc:sldChg chg="new del">
        <pc:chgData name="Helm, Dave" userId="S::david.helm@herefordshire.gov.uk::947707e7-dd64-48f3-8d72-cfbb08f1cac9" providerId="AD" clId="Web-{C84FD38B-764D-49BF-9E86-2164A95C13C8}" dt="2021-11-24T11:12:40.321" v="1552"/>
        <pc:sldMkLst>
          <pc:docMk/>
          <pc:sldMk cId="2944124206" sldId="457"/>
        </pc:sldMkLst>
      </pc:sldChg>
    </pc:docChg>
  </pc:docChgLst>
  <pc:docChgLst>
    <pc:chgData name="Worthy, Charlotte" userId="S::charlotte.worthy@herefordshire.gov.uk::cbb7aa2e-502a-4bf6-acb1-edc16244a49e" providerId="AD" clId="Web-{992189A7-6807-4CFC-A18B-61D0DC30B80E}"/>
    <pc:docChg chg="addSld delSld modSld sldOrd">
      <pc:chgData name="Worthy, Charlotte" userId="S::charlotte.worthy@herefordshire.gov.uk::cbb7aa2e-502a-4bf6-acb1-edc16244a49e" providerId="AD" clId="Web-{992189A7-6807-4CFC-A18B-61D0DC30B80E}" dt="2021-06-29T16:52:19.166" v="100" actId="20577"/>
      <pc:docMkLst>
        <pc:docMk/>
      </pc:docMkLst>
      <pc:sldChg chg="modSp addCm">
        <pc:chgData name="Worthy, Charlotte" userId="S::charlotte.worthy@herefordshire.gov.uk::cbb7aa2e-502a-4bf6-acb1-edc16244a49e" providerId="AD" clId="Web-{992189A7-6807-4CFC-A18B-61D0DC30B80E}" dt="2021-06-29T16:40:43.770" v="49"/>
        <pc:sldMkLst>
          <pc:docMk/>
          <pc:sldMk cId="1527050154" sldId="302"/>
        </pc:sldMkLst>
        <pc:spChg chg="mod">
          <ac:chgData name="Worthy, Charlotte" userId="S::charlotte.worthy@herefordshire.gov.uk::cbb7aa2e-502a-4bf6-acb1-edc16244a49e" providerId="AD" clId="Web-{992189A7-6807-4CFC-A18B-61D0DC30B80E}" dt="2021-06-29T16:36:31.030" v="48" actId="20577"/>
          <ac:spMkLst>
            <pc:docMk/>
            <pc:sldMk cId="1527050154" sldId="302"/>
            <ac:spMk id="8" creationId="{00000000-0000-0000-0000-000000000000}"/>
          </ac:spMkLst>
        </pc:spChg>
      </pc:sldChg>
      <pc:sldChg chg="modSp addCm">
        <pc:chgData name="Worthy, Charlotte" userId="S::charlotte.worthy@herefordshire.gov.uk::cbb7aa2e-502a-4bf6-acb1-edc16244a49e" providerId="AD" clId="Web-{992189A7-6807-4CFC-A18B-61D0DC30B80E}" dt="2021-06-29T16:25:28.890" v="3"/>
        <pc:sldMkLst>
          <pc:docMk/>
          <pc:sldMk cId="1183098928" sldId="312"/>
        </pc:sldMkLst>
        <pc:spChg chg="mod">
          <ac:chgData name="Worthy, Charlotte" userId="S::charlotte.worthy@herefordshire.gov.uk::cbb7aa2e-502a-4bf6-acb1-edc16244a49e" providerId="AD" clId="Web-{992189A7-6807-4CFC-A18B-61D0DC30B80E}" dt="2021-06-29T16:07:46.397" v="1" actId="1076"/>
          <ac:spMkLst>
            <pc:docMk/>
            <pc:sldMk cId="1183098928" sldId="312"/>
            <ac:spMk id="14" creationId="{00000000-0000-0000-0000-000000000000}"/>
          </ac:spMkLst>
        </pc:spChg>
        <pc:grpChg chg="mod">
          <ac:chgData name="Worthy, Charlotte" userId="S::charlotte.worthy@herefordshire.gov.uk::cbb7aa2e-502a-4bf6-acb1-edc16244a49e" providerId="AD" clId="Web-{992189A7-6807-4CFC-A18B-61D0DC30B80E}" dt="2021-06-29T16:07:40.318" v="0" actId="1076"/>
          <ac:grpSpMkLst>
            <pc:docMk/>
            <pc:sldMk cId="1183098928" sldId="312"/>
            <ac:grpSpMk id="5" creationId="{00000000-0000-0000-0000-000000000000}"/>
          </ac:grpSpMkLst>
        </pc:grpChg>
      </pc:sldChg>
      <pc:sldChg chg="modSp">
        <pc:chgData name="Worthy, Charlotte" userId="S::charlotte.worthy@herefordshire.gov.uk::cbb7aa2e-502a-4bf6-acb1-edc16244a49e" providerId="AD" clId="Web-{992189A7-6807-4CFC-A18B-61D0DC30B80E}" dt="2021-06-29T16:52:19.166" v="100" actId="20577"/>
        <pc:sldMkLst>
          <pc:docMk/>
          <pc:sldMk cId="3955836535" sldId="315"/>
        </pc:sldMkLst>
        <pc:spChg chg="mod">
          <ac:chgData name="Worthy, Charlotte" userId="S::charlotte.worthy@herefordshire.gov.uk::cbb7aa2e-502a-4bf6-acb1-edc16244a49e" providerId="AD" clId="Web-{992189A7-6807-4CFC-A18B-61D0DC30B80E}" dt="2021-06-29T16:52:19.166" v="100" actId="20577"/>
          <ac:spMkLst>
            <pc:docMk/>
            <pc:sldMk cId="3955836535" sldId="315"/>
            <ac:spMk id="3" creationId="{00000000-0000-0000-0000-000000000000}"/>
          </ac:spMkLst>
        </pc:spChg>
      </pc:sldChg>
      <pc:sldChg chg="modSp add ord replId">
        <pc:chgData name="Worthy, Charlotte" userId="S::charlotte.worthy@herefordshire.gov.uk::cbb7aa2e-502a-4bf6-acb1-edc16244a49e" providerId="AD" clId="Web-{992189A7-6807-4CFC-A18B-61D0DC30B80E}" dt="2021-06-29T16:42:26.882" v="62" actId="20577"/>
        <pc:sldMkLst>
          <pc:docMk/>
          <pc:sldMk cId="3141158664" sldId="316"/>
        </pc:sldMkLst>
        <pc:spChg chg="mod">
          <ac:chgData name="Worthy, Charlotte" userId="S::charlotte.worthy@herefordshire.gov.uk::cbb7aa2e-502a-4bf6-acb1-edc16244a49e" providerId="AD" clId="Web-{992189A7-6807-4CFC-A18B-61D0DC30B80E}" dt="2021-06-29T16:42:23.585" v="61" actId="20577"/>
          <ac:spMkLst>
            <pc:docMk/>
            <pc:sldMk cId="3141158664" sldId="316"/>
            <ac:spMk id="2" creationId="{00000000-0000-0000-0000-000000000000}"/>
          </ac:spMkLst>
        </pc:spChg>
        <pc:spChg chg="mod">
          <ac:chgData name="Worthy, Charlotte" userId="S::charlotte.worthy@herefordshire.gov.uk::cbb7aa2e-502a-4bf6-acb1-edc16244a49e" providerId="AD" clId="Web-{992189A7-6807-4CFC-A18B-61D0DC30B80E}" dt="2021-06-29T16:42:26.882" v="62" actId="20577"/>
          <ac:spMkLst>
            <pc:docMk/>
            <pc:sldMk cId="3141158664" sldId="316"/>
            <ac:spMk id="3" creationId="{00000000-0000-0000-0000-000000000000}"/>
          </ac:spMkLst>
        </pc:spChg>
      </pc:sldChg>
      <pc:sldChg chg="add del replId">
        <pc:chgData name="Worthy, Charlotte" userId="S::charlotte.worthy@herefordshire.gov.uk::cbb7aa2e-502a-4bf6-acb1-edc16244a49e" providerId="AD" clId="Web-{992189A7-6807-4CFC-A18B-61D0DC30B80E}" dt="2021-06-29T16:33:04.010" v="5"/>
        <pc:sldMkLst>
          <pc:docMk/>
          <pc:sldMk cId="3384390555" sldId="316"/>
        </pc:sldMkLst>
      </pc:sldChg>
    </pc:docChg>
  </pc:docChgLst>
  <pc:docChgLst>
    <pc:chgData name="Chandrasekara, Sakunthala" userId="S::saku.chandrasekara@herefordshire.gov.uk::a5300596-42b5-40fc-aae3-70e0f3eb1ca8" providerId="AD" clId="Web-{8847AEFC-25EB-493A-9E0F-D853329B4F31}"/>
    <pc:docChg chg="modSld">
      <pc:chgData name="Chandrasekara, Sakunthala" userId="S::saku.chandrasekara@herefordshire.gov.uk::a5300596-42b5-40fc-aae3-70e0f3eb1ca8" providerId="AD" clId="Web-{8847AEFC-25EB-493A-9E0F-D853329B4F31}" dt="2021-11-24T10:53:50.147" v="13" actId="14100"/>
      <pc:docMkLst>
        <pc:docMk/>
      </pc:docMkLst>
      <pc:sldChg chg="modSp">
        <pc:chgData name="Chandrasekara, Sakunthala" userId="S::saku.chandrasekara@herefordshire.gov.uk::a5300596-42b5-40fc-aae3-70e0f3eb1ca8" providerId="AD" clId="Web-{8847AEFC-25EB-493A-9E0F-D853329B4F31}" dt="2021-11-24T10:53:50.147" v="13" actId="14100"/>
        <pc:sldMkLst>
          <pc:docMk/>
          <pc:sldMk cId="3757158878" sldId="442"/>
        </pc:sldMkLst>
        <pc:spChg chg="mod">
          <ac:chgData name="Chandrasekara, Sakunthala" userId="S::saku.chandrasekara@herefordshire.gov.uk::a5300596-42b5-40fc-aae3-70e0f3eb1ca8" providerId="AD" clId="Web-{8847AEFC-25EB-493A-9E0F-D853329B4F31}" dt="2021-11-24T10:52:14.316" v="9" actId="20577"/>
          <ac:spMkLst>
            <pc:docMk/>
            <pc:sldMk cId="3757158878" sldId="442"/>
            <ac:spMk id="6" creationId="{00000000-0000-0000-0000-000000000000}"/>
          </ac:spMkLst>
        </pc:spChg>
        <pc:spChg chg="mod">
          <ac:chgData name="Chandrasekara, Sakunthala" userId="S::saku.chandrasekara@herefordshire.gov.uk::a5300596-42b5-40fc-aae3-70e0f3eb1ca8" providerId="AD" clId="Web-{8847AEFC-25EB-493A-9E0F-D853329B4F31}" dt="2021-11-24T10:50:58.735" v="3" actId="14100"/>
          <ac:spMkLst>
            <pc:docMk/>
            <pc:sldMk cId="3757158878" sldId="442"/>
            <ac:spMk id="8" creationId="{00000000-0000-0000-0000-000000000000}"/>
          </ac:spMkLst>
        </pc:spChg>
        <pc:spChg chg="mod">
          <ac:chgData name="Chandrasekara, Sakunthala" userId="S::saku.chandrasekara@herefordshire.gov.uk::a5300596-42b5-40fc-aae3-70e0f3eb1ca8" providerId="AD" clId="Web-{8847AEFC-25EB-493A-9E0F-D853329B4F31}" dt="2021-11-24T10:52:09.862" v="7" actId="14100"/>
          <ac:spMkLst>
            <pc:docMk/>
            <pc:sldMk cId="3757158878" sldId="442"/>
            <ac:spMk id="9" creationId="{00000000-0000-0000-0000-000000000000}"/>
          </ac:spMkLst>
        </pc:spChg>
        <pc:spChg chg="mod">
          <ac:chgData name="Chandrasekara, Sakunthala" userId="S::saku.chandrasekara@herefordshire.gov.uk::a5300596-42b5-40fc-aae3-70e0f3eb1ca8" providerId="AD" clId="Web-{8847AEFC-25EB-493A-9E0F-D853329B4F31}" dt="2021-11-24T10:53:05.239" v="12" actId="20577"/>
          <ac:spMkLst>
            <pc:docMk/>
            <pc:sldMk cId="3757158878" sldId="442"/>
            <ac:spMk id="20" creationId="{00000000-0000-0000-0000-000000000000}"/>
          </ac:spMkLst>
        </pc:spChg>
        <pc:grpChg chg="mod">
          <ac:chgData name="Chandrasekara, Sakunthala" userId="S::saku.chandrasekara@herefordshire.gov.uk::a5300596-42b5-40fc-aae3-70e0f3eb1ca8" providerId="AD" clId="Web-{8847AEFC-25EB-493A-9E0F-D853329B4F31}" dt="2021-11-24T10:53:50.147" v="13" actId="14100"/>
          <ac:grpSpMkLst>
            <pc:docMk/>
            <pc:sldMk cId="3757158878" sldId="442"/>
            <ac:grpSpMk id="15" creationId="{26A1BAA7-9DAF-4DF9-80FB-486B1DE21FDA}"/>
          </ac:grpSpMkLst>
        </pc:grpChg>
      </pc:sldChg>
    </pc:docChg>
  </pc:docChgLst>
  <pc:docChgLst>
    <pc:chgData name="Worthy, Charlotte" userId="S::charlotte.worthy@herefordshire.gov.uk::cbb7aa2e-502a-4bf6-acb1-edc16244a49e" providerId="AD" clId="Web-{B6C1F6D4-66A8-452E-A04E-CBE947D1057A}"/>
    <pc:docChg chg="modSld">
      <pc:chgData name="Worthy, Charlotte" userId="S::charlotte.worthy@herefordshire.gov.uk::cbb7aa2e-502a-4bf6-acb1-edc16244a49e" providerId="AD" clId="Web-{B6C1F6D4-66A8-452E-A04E-CBE947D1057A}" dt="2021-05-25T12:37:59.011" v="170" actId="1076"/>
      <pc:docMkLst>
        <pc:docMk/>
      </pc:docMkLst>
      <pc:sldChg chg="addCm">
        <pc:chgData name="Worthy, Charlotte" userId="S::charlotte.worthy@herefordshire.gov.uk::cbb7aa2e-502a-4bf6-acb1-edc16244a49e" providerId="AD" clId="Web-{B6C1F6D4-66A8-452E-A04E-CBE947D1057A}" dt="2021-05-25T12:25:20.180" v="150"/>
        <pc:sldMkLst>
          <pc:docMk/>
          <pc:sldMk cId="608578038" sldId="261"/>
        </pc:sldMkLst>
      </pc:sldChg>
      <pc:sldChg chg="modSp">
        <pc:chgData name="Worthy, Charlotte" userId="S::charlotte.worthy@herefordshire.gov.uk::cbb7aa2e-502a-4bf6-acb1-edc16244a49e" providerId="AD" clId="Web-{B6C1F6D4-66A8-452E-A04E-CBE947D1057A}" dt="2021-05-25T11:54:43.540" v="107" actId="1076"/>
        <pc:sldMkLst>
          <pc:docMk/>
          <pc:sldMk cId="1819998851" sldId="267"/>
        </pc:sldMkLst>
        <pc:spChg chg="mod">
          <ac:chgData name="Worthy, Charlotte" userId="S::charlotte.worthy@herefordshire.gov.uk::cbb7aa2e-502a-4bf6-acb1-edc16244a49e" providerId="AD" clId="Web-{B6C1F6D4-66A8-452E-A04E-CBE947D1057A}" dt="2021-05-25T11:54:43.540" v="107" actId="1076"/>
          <ac:spMkLst>
            <pc:docMk/>
            <pc:sldMk cId="1819998851" sldId="267"/>
            <ac:spMk id="5" creationId="{0CB245DC-30AE-4002-9089-FCF2A30BFD83}"/>
          </ac:spMkLst>
        </pc:spChg>
      </pc:sldChg>
      <pc:sldChg chg="delCm">
        <pc:chgData name="Worthy, Charlotte" userId="S::charlotte.worthy@herefordshire.gov.uk::cbb7aa2e-502a-4bf6-acb1-edc16244a49e" providerId="AD" clId="Web-{B6C1F6D4-66A8-452E-A04E-CBE947D1057A}" dt="2021-05-25T11:46:08.105" v="4"/>
        <pc:sldMkLst>
          <pc:docMk/>
          <pc:sldMk cId="1484047762" sldId="268"/>
        </pc:sldMkLst>
      </pc:sldChg>
      <pc:sldChg chg="modSp">
        <pc:chgData name="Worthy, Charlotte" userId="S::charlotte.worthy@herefordshire.gov.uk::cbb7aa2e-502a-4bf6-acb1-edc16244a49e" providerId="AD" clId="Web-{B6C1F6D4-66A8-452E-A04E-CBE947D1057A}" dt="2021-05-25T11:41:32.380" v="1"/>
        <pc:sldMkLst>
          <pc:docMk/>
          <pc:sldMk cId="2353059617" sldId="271"/>
        </pc:sldMkLst>
        <pc:spChg chg="mod">
          <ac:chgData name="Worthy, Charlotte" userId="S::charlotte.worthy@herefordshire.gov.uk::cbb7aa2e-502a-4bf6-acb1-edc16244a49e" providerId="AD" clId="Web-{B6C1F6D4-66A8-452E-A04E-CBE947D1057A}" dt="2021-05-25T11:41:32.380" v="1"/>
          <ac:spMkLst>
            <pc:docMk/>
            <pc:sldMk cId="2353059617" sldId="271"/>
            <ac:spMk id="2" creationId="{00000000-0000-0000-0000-000000000000}"/>
          </ac:spMkLst>
        </pc:spChg>
      </pc:sldChg>
      <pc:sldChg chg="addCm">
        <pc:chgData name="Worthy, Charlotte" userId="S::charlotte.worthy@herefordshire.gov.uk::cbb7aa2e-502a-4bf6-acb1-edc16244a49e" providerId="AD" clId="Web-{B6C1F6D4-66A8-452E-A04E-CBE947D1057A}" dt="2021-05-25T11:56:36.434" v="149"/>
        <pc:sldMkLst>
          <pc:docMk/>
          <pc:sldMk cId="3658860094" sldId="275"/>
        </pc:sldMkLst>
      </pc:sldChg>
      <pc:sldChg chg="modSp">
        <pc:chgData name="Worthy, Charlotte" userId="S::charlotte.worthy@herefordshire.gov.uk::cbb7aa2e-502a-4bf6-acb1-edc16244a49e" providerId="AD" clId="Web-{B6C1F6D4-66A8-452E-A04E-CBE947D1057A}" dt="2021-05-25T11:56:09.605" v="148" actId="20577"/>
        <pc:sldMkLst>
          <pc:docMk/>
          <pc:sldMk cId="235414651" sldId="276"/>
        </pc:sldMkLst>
        <pc:spChg chg="mod">
          <ac:chgData name="Worthy, Charlotte" userId="S::charlotte.worthy@herefordshire.gov.uk::cbb7aa2e-502a-4bf6-acb1-edc16244a49e" providerId="AD" clId="Web-{B6C1F6D4-66A8-452E-A04E-CBE947D1057A}" dt="2021-05-25T11:56:09.605" v="148" actId="20577"/>
          <ac:spMkLst>
            <pc:docMk/>
            <pc:sldMk cId="235414651" sldId="276"/>
            <ac:spMk id="3" creationId="{00000000-0000-0000-0000-000000000000}"/>
          </ac:spMkLst>
        </pc:spChg>
      </pc:sldChg>
      <pc:sldChg chg="addCm">
        <pc:chgData name="Worthy, Charlotte" userId="S::charlotte.worthy@herefordshire.gov.uk::cbb7aa2e-502a-4bf6-acb1-edc16244a49e" providerId="AD" clId="Web-{B6C1F6D4-66A8-452E-A04E-CBE947D1057A}" dt="2021-05-25T11:42:21.741" v="2"/>
        <pc:sldMkLst>
          <pc:docMk/>
          <pc:sldMk cId="2208357052" sldId="281"/>
        </pc:sldMkLst>
      </pc:sldChg>
      <pc:sldChg chg="modSp">
        <pc:chgData name="Worthy, Charlotte" userId="S::charlotte.worthy@herefordshire.gov.uk::cbb7aa2e-502a-4bf6-acb1-edc16244a49e" providerId="AD" clId="Web-{B6C1F6D4-66A8-452E-A04E-CBE947D1057A}" dt="2021-05-25T11:41:27.271" v="0"/>
        <pc:sldMkLst>
          <pc:docMk/>
          <pc:sldMk cId="2784588264" sldId="284"/>
        </pc:sldMkLst>
        <pc:spChg chg="mod">
          <ac:chgData name="Worthy, Charlotte" userId="S::charlotte.worthy@herefordshire.gov.uk::cbb7aa2e-502a-4bf6-acb1-edc16244a49e" providerId="AD" clId="Web-{B6C1F6D4-66A8-452E-A04E-CBE947D1057A}" dt="2021-05-25T11:41:27.271" v="0"/>
          <ac:spMkLst>
            <pc:docMk/>
            <pc:sldMk cId="2784588264" sldId="284"/>
            <ac:spMk id="2" creationId="{00000000-0000-0000-0000-000000000000}"/>
          </ac:spMkLst>
        </pc:spChg>
      </pc:sldChg>
      <pc:sldChg chg="modSp delCm">
        <pc:chgData name="Worthy, Charlotte" userId="S::charlotte.worthy@herefordshire.gov.uk::cbb7aa2e-502a-4bf6-acb1-edc16244a49e" providerId="AD" clId="Web-{B6C1F6D4-66A8-452E-A04E-CBE947D1057A}" dt="2021-05-25T11:54:18.024" v="104" actId="20577"/>
        <pc:sldMkLst>
          <pc:docMk/>
          <pc:sldMk cId="2499062091" sldId="285"/>
        </pc:sldMkLst>
        <pc:spChg chg="mod">
          <ac:chgData name="Worthy, Charlotte" userId="S::charlotte.worthy@herefordshire.gov.uk::cbb7aa2e-502a-4bf6-acb1-edc16244a49e" providerId="AD" clId="Web-{B6C1F6D4-66A8-452E-A04E-CBE947D1057A}" dt="2021-05-25T11:54:18.024" v="104" actId="20577"/>
          <ac:spMkLst>
            <pc:docMk/>
            <pc:sldMk cId="2499062091" sldId="285"/>
            <ac:spMk id="3" creationId="{00000000-0000-0000-0000-000000000000}"/>
          </ac:spMkLst>
        </pc:spChg>
      </pc:sldChg>
      <pc:sldChg chg="modSp addCm modCm">
        <pc:chgData name="Worthy, Charlotte" userId="S::charlotte.worthy@herefordshire.gov.uk::cbb7aa2e-502a-4bf6-acb1-edc16244a49e" providerId="AD" clId="Web-{B6C1F6D4-66A8-452E-A04E-CBE947D1057A}" dt="2021-05-25T12:37:59.011" v="170" actId="1076"/>
        <pc:sldMkLst>
          <pc:docMk/>
          <pc:sldMk cId="2548942927" sldId="296"/>
        </pc:sldMkLst>
        <pc:spChg chg="mod">
          <ac:chgData name="Worthy, Charlotte" userId="S::charlotte.worthy@herefordshire.gov.uk::cbb7aa2e-502a-4bf6-acb1-edc16244a49e" providerId="AD" clId="Web-{B6C1F6D4-66A8-452E-A04E-CBE947D1057A}" dt="2021-05-25T11:50:26.018" v="29" actId="14100"/>
          <ac:spMkLst>
            <pc:docMk/>
            <pc:sldMk cId="2548942927" sldId="296"/>
            <ac:spMk id="6" creationId="{9A679C22-CBA3-4166-A4EC-BBC965E22653}"/>
          </ac:spMkLst>
        </pc:spChg>
        <pc:spChg chg="mod">
          <ac:chgData name="Worthy, Charlotte" userId="S::charlotte.worthy@herefordshire.gov.uk::cbb7aa2e-502a-4bf6-acb1-edc16244a49e" providerId="AD" clId="Web-{B6C1F6D4-66A8-452E-A04E-CBE947D1057A}" dt="2021-05-25T12:37:59.011" v="170" actId="1076"/>
          <ac:spMkLst>
            <pc:docMk/>
            <pc:sldMk cId="2548942927" sldId="296"/>
            <ac:spMk id="17" creationId="{A06B4C0D-1842-49D4-8415-0753BA2D7D3D}"/>
          </ac:spMkLst>
        </pc:spChg>
        <pc:picChg chg="mod">
          <ac:chgData name="Worthy, Charlotte" userId="S::charlotte.worthy@herefordshire.gov.uk::cbb7aa2e-502a-4bf6-acb1-edc16244a49e" providerId="AD" clId="Web-{B6C1F6D4-66A8-452E-A04E-CBE947D1057A}" dt="2021-05-25T11:50:21.799" v="28" actId="1076"/>
          <ac:picMkLst>
            <pc:docMk/>
            <pc:sldMk cId="2548942927" sldId="296"/>
            <ac:picMk id="14" creationId="{463801FE-4F07-48B2-A248-654EF97B9113}"/>
          </ac:picMkLst>
        </pc:picChg>
        <pc:picChg chg="mod">
          <ac:chgData name="Worthy, Charlotte" userId="S::charlotte.worthy@herefordshire.gov.uk::cbb7aa2e-502a-4bf6-acb1-edc16244a49e" providerId="AD" clId="Web-{B6C1F6D4-66A8-452E-A04E-CBE947D1057A}" dt="2021-05-25T11:49:04.126" v="20" actId="1076"/>
          <ac:picMkLst>
            <pc:docMk/>
            <pc:sldMk cId="2548942927" sldId="296"/>
            <ac:picMk id="16" creationId="{6D34712E-9B3F-4B46-9755-C8151D44D76F}"/>
          </ac:picMkLst>
        </pc:picChg>
      </pc:sldChg>
      <pc:sldChg chg="modSp">
        <pc:chgData name="Worthy, Charlotte" userId="S::charlotte.worthy@herefordshire.gov.uk::cbb7aa2e-502a-4bf6-acb1-edc16244a49e" providerId="AD" clId="Web-{B6C1F6D4-66A8-452E-A04E-CBE947D1057A}" dt="2021-05-25T11:48:35.641" v="19" actId="20577"/>
        <pc:sldMkLst>
          <pc:docMk/>
          <pc:sldMk cId="2719974096" sldId="297"/>
        </pc:sldMkLst>
        <pc:spChg chg="mod">
          <ac:chgData name="Worthy, Charlotte" userId="S::charlotte.worthy@herefordshire.gov.uk::cbb7aa2e-502a-4bf6-acb1-edc16244a49e" providerId="AD" clId="Web-{B6C1F6D4-66A8-452E-A04E-CBE947D1057A}" dt="2021-05-25T11:48:35.641" v="19" actId="20577"/>
          <ac:spMkLst>
            <pc:docMk/>
            <pc:sldMk cId="2719974096" sldId="297"/>
            <ac:spMk id="5" creationId="{02EFD411-0E67-4110-82CD-15AE21E1FB54}"/>
          </ac:spMkLst>
        </pc:spChg>
      </pc:sldChg>
    </pc:docChg>
  </pc:docChgLst>
  <pc:docChgLst>
    <pc:chgData name="Helm, Dave" userId="S::david.helm@herefordshire.gov.uk::947707e7-dd64-48f3-8d72-cfbb08f1cac9" providerId="AD" clId="Web-{4E7CD044-5D45-45DD-925E-6D4F598CD713}"/>
    <pc:docChg chg="modSld">
      <pc:chgData name="Helm, Dave" userId="S::david.helm@herefordshire.gov.uk::947707e7-dd64-48f3-8d72-cfbb08f1cac9" providerId="AD" clId="Web-{4E7CD044-5D45-45DD-925E-6D4F598CD713}" dt="2021-05-25T15:08:28.864" v="12"/>
      <pc:docMkLst>
        <pc:docMk/>
      </pc:docMkLst>
      <pc:sldChg chg="modSp">
        <pc:chgData name="Helm, Dave" userId="S::david.helm@herefordshire.gov.uk::947707e7-dd64-48f3-8d72-cfbb08f1cac9" providerId="AD" clId="Web-{4E7CD044-5D45-45DD-925E-6D4F598CD713}" dt="2021-05-25T15:08:28.864" v="12"/>
        <pc:sldMkLst>
          <pc:docMk/>
          <pc:sldMk cId="2548942927" sldId="296"/>
        </pc:sldMkLst>
        <pc:graphicFrameChg chg="mod modGraphic">
          <ac:chgData name="Helm, Dave" userId="S::david.helm@herefordshire.gov.uk::947707e7-dd64-48f3-8d72-cfbb08f1cac9" providerId="AD" clId="Web-{4E7CD044-5D45-45DD-925E-6D4F598CD713}" dt="2021-05-25T15:08:28.864" v="12"/>
          <ac:graphicFrameMkLst>
            <pc:docMk/>
            <pc:sldMk cId="2548942927" sldId="296"/>
            <ac:graphicFrameMk id="21" creationId="{E723901B-D20B-498B-8D74-00B3CB29D2D1}"/>
          </ac:graphicFrameMkLst>
        </pc:graphicFrameChg>
      </pc:sldChg>
    </pc:docChg>
  </pc:docChgLst>
  <pc:docChgLst>
    <pc:chgData name="Helm, Dave" userId="S::david.helm@herefordshire.gov.uk::947707e7-dd64-48f3-8d72-cfbb08f1cac9" providerId="AD" clId="Web-{8B00211E-ED3E-41CB-BBB3-9D830B0E960E}"/>
    <pc:docChg chg="modSld">
      <pc:chgData name="Helm, Dave" userId="S::david.helm@herefordshire.gov.uk::947707e7-dd64-48f3-8d72-cfbb08f1cac9" providerId="AD" clId="Web-{8B00211E-ED3E-41CB-BBB3-9D830B0E960E}" dt="2021-05-25T12:47:09.345" v="380" actId="20577"/>
      <pc:docMkLst>
        <pc:docMk/>
      </pc:docMkLst>
      <pc:sldChg chg="modSp">
        <pc:chgData name="Helm, Dave" userId="S::david.helm@herefordshire.gov.uk::947707e7-dd64-48f3-8d72-cfbb08f1cac9" providerId="AD" clId="Web-{8B00211E-ED3E-41CB-BBB3-9D830B0E960E}" dt="2021-05-25T12:12:50.418" v="99" actId="20577"/>
        <pc:sldMkLst>
          <pc:docMk/>
          <pc:sldMk cId="2499062091" sldId="285"/>
        </pc:sldMkLst>
        <pc:spChg chg="mod">
          <ac:chgData name="Helm, Dave" userId="S::david.helm@herefordshire.gov.uk::947707e7-dd64-48f3-8d72-cfbb08f1cac9" providerId="AD" clId="Web-{8B00211E-ED3E-41CB-BBB3-9D830B0E960E}" dt="2021-05-25T12:12:50.418" v="99" actId="20577"/>
          <ac:spMkLst>
            <pc:docMk/>
            <pc:sldMk cId="2499062091" sldId="285"/>
            <ac:spMk id="3" creationId="{00000000-0000-0000-0000-000000000000}"/>
          </ac:spMkLst>
        </pc:spChg>
      </pc:sldChg>
      <pc:sldChg chg="modSp addCm">
        <pc:chgData name="Helm, Dave" userId="S::david.helm@herefordshire.gov.uk::947707e7-dd64-48f3-8d72-cfbb08f1cac9" providerId="AD" clId="Web-{8B00211E-ED3E-41CB-BBB3-9D830B0E960E}" dt="2021-05-25T12:14:49.738" v="119" actId="14100"/>
        <pc:sldMkLst>
          <pc:docMk/>
          <pc:sldMk cId="2548942927" sldId="296"/>
        </pc:sldMkLst>
        <pc:spChg chg="mod">
          <ac:chgData name="Helm, Dave" userId="S::david.helm@herefordshire.gov.uk::947707e7-dd64-48f3-8d72-cfbb08f1cac9" providerId="AD" clId="Web-{8B00211E-ED3E-41CB-BBB3-9D830B0E960E}" dt="2021-05-25T12:08:51.311" v="18" actId="1076"/>
          <ac:spMkLst>
            <pc:docMk/>
            <pc:sldMk cId="2548942927" sldId="296"/>
            <ac:spMk id="6" creationId="{9A679C22-CBA3-4166-A4EC-BBC965E22653}"/>
          </ac:spMkLst>
        </pc:spChg>
        <pc:spChg chg="mod">
          <ac:chgData name="Helm, Dave" userId="S::david.helm@herefordshire.gov.uk::947707e7-dd64-48f3-8d72-cfbb08f1cac9" providerId="AD" clId="Web-{8B00211E-ED3E-41CB-BBB3-9D830B0E960E}" dt="2021-05-25T12:08:06.355" v="9" actId="1076"/>
          <ac:spMkLst>
            <pc:docMk/>
            <pc:sldMk cId="2548942927" sldId="296"/>
            <ac:spMk id="7" creationId="{2A4CA6D0-9435-4C40-ADE1-8DB4918FBAB3}"/>
          </ac:spMkLst>
        </pc:spChg>
        <pc:spChg chg="mod">
          <ac:chgData name="Helm, Dave" userId="S::david.helm@herefordshire.gov.uk::947707e7-dd64-48f3-8d72-cfbb08f1cac9" providerId="AD" clId="Web-{8B00211E-ED3E-41CB-BBB3-9D830B0E960E}" dt="2021-05-25T12:08:17.340" v="12" actId="14100"/>
          <ac:spMkLst>
            <pc:docMk/>
            <pc:sldMk cId="2548942927" sldId="296"/>
            <ac:spMk id="15" creationId="{27F85670-9517-44A1-88E4-736272A4FFFB}"/>
          </ac:spMkLst>
        </pc:spChg>
        <pc:spChg chg="mod">
          <ac:chgData name="Helm, Dave" userId="S::david.helm@herefordshire.gov.uk::947707e7-dd64-48f3-8d72-cfbb08f1cac9" providerId="AD" clId="Web-{8B00211E-ED3E-41CB-BBB3-9D830B0E960E}" dt="2021-05-25T12:14:49.738" v="119" actId="14100"/>
          <ac:spMkLst>
            <pc:docMk/>
            <pc:sldMk cId="2548942927" sldId="296"/>
            <ac:spMk id="17" creationId="{A06B4C0D-1842-49D4-8415-0753BA2D7D3D}"/>
          </ac:spMkLst>
        </pc:spChg>
        <pc:graphicFrameChg chg="mod modGraphic">
          <ac:chgData name="Helm, Dave" userId="S::david.helm@herefordshire.gov.uk::947707e7-dd64-48f3-8d72-cfbb08f1cac9" providerId="AD" clId="Web-{8B00211E-ED3E-41CB-BBB3-9D830B0E960E}" dt="2021-05-25T12:07:57.402" v="7" actId="1076"/>
          <ac:graphicFrameMkLst>
            <pc:docMk/>
            <pc:sldMk cId="2548942927" sldId="296"/>
            <ac:graphicFrameMk id="21" creationId="{E723901B-D20B-498B-8D74-00B3CB29D2D1}"/>
          </ac:graphicFrameMkLst>
        </pc:graphicFrameChg>
        <pc:picChg chg="mod">
          <ac:chgData name="Helm, Dave" userId="S::david.helm@herefordshire.gov.uk::947707e7-dd64-48f3-8d72-cfbb08f1cac9" providerId="AD" clId="Web-{8B00211E-ED3E-41CB-BBB3-9D830B0E960E}" dt="2021-05-25T12:08:59.436" v="20" actId="1076"/>
          <ac:picMkLst>
            <pc:docMk/>
            <pc:sldMk cId="2548942927" sldId="296"/>
            <ac:picMk id="3" creationId="{2BC1C6AB-2568-4E51-93AB-C9FBDAA06408}"/>
          </ac:picMkLst>
        </pc:picChg>
        <pc:picChg chg="mod">
          <ac:chgData name="Helm, Dave" userId="S::david.helm@herefordshire.gov.uk::947707e7-dd64-48f3-8d72-cfbb08f1cac9" providerId="AD" clId="Web-{8B00211E-ED3E-41CB-BBB3-9D830B0E960E}" dt="2021-05-25T12:07:38.682" v="4" actId="14100"/>
          <ac:picMkLst>
            <pc:docMk/>
            <pc:sldMk cId="2548942927" sldId="296"/>
            <ac:picMk id="8" creationId="{70E2F388-C285-4F9A-8412-6974116F0C59}"/>
          </ac:picMkLst>
        </pc:picChg>
        <pc:picChg chg="mod">
          <ac:chgData name="Helm, Dave" userId="S::david.helm@herefordshire.gov.uk::947707e7-dd64-48f3-8d72-cfbb08f1cac9" providerId="AD" clId="Web-{8B00211E-ED3E-41CB-BBB3-9D830B0E960E}" dt="2021-05-25T12:11:02.631" v="22" actId="1076"/>
          <ac:picMkLst>
            <pc:docMk/>
            <pc:sldMk cId="2548942927" sldId="296"/>
            <ac:picMk id="10" creationId="{2CBB62B1-E046-4AD4-8577-B8B7113D4482}"/>
          </ac:picMkLst>
        </pc:picChg>
        <pc:picChg chg="mod">
          <ac:chgData name="Helm, Dave" userId="S::david.helm@herefordshire.gov.uk::947707e7-dd64-48f3-8d72-cfbb08f1cac9" providerId="AD" clId="Web-{8B00211E-ED3E-41CB-BBB3-9D830B0E960E}" dt="2021-05-25T12:08:21.544" v="13" actId="14100"/>
          <ac:picMkLst>
            <pc:docMk/>
            <pc:sldMk cId="2548942927" sldId="296"/>
            <ac:picMk id="12" creationId="{28A68ADB-E726-4872-AF96-2801FCD56356}"/>
          </ac:picMkLst>
        </pc:picChg>
        <pc:picChg chg="mod">
          <ac:chgData name="Helm, Dave" userId="S::david.helm@herefordshire.gov.uk::947707e7-dd64-48f3-8d72-cfbb08f1cac9" providerId="AD" clId="Web-{8B00211E-ED3E-41CB-BBB3-9D830B0E960E}" dt="2021-05-25T12:08:09.027" v="10" actId="1076"/>
          <ac:picMkLst>
            <pc:docMk/>
            <pc:sldMk cId="2548942927" sldId="296"/>
            <ac:picMk id="13" creationId="{3FF784C0-D472-411F-8FD6-515DF5E94DA5}"/>
          </ac:picMkLst>
        </pc:picChg>
        <pc:picChg chg="mod">
          <ac:chgData name="Helm, Dave" userId="S::david.helm@herefordshire.gov.uk::947707e7-dd64-48f3-8d72-cfbb08f1cac9" providerId="AD" clId="Web-{8B00211E-ED3E-41CB-BBB3-9D830B0E960E}" dt="2021-05-25T12:08:54.311" v="19" actId="1076"/>
          <ac:picMkLst>
            <pc:docMk/>
            <pc:sldMk cId="2548942927" sldId="296"/>
            <ac:picMk id="14" creationId="{463801FE-4F07-48B2-A248-654EF97B9113}"/>
          </ac:picMkLst>
        </pc:picChg>
        <pc:picChg chg="mod">
          <ac:chgData name="Helm, Dave" userId="S::david.helm@herefordshire.gov.uk::947707e7-dd64-48f3-8d72-cfbb08f1cac9" providerId="AD" clId="Web-{8B00211E-ED3E-41CB-BBB3-9D830B0E960E}" dt="2021-05-25T12:08:01.589" v="8" actId="1076"/>
          <ac:picMkLst>
            <pc:docMk/>
            <pc:sldMk cId="2548942927" sldId="296"/>
            <ac:picMk id="22" creationId="{4355D26D-A9BA-4693-B761-B0FAB4A51F88}"/>
          </ac:picMkLst>
        </pc:picChg>
      </pc:sldChg>
      <pc:sldChg chg="addSp modSp">
        <pc:chgData name="Helm, Dave" userId="S::david.helm@herefordshire.gov.uk::947707e7-dd64-48f3-8d72-cfbb08f1cac9" providerId="AD" clId="Web-{8B00211E-ED3E-41CB-BBB3-9D830B0E960E}" dt="2021-05-25T12:47:09.345" v="380" actId="20577"/>
        <pc:sldMkLst>
          <pc:docMk/>
          <pc:sldMk cId="2719974096" sldId="297"/>
        </pc:sldMkLst>
        <pc:spChg chg="add mod">
          <ac:chgData name="Helm, Dave" userId="S::david.helm@herefordshire.gov.uk::947707e7-dd64-48f3-8d72-cfbb08f1cac9" providerId="AD" clId="Web-{8B00211E-ED3E-41CB-BBB3-9D830B0E960E}" dt="2021-05-25T12:47:09.345" v="380" actId="20577"/>
          <ac:spMkLst>
            <pc:docMk/>
            <pc:sldMk cId="2719974096" sldId="297"/>
            <ac:spMk id="3" creationId="{46F80F85-06FC-40F1-B589-DD8A48D3A0FE}"/>
          </ac:spMkLst>
        </pc:spChg>
        <pc:spChg chg="mod">
          <ac:chgData name="Helm, Dave" userId="S::david.helm@herefordshire.gov.uk::947707e7-dd64-48f3-8d72-cfbb08f1cac9" providerId="AD" clId="Web-{8B00211E-ED3E-41CB-BBB3-9D830B0E960E}" dt="2021-05-25T12:46:53.141" v="379" actId="14100"/>
          <ac:spMkLst>
            <pc:docMk/>
            <pc:sldMk cId="2719974096" sldId="297"/>
            <ac:spMk id="5" creationId="{02EFD411-0E67-4110-82CD-15AE21E1FB54}"/>
          </ac:spMkLst>
        </pc:spChg>
        <pc:spChg chg="mod">
          <ac:chgData name="Helm, Dave" userId="S::david.helm@herefordshire.gov.uk::947707e7-dd64-48f3-8d72-cfbb08f1cac9" providerId="AD" clId="Web-{8B00211E-ED3E-41CB-BBB3-9D830B0E960E}" dt="2021-05-25T12:44:34.555" v="357" actId="1076"/>
          <ac:spMkLst>
            <pc:docMk/>
            <pc:sldMk cId="2719974096" sldId="297"/>
            <ac:spMk id="7" creationId="{8B143E9A-480C-4AD4-AE82-63E39346241A}"/>
          </ac:spMkLst>
        </pc:spChg>
        <pc:picChg chg="mod">
          <ac:chgData name="Helm, Dave" userId="S::david.helm@herefordshire.gov.uk::947707e7-dd64-48f3-8d72-cfbb08f1cac9" providerId="AD" clId="Web-{8B00211E-ED3E-41CB-BBB3-9D830B0E960E}" dt="2021-05-25T12:46:47.375" v="378" actId="14100"/>
          <ac:picMkLst>
            <pc:docMk/>
            <pc:sldMk cId="2719974096" sldId="297"/>
            <ac:picMk id="4" creationId="{017D503E-0062-4FF6-BEAD-C2D2956AFEEE}"/>
          </ac:picMkLst>
        </pc:picChg>
      </pc:sldChg>
    </pc:docChg>
  </pc:docChgLst>
  <pc:docChgLst>
    <pc:chgData name="Helm, Dave" userId="S::david.helm@herefordshire.gov.uk::947707e7-dd64-48f3-8d72-cfbb08f1cac9" providerId="AD" clId="Web-{B7802480-5BCB-4671-9A30-52971CF27863}"/>
    <pc:docChg chg="addSld delSld modSld sldOrd">
      <pc:chgData name="Helm, Dave" userId="S::david.helm@herefordshire.gov.uk::947707e7-dd64-48f3-8d72-cfbb08f1cac9" providerId="AD" clId="Web-{B7802480-5BCB-4671-9A30-52971CF27863}" dt="2021-05-24T16:27:21.625" v="244"/>
      <pc:docMkLst>
        <pc:docMk/>
      </pc:docMkLst>
      <pc:sldChg chg="del">
        <pc:chgData name="Helm, Dave" userId="S::david.helm@herefordshire.gov.uk::947707e7-dd64-48f3-8d72-cfbb08f1cac9" providerId="AD" clId="Web-{B7802480-5BCB-4671-9A30-52971CF27863}" dt="2021-05-24T16:08:25.862" v="64"/>
        <pc:sldMkLst>
          <pc:docMk/>
          <pc:sldMk cId="228802080" sldId="269"/>
        </pc:sldMkLst>
      </pc:sldChg>
      <pc:sldChg chg="modSp addCm">
        <pc:chgData name="Helm, Dave" userId="S::david.helm@herefordshire.gov.uk::947707e7-dd64-48f3-8d72-cfbb08f1cac9" providerId="AD" clId="Web-{B7802480-5BCB-4671-9A30-52971CF27863}" dt="2021-05-24T16:27:21.625" v="244"/>
        <pc:sldMkLst>
          <pc:docMk/>
          <pc:sldMk cId="2499062091" sldId="285"/>
        </pc:sldMkLst>
        <pc:spChg chg="mod">
          <ac:chgData name="Helm, Dave" userId="S::david.helm@herefordshire.gov.uk::947707e7-dd64-48f3-8d72-cfbb08f1cac9" providerId="AD" clId="Web-{B7802480-5BCB-4671-9A30-52971CF27863}" dt="2021-05-24T16:26:39.859" v="243" actId="20577"/>
          <ac:spMkLst>
            <pc:docMk/>
            <pc:sldMk cId="2499062091" sldId="285"/>
            <ac:spMk id="3" creationId="{00000000-0000-0000-0000-000000000000}"/>
          </ac:spMkLst>
        </pc:spChg>
      </pc:sldChg>
      <pc:sldChg chg="modSp del ord">
        <pc:chgData name="Helm, Dave" userId="S::david.helm@herefordshire.gov.uk::947707e7-dd64-48f3-8d72-cfbb08f1cac9" providerId="AD" clId="Web-{B7802480-5BCB-4671-9A30-52971CF27863}" dt="2021-05-24T16:23:37.838" v="197"/>
        <pc:sldMkLst>
          <pc:docMk/>
          <pc:sldMk cId="278588963" sldId="286"/>
        </pc:sldMkLst>
        <pc:spChg chg="mod">
          <ac:chgData name="Helm, Dave" userId="S::david.helm@herefordshire.gov.uk::947707e7-dd64-48f3-8d72-cfbb08f1cac9" providerId="AD" clId="Web-{B7802480-5BCB-4671-9A30-52971CF27863}" dt="2021-05-24T16:22:39.711" v="183" actId="20577"/>
          <ac:spMkLst>
            <pc:docMk/>
            <pc:sldMk cId="278588963" sldId="286"/>
            <ac:spMk id="3" creationId="{00000000-0000-0000-0000-000000000000}"/>
          </ac:spMkLst>
        </pc:spChg>
      </pc:sldChg>
      <pc:sldChg chg="addSp modSp">
        <pc:chgData name="Helm, Dave" userId="S::david.helm@herefordshire.gov.uk::947707e7-dd64-48f3-8d72-cfbb08f1cac9" providerId="AD" clId="Web-{B7802480-5BCB-4671-9A30-52971CF27863}" dt="2021-05-24T16:08:48.175" v="68" actId="20577"/>
        <pc:sldMkLst>
          <pc:docMk/>
          <pc:sldMk cId="2548942927" sldId="296"/>
        </pc:sldMkLst>
        <pc:spChg chg="mod">
          <ac:chgData name="Helm, Dave" userId="S::david.helm@herefordshire.gov.uk::947707e7-dd64-48f3-8d72-cfbb08f1cac9" providerId="AD" clId="Web-{B7802480-5BCB-4671-9A30-52971CF27863}" dt="2021-05-24T16:07:10.548" v="43" actId="1076"/>
          <ac:spMkLst>
            <pc:docMk/>
            <pc:sldMk cId="2548942927" sldId="296"/>
            <ac:spMk id="2" creationId="{6BB88E2B-FAF8-4EA5-844D-2BE23ACC1794}"/>
          </ac:spMkLst>
        </pc:spChg>
        <pc:spChg chg="mod">
          <ac:chgData name="Helm, Dave" userId="S::david.helm@herefordshire.gov.uk::947707e7-dd64-48f3-8d72-cfbb08f1cac9" providerId="AD" clId="Web-{B7802480-5BCB-4671-9A30-52971CF27863}" dt="2021-05-24T16:08:33.331" v="65" actId="1076"/>
          <ac:spMkLst>
            <pc:docMk/>
            <pc:sldMk cId="2548942927" sldId="296"/>
            <ac:spMk id="5" creationId="{9D40C95D-894B-45A5-BD0B-20D2B1160690}"/>
          </ac:spMkLst>
        </pc:spChg>
        <pc:spChg chg="mod">
          <ac:chgData name="Helm, Dave" userId="S::david.helm@herefordshire.gov.uk::947707e7-dd64-48f3-8d72-cfbb08f1cac9" providerId="AD" clId="Web-{B7802480-5BCB-4671-9A30-52971CF27863}" dt="2021-05-24T16:07:42.642" v="50" actId="1076"/>
          <ac:spMkLst>
            <pc:docMk/>
            <pc:sldMk cId="2548942927" sldId="296"/>
            <ac:spMk id="6" creationId="{9A679C22-CBA3-4166-A4EC-BBC965E22653}"/>
          </ac:spMkLst>
        </pc:spChg>
        <pc:spChg chg="add mod">
          <ac:chgData name="Helm, Dave" userId="S::david.helm@herefordshire.gov.uk::947707e7-dd64-48f3-8d72-cfbb08f1cac9" providerId="AD" clId="Web-{B7802480-5BCB-4671-9A30-52971CF27863}" dt="2021-05-24T16:04:45.294" v="24" actId="14100"/>
          <ac:spMkLst>
            <pc:docMk/>
            <pc:sldMk cId="2548942927" sldId="296"/>
            <ac:spMk id="7" creationId="{2A4CA6D0-9435-4C40-ADE1-8DB4918FBAB3}"/>
          </ac:spMkLst>
        </pc:spChg>
        <pc:spChg chg="mod">
          <ac:chgData name="Helm, Dave" userId="S::david.helm@herefordshire.gov.uk::947707e7-dd64-48f3-8d72-cfbb08f1cac9" providerId="AD" clId="Web-{B7802480-5BCB-4671-9A30-52971CF27863}" dt="2021-05-24T16:08:48.175" v="68" actId="20577"/>
          <ac:spMkLst>
            <pc:docMk/>
            <pc:sldMk cId="2548942927" sldId="296"/>
            <ac:spMk id="15" creationId="{27F85670-9517-44A1-88E4-736272A4FFFB}"/>
          </ac:spMkLst>
        </pc:spChg>
        <pc:spChg chg="mod">
          <ac:chgData name="Helm, Dave" userId="S::david.helm@herefordshire.gov.uk::947707e7-dd64-48f3-8d72-cfbb08f1cac9" providerId="AD" clId="Web-{B7802480-5BCB-4671-9A30-52971CF27863}" dt="2021-05-24T16:06:31.516" v="39" actId="1076"/>
          <ac:spMkLst>
            <pc:docMk/>
            <pc:sldMk cId="2548942927" sldId="296"/>
            <ac:spMk id="17" creationId="{A06B4C0D-1842-49D4-8415-0753BA2D7D3D}"/>
          </ac:spMkLst>
        </pc:spChg>
        <pc:graphicFrameChg chg="modGraphic">
          <ac:chgData name="Helm, Dave" userId="S::david.helm@herefordshire.gov.uk::947707e7-dd64-48f3-8d72-cfbb08f1cac9" providerId="AD" clId="Web-{B7802480-5BCB-4671-9A30-52971CF27863}" dt="2021-05-24T16:07:28.392" v="47"/>
          <ac:graphicFrameMkLst>
            <pc:docMk/>
            <pc:sldMk cId="2548942927" sldId="296"/>
            <ac:graphicFrameMk id="19" creationId="{51F0F5A4-24FC-4BEF-862E-B4F056229870}"/>
          </ac:graphicFrameMkLst>
        </pc:graphicFrameChg>
        <pc:graphicFrameChg chg="mod modGraphic">
          <ac:chgData name="Helm, Dave" userId="S::david.helm@herefordshire.gov.uk::947707e7-dd64-48f3-8d72-cfbb08f1cac9" providerId="AD" clId="Web-{B7802480-5BCB-4671-9A30-52971CF27863}" dt="2021-05-24T16:06:08.343" v="33"/>
          <ac:graphicFrameMkLst>
            <pc:docMk/>
            <pc:sldMk cId="2548942927" sldId="296"/>
            <ac:graphicFrameMk id="21" creationId="{E723901B-D20B-498B-8D74-00B3CB29D2D1}"/>
          </ac:graphicFrameMkLst>
        </pc:graphicFrameChg>
        <pc:picChg chg="mod">
          <ac:chgData name="Helm, Dave" userId="S::david.helm@herefordshire.gov.uk::947707e7-dd64-48f3-8d72-cfbb08f1cac9" providerId="AD" clId="Web-{B7802480-5BCB-4671-9A30-52971CF27863}" dt="2021-05-24T16:07:48.361" v="52" actId="14100"/>
          <ac:picMkLst>
            <pc:docMk/>
            <pc:sldMk cId="2548942927" sldId="296"/>
            <ac:picMk id="3" creationId="{2BC1C6AB-2568-4E51-93AB-C9FBDAA06408}"/>
          </ac:picMkLst>
        </pc:picChg>
        <pc:picChg chg="mod">
          <ac:chgData name="Helm, Dave" userId="S::david.helm@herefordshire.gov.uk::947707e7-dd64-48f3-8d72-cfbb08f1cac9" providerId="AD" clId="Web-{B7802480-5BCB-4671-9A30-52971CF27863}" dt="2021-05-24T16:08:37.050" v="66" actId="1076"/>
          <ac:picMkLst>
            <pc:docMk/>
            <pc:sldMk cId="2548942927" sldId="296"/>
            <ac:picMk id="4" creationId="{EDEFA8FF-46F4-4E66-B378-F274830F9F74}"/>
          </ac:picMkLst>
        </pc:picChg>
        <pc:picChg chg="add mod">
          <ac:chgData name="Helm, Dave" userId="S::david.helm@herefordshire.gov.uk::947707e7-dd64-48f3-8d72-cfbb08f1cac9" providerId="AD" clId="Web-{B7802480-5BCB-4671-9A30-52971CF27863}" dt="2021-05-24T16:05:51.171" v="29" actId="1076"/>
          <ac:picMkLst>
            <pc:docMk/>
            <pc:sldMk cId="2548942927" sldId="296"/>
            <ac:picMk id="8" creationId="{70E2F388-C285-4F9A-8412-6974116F0C59}"/>
          </ac:picMkLst>
        </pc:picChg>
        <pc:picChg chg="mod">
          <ac:chgData name="Helm, Dave" userId="S::david.helm@herefordshire.gov.uk::947707e7-dd64-48f3-8d72-cfbb08f1cac9" providerId="AD" clId="Web-{B7802480-5BCB-4671-9A30-52971CF27863}" dt="2021-05-24T16:06:37.016" v="40" actId="1076"/>
          <ac:picMkLst>
            <pc:docMk/>
            <pc:sldMk cId="2548942927" sldId="296"/>
            <ac:picMk id="13" creationId="{3FF784C0-D472-411F-8FD6-515DF5E94DA5}"/>
          </ac:picMkLst>
        </pc:picChg>
        <pc:picChg chg="mod">
          <ac:chgData name="Helm, Dave" userId="S::david.helm@herefordshire.gov.uk::947707e7-dd64-48f3-8d72-cfbb08f1cac9" providerId="AD" clId="Web-{B7802480-5BCB-4671-9A30-52971CF27863}" dt="2021-05-24T16:04:38.685" v="22" actId="1076"/>
          <ac:picMkLst>
            <pc:docMk/>
            <pc:sldMk cId="2548942927" sldId="296"/>
            <ac:picMk id="22" creationId="{4355D26D-A9BA-4693-B761-B0FAB4A51F88}"/>
          </ac:picMkLst>
        </pc:picChg>
      </pc:sldChg>
      <pc:sldChg chg="addSp delSp modSp new">
        <pc:chgData name="Helm, Dave" userId="S::david.helm@herefordshire.gov.uk::947707e7-dd64-48f3-8d72-cfbb08f1cac9" providerId="AD" clId="Web-{B7802480-5BCB-4671-9A30-52971CF27863}" dt="2021-05-24T16:23:31.603" v="196" actId="20577"/>
        <pc:sldMkLst>
          <pc:docMk/>
          <pc:sldMk cId="2719974096" sldId="297"/>
        </pc:sldMkLst>
        <pc:spChg chg="mod">
          <ac:chgData name="Helm, Dave" userId="S::david.helm@herefordshire.gov.uk::947707e7-dd64-48f3-8d72-cfbb08f1cac9" providerId="AD" clId="Web-{B7802480-5BCB-4671-9A30-52971CF27863}" dt="2021-05-24T16:22:58.946" v="187" actId="20577"/>
          <ac:spMkLst>
            <pc:docMk/>
            <pc:sldMk cId="2719974096" sldId="297"/>
            <ac:spMk id="2" creationId="{BFBB736C-8523-486C-8B8D-3968519718A8}"/>
          </ac:spMkLst>
        </pc:spChg>
        <pc:spChg chg="del mod">
          <ac:chgData name="Helm, Dave" userId="S::david.helm@herefordshire.gov.uk::947707e7-dd64-48f3-8d72-cfbb08f1cac9" providerId="AD" clId="Web-{B7802480-5BCB-4671-9A30-52971CF27863}" dt="2021-05-24T16:12:19.524" v="76"/>
          <ac:spMkLst>
            <pc:docMk/>
            <pc:sldMk cId="2719974096" sldId="297"/>
            <ac:spMk id="3" creationId="{B66092E0-0D0A-43CA-B4B7-76357B7362B9}"/>
          </ac:spMkLst>
        </pc:spChg>
        <pc:spChg chg="add mod">
          <ac:chgData name="Helm, Dave" userId="S::david.helm@herefordshire.gov.uk::947707e7-dd64-48f3-8d72-cfbb08f1cac9" providerId="AD" clId="Web-{B7802480-5BCB-4671-9A30-52971CF27863}" dt="2021-05-24T16:15:24.482" v="107" actId="20577"/>
          <ac:spMkLst>
            <pc:docMk/>
            <pc:sldMk cId="2719974096" sldId="297"/>
            <ac:spMk id="5" creationId="{02EFD411-0E67-4110-82CD-15AE21E1FB54}"/>
          </ac:spMkLst>
        </pc:spChg>
        <pc:spChg chg="add del">
          <ac:chgData name="Helm, Dave" userId="S::david.helm@herefordshire.gov.uk::947707e7-dd64-48f3-8d72-cfbb08f1cac9" providerId="AD" clId="Web-{B7802480-5BCB-4671-9A30-52971CF27863}" dt="2021-05-24T16:12:47.665" v="80"/>
          <ac:spMkLst>
            <pc:docMk/>
            <pc:sldMk cId="2719974096" sldId="297"/>
            <ac:spMk id="6" creationId="{A8F37DAA-FD47-4E1D-9C68-A7DE9D1000DE}"/>
          </ac:spMkLst>
        </pc:spChg>
        <pc:spChg chg="add mod">
          <ac:chgData name="Helm, Dave" userId="S::david.helm@herefordshire.gov.uk::947707e7-dd64-48f3-8d72-cfbb08f1cac9" providerId="AD" clId="Web-{B7802480-5BCB-4671-9A30-52971CF27863}" dt="2021-05-24T16:23:31.603" v="196" actId="20577"/>
          <ac:spMkLst>
            <pc:docMk/>
            <pc:sldMk cId="2719974096" sldId="297"/>
            <ac:spMk id="7" creationId="{8B143E9A-480C-4AD4-AE82-63E39346241A}"/>
          </ac:spMkLst>
        </pc:spChg>
        <pc:picChg chg="add mod ord">
          <ac:chgData name="Helm, Dave" userId="S::david.helm@herefordshire.gov.uk::947707e7-dd64-48f3-8d72-cfbb08f1cac9" providerId="AD" clId="Web-{B7802480-5BCB-4671-9A30-52971CF27863}" dt="2021-05-24T16:23:01.603" v="188" actId="1076"/>
          <ac:picMkLst>
            <pc:docMk/>
            <pc:sldMk cId="2719974096" sldId="297"/>
            <ac:picMk id="4" creationId="{017D503E-0062-4FF6-BEAD-C2D2956AFEEE}"/>
          </ac:picMkLst>
        </pc:picChg>
      </pc:sldChg>
    </pc:docChg>
  </pc:docChgLst>
  <pc:docChgLst>
    <pc:chgData name="Worthy, Charlotte" userId="S::charlotte.worthy@herefordshire.gov.uk::cbb7aa2e-502a-4bf6-acb1-edc16244a49e" providerId="AD" clId="Web-{A850F5CC-488C-4F12-92FB-B200C93F0848}"/>
    <pc:docChg chg="addSld modSld sldOrd addMainMaster modMainMaster">
      <pc:chgData name="Worthy, Charlotte" userId="S::charlotte.worthy@herefordshire.gov.uk::cbb7aa2e-502a-4bf6-acb1-edc16244a49e" providerId="AD" clId="Web-{A850F5CC-488C-4F12-92FB-B200C93F0848}" dt="2021-05-20T22:53:58.899" v="86"/>
      <pc:docMkLst>
        <pc:docMk/>
      </pc:docMkLst>
      <pc:sldChg chg="ord">
        <pc:chgData name="Worthy, Charlotte" userId="S::charlotte.worthy@herefordshire.gov.uk::cbb7aa2e-502a-4bf6-acb1-edc16244a49e" providerId="AD" clId="Web-{A850F5CC-488C-4F12-92FB-B200C93F0848}" dt="2021-05-20T22:50:05.675" v="7"/>
        <pc:sldMkLst>
          <pc:docMk/>
          <pc:sldMk cId="1484047762" sldId="268"/>
        </pc:sldMkLst>
      </pc:sldChg>
      <pc:sldChg chg="addCm">
        <pc:chgData name="Worthy, Charlotte" userId="S::charlotte.worthy@herefordshire.gov.uk::cbb7aa2e-502a-4bf6-acb1-edc16244a49e" providerId="AD" clId="Web-{A850F5CC-488C-4F12-92FB-B200C93F0848}" dt="2021-05-20T22:53:58.899" v="86"/>
        <pc:sldMkLst>
          <pc:docMk/>
          <pc:sldMk cId="228802080" sldId="269"/>
        </pc:sldMkLst>
      </pc:sldChg>
      <pc:sldChg chg="modSp ord">
        <pc:chgData name="Worthy, Charlotte" userId="S::charlotte.worthy@herefordshire.gov.uk::cbb7aa2e-502a-4bf6-acb1-edc16244a49e" providerId="AD" clId="Web-{A850F5CC-488C-4F12-92FB-B200C93F0848}" dt="2021-05-20T22:51:25.271" v="80" actId="20577"/>
        <pc:sldMkLst>
          <pc:docMk/>
          <pc:sldMk cId="3138178387" sldId="273"/>
        </pc:sldMkLst>
        <pc:spChg chg="mod">
          <ac:chgData name="Worthy, Charlotte" userId="S::charlotte.worthy@herefordshire.gov.uk::cbb7aa2e-502a-4bf6-acb1-edc16244a49e" providerId="AD" clId="Web-{A850F5CC-488C-4F12-92FB-B200C93F0848}" dt="2021-05-20T22:51:25.271" v="80" actId="20577"/>
          <ac:spMkLst>
            <pc:docMk/>
            <pc:sldMk cId="3138178387" sldId="273"/>
            <ac:spMk id="3" creationId="{00000000-0000-0000-0000-000000000000}"/>
          </ac:spMkLst>
        </pc:spChg>
      </pc:sldChg>
      <pc:sldChg chg="add">
        <pc:chgData name="Worthy, Charlotte" userId="S::charlotte.worthy@herefordshire.gov.uk::cbb7aa2e-502a-4bf6-acb1-edc16244a49e" providerId="AD" clId="Web-{A850F5CC-488C-4F12-92FB-B200C93F0848}" dt="2021-05-20T22:38:18.581" v="0"/>
        <pc:sldMkLst>
          <pc:docMk/>
          <pc:sldMk cId="2499062091" sldId="285"/>
        </pc:sldMkLst>
      </pc:sldChg>
      <pc:sldChg chg="add">
        <pc:chgData name="Worthy, Charlotte" userId="S::charlotte.worthy@herefordshire.gov.uk::cbb7aa2e-502a-4bf6-acb1-edc16244a49e" providerId="AD" clId="Web-{A850F5CC-488C-4F12-92FB-B200C93F0848}" dt="2021-05-20T22:38:18.643" v="1"/>
        <pc:sldMkLst>
          <pc:docMk/>
          <pc:sldMk cId="278588963" sldId="286"/>
        </pc:sldMkLst>
      </pc:sldChg>
      <pc:sldChg chg="add ord">
        <pc:chgData name="Worthy, Charlotte" userId="S::charlotte.worthy@herefordshire.gov.uk::cbb7aa2e-502a-4bf6-acb1-edc16244a49e" providerId="AD" clId="Web-{A850F5CC-488C-4F12-92FB-B200C93F0848}" dt="2021-05-20T22:49:58.362" v="6"/>
        <pc:sldMkLst>
          <pc:docMk/>
          <pc:sldMk cId="2555186982" sldId="287"/>
        </pc:sldMkLst>
      </pc:sldChg>
      <pc:sldChg chg="add">
        <pc:chgData name="Worthy, Charlotte" userId="S::charlotte.worthy@herefordshire.gov.uk::cbb7aa2e-502a-4bf6-acb1-edc16244a49e" providerId="AD" clId="Web-{A850F5CC-488C-4F12-92FB-B200C93F0848}" dt="2021-05-20T22:38:18.768" v="3"/>
        <pc:sldMkLst>
          <pc:docMk/>
          <pc:sldMk cId="2803199032" sldId="288"/>
        </pc:sldMkLst>
      </pc:sldChg>
      <pc:sldChg chg="modSp new">
        <pc:chgData name="Worthy, Charlotte" userId="S::charlotte.worthy@herefordshire.gov.uk::cbb7aa2e-502a-4bf6-acb1-edc16244a49e" providerId="AD" clId="Web-{A850F5CC-488C-4F12-92FB-B200C93F0848}" dt="2021-05-20T22:52:18.116" v="85" actId="20577"/>
        <pc:sldMkLst>
          <pc:docMk/>
          <pc:sldMk cId="3017592929" sldId="289"/>
        </pc:sldMkLst>
        <pc:spChg chg="mod">
          <ac:chgData name="Worthy, Charlotte" userId="S::charlotte.worthy@herefordshire.gov.uk::cbb7aa2e-502a-4bf6-acb1-edc16244a49e" providerId="AD" clId="Web-{A850F5CC-488C-4F12-92FB-B200C93F0848}" dt="2021-05-20T22:52:18.116" v="85" actId="20577"/>
          <ac:spMkLst>
            <pc:docMk/>
            <pc:sldMk cId="3017592929" sldId="289"/>
            <ac:spMk id="2" creationId="{7FD82A0E-A3CF-4022-BEB6-0C8FD918FD78}"/>
          </ac:spMkLst>
        </pc:spChg>
      </pc:sldChg>
      <pc:sldMasterChg chg="add addSldLayout">
        <pc:chgData name="Worthy, Charlotte" userId="S::charlotte.worthy@herefordshire.gov.uk::cbb7aa2e-502a-4bf6-acb1-edc16244a49e" providerId="AD" clId="Web-{A850F5CC-488C-4F12-92FB-B200C93F0848}" dt="2021-05-20T22:38:18.581" v="0"/>
        <pc:sldMasterMkLst>
          <pc:docMk/>
          <pc:sldMasterMk cId="893712941" sldId="2147483648"/>
        </pc:sldMasterMkLst>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132772269" sldId="2147483649"/>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060994428" sldId="2147483650"/>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576630355" sldId="2147483651"/>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625656152" sldId="2147483652"/>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323010952" sldId="2147483653"/>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799389226" sldId="2147483654"/>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677025750" sldId="2147483655"/>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403418444" sldId="2147483656"/>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440893307" sldId="2147483657"/>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2068207177" sldId="2147483658"/>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1187713497" sldId="2147483659"/>
          </pc:sldLayoutMkLst>
        </pc:sldLayoutChg>
        <pc:sldLayoutChg chg="add">
          <pc:chgData name="Worthy, Charlotte" userId="S::charlotte.worthy@herefordshire.gov.uk::cbb7aa2e-502a-4bf6-acb1-edc16244a49e" providerId="AD" clId="Web-{A850F5CC-488C-4F12-92FB-B200C93F0848}" dt="2021-05-20T22:38:18.581" v="0"/>
          <pc:sldLayoutMkLst>
            <pc:docMk/>
            <pc:sldMasterMk cId="893712941" sldId="2147483648"/>
            <pc:sldLayoutMk cId="0" sldId="2147483660"/>
          </pc:sldLayoutMkLst>
        </pc:sldLayoutChg>
      </pc:sldMasterChg>
      <pc:sldMasterChg chg="replId">
        <pc:chgData name="Worthy, Charlotte" userId="S::charlotte.worthy@herefordshire.gov.uk::cbb7aa2e-502a-4bf6-acb1-edc16244a49e" providerId="AD" clId="Web-{A850F5CC-488C-4F12-92FB-B200C93F0848}" dt="2021-05-20T22:38:18.581" v="0"/>
        <pc:sldMasterMkLst>
          <pc:docMk/>
          <pc:sldMasterMk cId="975541681" sldId="2147483678"/>
        </pc:sldMasterMkLst>
      </pc:sldMasterChg>
    </pc:docChg>
  </pc:docChgLst>
  <pc:docChgLst>
    <pc:chgData name="Worthy, Charlotte" userId="S::charlotte.worthy@herefordshire.gov.uk::cbb7aa2e-502a-4bf6-acb1-edc16244a49e" providerId="AD" clId="Web-{A5E68B40-4509-4D57-B322-777110ED49EF}"/>
    <pc:docChg chg="addSld delSld modSld sldOrd addMainMaster modMainMaster">
      <pc:chgData name="Worthy, Charlotte" userId="S::charlotte.worthy@herefordshire.gov.uk::cbb7aa2e-502a-4bf6-acb1-edc16244a49e" providerId="AD" clId="Web-{A5E68B40-4509-4D57-B322-777110ED49EF}" dt="2021-05-20T22:32:14.689" v="22"/>
      <pc:docMkLst>
        <pc:docMk/>
      </pc:docMkLst>
      <pc:sldChg chg="del">
        <pc:chgData name="Worthy, Charlotte" userId="S::charlotte.worthy@herefordshire.gov.uk::cbb7aa2e-502a-4bf6-acb1-edc16244a49e" providerId="AD" clId="Web-{A5E68B40-4509-4D57-B322-777110ED49EF}" dt="2021-05-20T22:32:14.689" v="22"/>
        <pc:sldMkLst>
          <pc:docMk/>
          <pc:sldMk cId="3291536224" sldId="278"/>
        </pc:sldMkLst>
      </pc:sldChg>
      <pc:sldChg chg="addSp modSp addCm">
        <pc:chgData name="Worthy, Charlotte" userId="S::charlotte.worthy@herefordshire.gov.uk::cbb7aa2e-502a-4bf6-acb1-edc16244a49e" providerId="AD" clId="Web-{A5E68B40-4509-4D57-B322-777110ED49EF}" dt="2021-05-20T22:27:29.306" v="14" actId="1076"/>
        <pc:sldMkLst>
          <pc:docMk/>
          <pc:sldMk cId="1979197514" sldId="279"/>
        </pc:sldMkLst>
        <pc:spChg chg="add mod">
          <ac:chgData name="Worthy, Charlotte" userId="S::charlotte.worthy@herefordshire.gov.uk::cbb7aa2e-502a-4bf6-acb1-edc16244a49e" providerId="AD" clId="Web-{A5E68B40-4509-4D57-B322-777110ED49EF}" dt="2021-05-20T22:27:29.306" v="14" actId="1076"/>
          <ac:spMkLst>
            <pc:docMk/>
            <pc:sldMk cId="1979197514" sldId="279"/>
            <ac:spMk id="3" creationId="{C4727441-3C94-457D-90D5-7449AB55B937}"/>
          </ac:spMkLst>
        </pc:spChg>
        <pc:spChg chg="add mod">
          <ac:chgData name="Worthy, Charlotte" userId="S::charlotte.worthy@herefordshire.gov.uk::cbb7aa2e-502a-4bf6-acb1-edc16244a49e" providerId="AD" clId="Web-{A5E68B40-4509-4D57-B322-777110ED49EF}" dt="2021-05-20T22:27:11.446" v="13" actId="20577"/>
          <ac:spMkLst>
            <pc:docMk/>
            <pc:sldMk cId="1979197514" sldId="279"/>
            <ac:spMk id="7" creationId="{8AC0FD79-0756-43C6-8D6A-7E289BFA107F}"/>
          </ac:spMkLst>
        </pc:spChg>
        <pc:picChg chg="mod">
          <ac:chgData name="Worthy, Charlotte" userId="S::charlotte.worthy@herefordshire.gov.uk::cbb7aa2e-502a-4bf6-acb1-edc16244a49e" providerId="AD" clId="Web-{A5E68B40-4509-4D57-B322-777110ED49EF}" dt="2021-05-20T22:24:49.036" v="4" actId="1076"/>
          <ac:picMkLst>
            <pc:docMk/>
            <pc:sldMk cId="1979197514" sldId="279"/>
            <ac:picMk id="4" creationId="{00000000-0000-0000-0000-000000000000}"/>
          </ac:picMkLst>
        </pc:picChg>
      </pc:sldChg>
      <pc:sldChg chg="modSp add addCm">
        <pc:chgData name="Worthy, Charlotte" userId="S::charlotte.worthy@herefordshire.gov.uk::cbb7aa2e-502a-4bf6-acb1-edc16244a49e" providerId="AD" clId="Web-{A5E68B40-4509-4D57-B322-777110ED49EF}" dt="2021-05-20T22:31:09.781" v="21"/>
        <pc:sldMkLst>
          <pc:docMk/>
          <pc:sldMk cId="2208357052" sldId="281"/>
        </pc:sldMkLst>
        <pc:spChg chg="mod">
          <ac:chgData name="Worthy, Charlotte" userId="S::charlotte.worthy@herefordshire.gov.uk::cbb7aa2e-502a-4bf6-acb1-edc16244a49e" providerId="AD" clId="Web-{A5E68B40-4509-4D57-B322-777110ED49EF}" dt="2021-05-20T22:30:52.015" v="20" actId="20577"/>
          <ac:spMkLst>
            <pc:docMk/>
            <pc:sldMk cId="2208357052" sldId="281"/>
            <ac:spMk id="3" creationId="{00000000-0000-0000-0000-000000000000}"/>
          </ac:spMkLst>
        </pc:spChg>
      </pc:sldChg>
      <pc:sldChg chg="modSp add del">
        <pc:chgData name="Worthy, Charlotte" userId="S::charlotte.worthy@herefordshire.gov.uk::cbb7aa2e-502a-4bf6-acb1-edc16244a49e" providerId="AD" clId="Web-{A5E68B40-4509-4D57-B322-777110ED49EF}" dt="2021-05-20T22:27:36.291" v="15"/>
        <pc:sldMkLst>
          <pc:docMk/>
          <pc:sldMk cId="1227322260" sldId="282"/>
        </pc:sldMkLst>
        <pc:spChg chg="mod">
          <ac:chgData name="Worthy, Charlotte" userId="S::charlotte.worthy@herefordshire.gov.uk::cbb7aa2e-502a-4bf6-acb1-edc16244a49e" providerId="AD" clId="Web-{A5E68B40-4509-4D57-B322-777110ED49EF}" dt="2021-05-20T22:26:13.242" v="6" actId="14100"/>
          <ac:spMkLst>
            <pc:docMk/>
            <pc:sldMk cId="1227322260" sldId="282"/>
            <ac:spMk id="7" creationId="{00000000-0000-0000-0000-000000000000}"/>
          </ac:spMkLst>
        </pc:spChg>
      </pc:sldChg>
      <pc:sldChg chg="add ord">
        <pc:chgData name="Worthy, Charlotte" userId="S::charlotte.worthy@herefordshire.gov.uk::cbb7aa2e-502a-4bf6-acb1-edc16244a49e" providerId="AD" clId="Web-{A5E68B40-4509-4D57-B322-777110ED49EF}" dt="2021-05-20T22:27:44.182" v="16"/>
        <pc:sldMkLst>
          <pc:docMk/>
          <pc:sldMk cId="128877883" sldId="283"/>
        </pc:sldMkLst>
      </pc:sldChg>
      <pc:sldChg chg="add addCm">
        <pc:chgData name="Worthy, Charlotte" userId="S::charlotte.worthy@herefordshire.gov.uk::cbb7aa2e-502a-4bf6-acb1-edc16244a49e" providerId="AD" clId="Web-{A5E68B40-4509-4D57-B322-777110ED49EF}" dt="2021-05-20T22:28:08.432" v="17"/>
        <pc:sldMkLst>
          <pc:docMk/>
          <pc:sldMk cId="2784588264" sldId="284"/>
        </pc:sldMkLst>
      </pc:sldChg>
      <pc:sldMasterChg chg="add addSldLayout">
        <pc:chgData name="Worthy, Charlotte" userId="S::charlotte.worthy@herefordshire.gov.uk::cbb7aa2e-502a-4bf6-acb1-edc16244a49e" providerId="AD" clId="Web-{A5E68B40-4509-4D57-B322-777110ED49EF}" dt="2021-05-20T22:24:30.083" v="0"/>
        <pc:sldMasterMkLst>
          <pc:docMk/>
          <pc:sldMasterMk cId="2031506360" sldId="2147483661"/>
        </pc:sldMasterMkLst>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0" sldId="2147483663"/>
          </pc:sldLayoutMkLst>
        </pc:sldLayoutChg>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0" sldId="2147483665"/>
          </pc:sldLayoutMkLst>
        </pc:sldLayoutChg>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0" sldId="2147483668"/>
          </pc:sldLayoutMkLst>
        </pc:sldLayoutChg>
        <pc:sldLayoutChg chg="add">
          <pc:chgData name="Worthy, Charlotte" userId="S::charlotte.worthy@herefordshire.gov.uk::cbb7aa2e-502a-4bf6-acb1-edc16244a49e" providerId="AD" clId="Web-{A5E68B40-4509-4D57-B322-777110ED49EF}" dt="2021-05-20T22:24:30.083" v="0"/>
          <pc:sldLayoutMkLst>
            <pc:docMk/>
            <pc:sldMasterMk cId="2031506360" sldId="2147483661"/>
            <pc:sldLayoutMk cId="684888867" sldId="2147483673"/>
          </pc:sldLayoutMkLst>
        </pc:sldLayoutChg>
      </pc:sldMasterChg>
      <pc:sldMasterChg chg="modSldLayout">
        <pc:chgData name="Worthy, Charlotte" userId="S::charlotte.worthy@herefordshire.gov.uk::cbb7aa2e-502a-4bf6-acb1-edc16244a49e" providerId="AD" clId="Web-{A5E68B40-4509-4D57-B322-777110ED49EF}" dt="2021-05-20T22:24:30.083" v="0"/>
        <pc:sldMasterMkLst>
          <pc:docMk/>
          <pc:sldMasterMk cId="975541681" sldId="2147483678"/>
        </pc:sldMasterMkLst>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694063314" sldId="2147483674"/>
          </pc:sldLayoutMkLst>
        </pc:sldLayoutChg>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3064704611" sldId="2147483675"/>
          </pc:sldLayoutMkLst>
        </pc:sldLayoutChg>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4211029143" sldId="2147483676"/>
          </pc:sldLayoutMkLst>
        </pc:sldLayoutChg>
        <pc:sldLayoutChg chg="replId">
          <pc:chgData name="Worthy, Charlotte" userId="S::charlotte.worthy@herefordshire.gov.uk::cbb7aa2e-502a-4bf6-acb1-edc16244a49e" providerId="AD" clId="Web-{A5E68B40-4509-4D57-B322-777110ED49EF}" dt="2021-05-20T22:24:30.083" v="0"/>
          <pc:sldLayoutMkLst>
            <pc:docMk/>
            <pc:sldMasterMk cId="975541681" sldId="2147483678"/>
            <pc:sldLayoutMk cId="3259142160" sldId="2147483677"/>
          </pc:sldLayoutMkLst>
        </pc:sldLayoutChg>
      </pc:sldMasterChg>
    </pc:docChg>
  </pc:docChgLst>
  <pc:docChgLst>
    <pc:chgData name="Chandrasekara, Sakunthala" userId="S::saku.chandrasekara@herefordshire.gov.uk::a5300596-42b5-40fc-aae3-70e0f3eb1ca8" providerId="AD" clId="Web-{E6A108F4-ED0F-4564-BA6D-8228959B257B}"/>
    <pc:docChg chg="modSld">
      <pc:chgData name="Chandrasekara, Sakunthala" userId="S::saku.chandrasekara@herefordshire.gov.uk::a5300596-42b5-40fc-aae3-70e0f3eb1ca8" providerId="AD" clId="Web-{E6A108F4-ED0F-4564-BA6D-8228959B257B}" dt="2021-11-24T13:44:32.499" v="10" actId="20577"/>
      <pc:docMkLst>
        <pc:docMk/>
      </pc:docMkLst>
      <pc:sldChg chg="modSp">
        <pc:chgData name="Chandrasekara, Sakunthala" userId="S::saku.chandrasekara@herefordshire.gov.uk::a5300596-42b5-40fc-aae3-70e0f3eb1ca8" providerId="AD" clId="Web-{E6A108F4-ED0F-4564-BA6D-8228959B257B}" dt="2021-11-24T13:44:32.499" v="10" actId="20577"/>
        <pc:sldMkLst>
          <pc:docMk/>
          <pc:sldMk cId="3289161100" sldId="397"/>
        </pc:sldMkLst>
        <pc:spChg chg="mod">
          <ac:chgData name="Chandrasekara, Sakunthala" userId="S::saku.chandrasekara@herefordshire.gov.uk::a5300596-42b5-40fc-aae3-70e0f3eb1ca8" providerId="AD" clId="Web-{E6A108F4-ED0F-4564-BA6D-8228959B257B}" dt="2021-11-24T13:44:32.499" v="10" actId="20577"/>
          <ac:spMkLst>
            <pc:docMk/>
            <pc:sldMk cId="3289161100" sldId="397"/>
            <ac:spMk id="3" creationId="{00000000-0000-0000-0000-000000000000}"/>
          </ac:spMkLst>
        </pc:spChg>
      </pc:sldChg>
    </pc:docChg>
  </pc:docChgLst>
  <pc:docChgLst>
    <pc:chgData name="Helm, Dave" userId="S::david.helm@herefordshire.gov.uk::947707e7-dd64-48f3-8d72-cfbb08f1cac9" providerId="AD" clId="Web-{8D8506BA-5852-4C45-8793-5DAC51F334CF}"/>
    <pc:docChg chg="modSld">
      <pc:chgData name="Helm, Dave" userId="S::david.helm@herefordshire.gov.uk::947707e7-dd64-48f3-8d72-cfbb08f1cac9" providerId="AD" clId="Web-{8D8506BA-5852-4C45-8793-5DAC51F334CF}" dt="2021-05-25T15:13:01.859" v="6"/>
      <pc:docMkLst>
        <pc:docMk/>
      </pc:docMkLst>
      <pc:sldChg chg="addSp delSp modSp addCm">
        <pc:chgData name="Helm, Dave" userId="S::david.helm@herefordshire.gov.uk::947707e7-dd64-48f3-8d72-cfbb08f1cac9" providerId="AD" clId="Web-{8D8506BA-5852-4C45-8793-5DAC51F334CF}" dt="2021-05-25T15:13:01.859" v="6"/>
        <pc:sldMkLst>
          <pc:docMk/>
          <pc:sldMk cId="2548942927" sldId="296"/>
        </pc:sldMkLst>
        <pc:graphicFrameChg chg="add mod modGraphic">
          <ac:chgData name="Helm, Dave" userId="S::david.helm@herefordshire.gov.uk::947707e7-dd64-48f3-8d72-cfbb08f1cac9" providerId="AD" clId="Web-{8D8506BA-5852-4C45-8793-5DAC51F334CF}" dt="2021-05-25T15:12:28.092" v="5"/>
          <ac:graphicFrameMkLst>
            <pc:docMk/>
            <pc:sldMk cId="2548942927" sldId="296"/>
            <ac:graphicFrameMk id="9" creationId="{FEE57318-B95A-4094-89F9-59DB5ADC843C}"/>
          </ac:graphicFrameMkLst>
        </pc:graphicFrameChg>
        <pc:graphicFrameChg chg="del">
          <ac:chgData name="Helm, Dave" userId="S::david.helm@herefordshire.gov.uk::947707e7-dd64-48f3-8d72-cfbb08f1cac9" providerId="AD" clId="Web-{8D8506BA-5852-4C45-8793-5DAC51F334CF}" dt="2021-05-25T15:12:10.123" v="1"/>
          <ac:graphicFrameMkLst>
            <pc:docMk/>
            <pc:sldMk cId="2548942927" sldId="296"/>
            <ac:graphicFrameMk id="21" creationId="{E723901B-D20B-498B-8D74-00B3CB29D2D1}"/>
          </ac:graphicFrameMkLst>
        </pc:graphicFrameChg>
      </pc:sldChg>
    </pc:docChg>
  </pc:docChgLst>
  <pc:docChgLst>
    <pc:chgData name="Chandrasekara, Sakunthala" userId="S::saku.chandrasekara@herefordshire.gov.uk::a5300596-42b5-40fc-aae3-70e0f3eb1ca8" providerId="AD" clId="Web-{A867C522-F9C9-48E7-B0D0-DB3A6B0D1333}"/>
    <pc:docChg chg="modSld">
      <pc:chgData name="Chandrasekara, Sakunthala" userId="S::saku.chandrasekara@herefordshire.gov.uk::a5300596-42b5-40fc-aae3-70e0f3eb1ca8" providerId="AD" clId="Web-{A867C522-F9C9-48E7-B0D0-DB3A6B0D1333}" dt="2021-11-24T14:55:56.060" v="27"/>
      <pc:docMkLst>
        <pc:docMk/>
      </pc:docMkLst>
      <pc:sldChg chg="modSp addCm">
        <pc:chgData name="Chandrasekara, Sakunthala" userId="S::saku.chandrasekara@herefordshire.gov.uk::a5300596-42b5-40fc-aae3-70e0f3eb1ca8" providerId="AD" clId="Web-{A867C522-F9C9-48E7-B0D0-DB3A6B0D1333}" dt="2021-11-24T14:55:56.060" v="27"/>
        <pc:sldMkLst>
          <pc:docMk/>
          <pc:sldMk cId="3289161100" sldId="397"/>
        </pc:sldMkLst>
        <pc:spChg chg="mod">
          <ac:chgData name="Chandrasekara, Sakunthala" userId="S::saku.chandrasekara@herefordshire.gov.uk::a5300596-42b5-40fc-aae3-70e0f3eb1ca8" providerId="AD" clId="Web-{A867C522-F9C9-48E7-B0D0-DB3A6B0D1333}" dt="2021-11-24T14:54:55.246" v="25" actId="20577"/>
          <ac:spMkLst>
            <pc:docMk/>
            <pc:sldMk cId="3289161100" sldId="397"/>
            <ac:spMk id="3" creationId="{00000000-0000-0000-0000-000000000000}"/>
          </ac:spMkLst>
        </pc:spChg>
      </pc:sldChg>
    </pc:docChg>
  </pc:docChgLst>
  <pc:docChgLst>
    <pc:chgData name="Worthy, Charlotte" userId="S::charlotte.worthy@herefordshire.gov.uk::cbb7aa2e-502a-4bf6-acb1-edc16244a49e" providerId="AD" clId="Web-{ED6FDB02-FAC9-4431-A087-185F195C6EE4}"/>
    <pc:docChg chg="modSld">
      <pc:chgData name="Worthy, Charlotte" userId="S::charlotte.worthy@herefordshire.gov.uk::cbb7aa2e-502a-4bf6-acb1-edc16244a49e" providerId="AD" clId="Web-{ED6FDB02-FAC9-4431-A087-185F195C6EE4}" dt="2021-05-25T15:46:02.818" v="270" actId="20577"/>
      <pc:docMkLst>
        <pc:docMk/>
      </pc:docMkLst>
      <pc:sldChg chg="modSp modNotes">
        <pc:chgData name="Worthy, Charlotte" userId="S::charlotte.worthy@herefordshire.gov.uk::cbb7aa2e-502a-4bf6-acb1-edc16244a49e" providerId="AD" clId="Web-{ED6FDB02-FAC9-4431-A087-185F195C6EE4}" dt="2021-05-25T15:46:02.818" v="270" actId="20577"/>
        <pc:sldMkLst>
          <pc:docMk/>
          <pc:sldMk cId="3658860094" sldId="275"/>
        </pc:sldMkLst>
        <pc:spChg chg="mod">
          <ac:chgData name="Worthy, Charlotte" userId="S::charlotte.worthy@herefordshire.gov.uk::cbb7aa2e-502a-4bf6-acb1-edc16244a49e" providerId="AD" clId="Web-{ED6FDB02-FAC9-4431-A087-185F195C6EE4}" dt="2021-05-25T15:46:02.818" v="270" actId="20577"/>
          <ac:spMkLst>
            <pc:docMk/>
            <pc:sldMk cId="3658860094" sldId="275"/>
            <ac:spMk id="3" creationId="{00000000-0000-0000-0000-000000000000}"/>
          </ac:spMkLst>
        </pc:spChg>
      </pc:sldChg>
      <pc:sldChg chg="modSp">
        <pc:chgData name="Worthy, Charlotte" userId="S::charlotte.worthy@herefordshire.gov.uk::cbb7aa2e-502a-4bf6-acb1-edc16244a49e" providerId="AD" clId="Web-{ED6FDB02-FAC9-4431-A087-185F195C6EE4}" dt="2021-05-25T15:41:17.109" v="236" actId="14100"/>
        <pc:sldMkLst>
          <pc:docMk/>
          <pc:sldMk cId="2484553455" sldId="300"/>
        </pc:sldMkLst>
        <pc:spChg chg="mod">
          <ac:chgData name="Worthy, Charlotte" userId="S::charlotte.worthy@herefordshire.gov.uk::cbb7aa2e-502a-4bf6-acb1-edc16244a49e" providerId="AD" clId="Web-{ED6FDB02-FAC9-4431-A087-185F195C6EE4}" dt="2021-05-25T15:41:17.109" v="236" actId="14100"/>
          <ac:spMkLst>
            <pc:docMk/>
            <pc:sldMk cId="2484553455" sldId="300"/>
            <ac:spMk id="3" creationId="{DE2021FC-B296-41EE-BE29-EBD9E3C7977D}"/>
          </ac:spMkLst>
        </pc:spChg>
      </pc:sldChg>
      <pc:sldChg chg="addSp delSp modSp modNotes">
        <pc:chgData name="Worthy, Charlotte" userId="S::charlotte.worthy@herefordshire.gov.uk::cbb7aa2e-502a-4bf6-acb1-edc16244a49e" providerId="AD" clId="Web-{ED6FDB02-FAC9-4431-A087-185F195C6EE4}" dt="2021-05-25T15:40:34.874" v="230" actId="1076"/>
        <pc:sldMkLst>
          <pc:docMk/>
          <pc:sldMk cId="1558901831" sldId="301"/>
        </pc:sldMkLst>
        <pc:spChg chg="mod">
          <ac:chgData name="Worthy, Charlotte" userId="S::charlotte.worthy@herefordshire.gov.uk::cbb7aa2e-502a-4bf6-acb1-edc16244a49e" providerId="AD" clId="Web-{ED6FDB02-FAC9-4431-A087-185F195C6EE4}" dt="2021-05-25T15:40:34.874" v="230" actId="1076"/>
          <ac:spMkLst>
            <pc:docMk/>
            <pc:sldMk cId="1558901831" sldId="301"/>
            <ac:spMk id="2" creationId="{00000000-0000-0000-0000-000000000000}"/>
          </ac:spMkLst>
        </pc:spChg>
        <pc:spChg chg="mod">
          <ac:chgData name="Worthy, Charlotte" userId="S::charlotte.worthy@herefordshire.gov.uk::cbb7aa2e-502a-4bf6-acb1-edc16244a49e" providerId="AD" clId="Web-{ED6FDB02-FAC9-4431-A087-185F195C6EE4}" dt="2021-05-25T15:40:26.592" v="229" actId="20577"/>
          <ac:spMkLst>
            <pc:docMk/>
            <pc:sldMk cId="1558901831" sldId="301"/>
            <ac:spMk id="3" creationId="{00000000-0000-0000-0000-000000000000}"/>
          </ac:spMkLst>
        </pc:spChg>
        <pc:spChg chg="add del">
          <ac:chgData name="Worthy, Charlotte" userId="S::charlotte.worthy@herefordshire.gov.uk::cbb7aa2e-502a-4bf6-acb1-edc16244a49e" providerId="AD" clId="Web-{ED6FDB02-FAC9-4431-A087-185F195C6EE4}" dt="2021-05-25T15:33:29.052" v="60"/>
          <ac:spMkLst>
            <pc:docMk/>
            <pc:sldMk cId="1558901831" sldId="301"/>
            <ac:spMk id="4" creationId="{8DEC19FE-CB13-4CAE-8F63-D50FD84C3C28}"/>
          </ac:spMkLst>
        </pc:spChg>
      </pc:sldChg>
    </pc:docChg>
  </pc:docChgLst>
  <pc:docChgLst>
    <pc:chgData name="Chandrasekara, Sakunthala" userId="S::saku.chandrasekara@herefordshire.gov.uk::a5300596-42b5-40fc-aae3-70e0f3eb1ca8" providerId="AD" clId="Web-{E483A29D-D8A3-4606-839D-4D0D4055BE04}"/>
    <pc:docChg chg="modSld">
      <pc:chgData name="Chandrasekara, Sakunthala" userId="S::saku.chandrasekara@herefordshire.gov.uk::a5300596-42b5-40fc-aae3-70e0f3eb1ca8" providerId="AD" clId="Web-{E483A29D-D8A3-4606-839D-4D0D4055BE04}" dt="2021-11-25T15:41:33.741" v="0"/>
      <pc:docMkLst>
        <pc:docMk/>
      </pc:docMkLst>
      <pc:sldChg chg="modSp">
        <pc:chgData name="Chandrasekara, Sakunthala" userId="S::saku.chandrasekara@herefordshire.gov.uk::a5300596-42b5-40fc-aae3-70e0f3eb1ca8" providerId="AD" clId="Web-{E483A29D-D8A3-4606-839D-4D0D4055BE04}" dt="2021-11-25T15:41:33.741" v="0"/>
        <pc:sldMkLst>
          <pc:docMk/>
          <pc:sldMk cId="4110861490" sldId="480"/>
        </pc:sldMkLst>
        <pc:picChg chg="mod">
          <ac:chgData name="Chandrasekara, Sakunthala" userId="S::saku.chandrasekara@herefordshire.gov.uk::a5300596-42b5-40fc-aae3-70e0f3eb1ca8" providerId="AD" clId="Web-{E483A29D-D8A3-4606-839D-4D0D4055BE04}" dt="2021-11-25T15:41:33.741" v="0"/>
          <ac:picMkLst>
            <pc:docMk/>
            <pc:sldMk cId="4110861490" sldId="480"/>
            <ac:picMk id="7" creationId="{00000000-0000-0000-0000-000000000000}"/>
          </ac:picMkLst>
        </pc:picChg>
      </pc:sldChg>
    </pc:docChg>
  </pc:docChgLst>
  <pc:docChgLst>
    <pc:chgData name="Worthy, Charlotte" userId="S::charlotte.worthy@herefordshire.gov.uk::cbb7aa2e-502a-4bf6-acb1-edc16244a49e" providerId="AD" clId="Web-{DEC00B50-4F05-4481-AAB2-9F53FFE538F2}"/>
    <pc:docChg chg="">
      <pc:chgData name="Worthy, Charlotte" userId="S::charlotte.worthy@herefordshire.gov.uk::cbb7aa2e-502a-4bf6-acb1-edc16244a49e" providerId="AD" clId="Web-{DEC00B50-4F05-4481-AAB2-9F53FFE538F2}" dt="2021-11-24T23:56:52.085" v="2"/>
      <pc:docMkLst>
        <pc:docMk/>
      </pc:docMkLst>
      <pc:sldChg chg="addCm">
        <pc:chgData name="Worthy, Charlotte" userId="S::charlotte.worthy@herefordshire.gov.uk::cbb7aa2e-502a-4bf6-acb1-edc16244a49e" providerId="AD" clId="Web-{DEC00B50-4F05-4481-AAB2-9F53FFE538F2}" dt="2021-11-24T23:56:52.085" v="2"/>
        <pc:sldMkLst>
          <pc:docMk/>
          <pc:sldMk cId="3538633563" sldId="435"/>
        </pc:sldMkLst>
      </pc:sldChg>
      <pc:sldChg chg="addCm">
        <pc:chgData name="Worthy, Charlotte" userId="S::charlotte.worthy@herefordshire.gov.uk::cbb7aa2e-502a-4bf6-acb1-edc16244a49e" providerId="AD" clId="Web-{DEC00B50-4F05-4481-AAB2-9F53FFE538F2}" dt="2021-11-24T23:51:13.921" v="1"/>
        <pc:sldMkLst>
          <pc:docMk/>
          <pc:sldMk cId="3757158878" sldId="442"/>
        </pc:sldMkLst>
      </pc:sldChg>
    </pc:docChg>
  </pc:docChgLst>
  <pc:docChgLst>
    <pc:chgData name="Worthy, Charlotte" userId="S::charlotte.worthy@herefordshire.gov.uk::cbb7aa2e-502a-4bf6-acb1-edc16244a49e" providerId="AD" clId="Web-{07254187-999C-4816-BE99-67BA41A0C3CB}"/>
    <pc:docChg chg="addSld delSld modSld sldOrd addMainMaster">
      <pc:chgData name="Worthy, Charlotte" userId="S::charlotte.worthy@herefordshire.gov.uk::cbb7aa2e-502a-4bf6-acb1-edc16244a49e" providerId="AD" clId="Web-{07254187-999C-4816-BE99-67BA41A0C3CB}" dt="2021-05-25T20:28:09.027" v="126" actId="20577"/>
      <pc:docMkLst>
        <pc:docMk/>
      </pc:docMkLst>
      <pc:sldChg chg="del">
        <pc:chgData name="Worthy, Charlotte" userId="S::charlotte.worthy@herefordshire.gov.uk::cbb7aa2e-502a-4bf6-acb1-edc16244a49e" providerId="AD" clId="Web-{07254187-999C-4816-BE99-67BA41A0C3CB}" dt="2021-05-25T20:16:44.189" v="7"/>
        <pc:sldMkLst>
          <pc:docMk/>
          <pc:sldMk cId="1296598544" sldId="270"/>
        </pc:sldMkLst>
      </pc:sldChg>
      <pc:sldChg chg="modSp">
        <pc:chgData name="Worthy, Charlotte" userId="S::charlotte.worthy@herefordshire.gov.uk::cbb7aa2e-502a-4bf6-acb1-edc16244a49e" providerId="AD" clId="Web-{07254187-999C-4816-BE99-67BA41A0C3CB}" dt="2021-05-25T20:28:09.027" v="126" actId="20577"/>
        <pc:sldMkLst>
          <pc:docMk/>
          <pc:sldMk cId="2353059617" sldId="271"/>
        </pc:sldMkLst>
        <pc:spChg chg="mod">
          <ac:chgData name="Worthy, Charlotte" userId="S::charlotte.worthy@herefordshire.gov.uk::cbb7aa2e-502a-4bf6-acb1-edc16244a49e" providerId="AD" clId="Web-{07254187-999C-4816-BE99-67BA41A0C3CB}" dt="2021-05-25T20:26:33.537" v="89" actId="20577"/>
          <ac:spMkLst>
            <pc:docMk/>
            <pc:sldMk cId="2353059617" sldId="271"/>
            <ac:spMk id="2" creationId="{00000000-0000-0000-0000-000000000000}"/>
          </ac:spMkLst>
        </pc:spChg>
        <pc:spChg chg="mod">
          <ac:chgData name="Worthy, Charlotte" userId="S::charlotte.worthy@herefordshire.gov.uk::cbb7aa2e-502a-4bf6-acb1-edc16244a49e" providerId="AD" clId="Web-{07254187-999C-4816-BE99-67BA41A0C3CB}" dt="2021-05-25T20:28:09.027" v="126" actId="20577"/>
          <ac:spMkLst>
            <pc:docMk/>
            <pc:sldMk cId="2353059617" sldId="271"/>
            <ac:spMk id="3" creationId="{00000000-0000-0000-0000-000000000000}"/>
          </ac:spMkLst>
        </pc:spChg>
      </pc:sldChg>
      <pc:sldChg chg="delCm">
        <pc:chgData name="Worthy, Charlotte" userId="S::charlotte.worthy@herefordshire.gov.uk::cbb7aa2e-502a-4bf6-acb1-edc16244a49e" providerId="AD" clId="Web-{07254187-999C-4816-BE99-67BA41A0C3CB}" dt="2021-05-25T20:21:22.601" v="82"/>
        <pc:sldMkLst>
          <pc:docMk/>
          <pc:sldMk cId="1979197514" sldId="279"/>
        </pc:sldMkLst>
      </pc:sldChg>
      <pc:sldChg chg="add">
        <pc:chgData name="Worthy, Charlotte" userId="S::charlotte.worthy@herefordshire.gov.uk::cbb7aa2e-502a-4bf6-acb1-edc16244a49e" providerId="AD" clId="Web-{07254187-999C-4816-BE99-67BA41A0C3CB}" dt="2021-05-25T20:16:10.313" v="0"/>
        <pc:sldMkLst>
          <pc:docMk/>
          <pc:sldMk cId="1527050154" sldId="302"/>
        </pc:sldMkLst>
      </pc:sldChg>
      <pc:sldChg chg="add">
        <pc:chgData name="Worthy, Charlotte" userId="S::charlotte.worthy@herefordshire.gov.uk::cbb7aa2e-502a-4bf6-acb1-edc16244a49e" providerId="AD" clId="Web-{07254187-999C-4816-BE99-67BA41A0C3CB}" dt="2021-05-25T20:16:10.376" v="1"/>
        <pc:sldMkLst>
          <pc:docMk/>
          <pc:sldMk cId="2224501100" sldId="303"/>
        </pc:sldMkLst>
      </pc:sldChg>
      <pc:sldChg chg="add">
        <pc:chgData name="Worthy, Charlotte" userId="S::charlotte.worthy@herefordshire.gov.uk::cbb7aa2e-502a-4bf6-acb1-edc16244a49e" providerId="AD" clId="Web-{07254187-999C-4816-BE99-67BA41A0C3CB}" dt="2021-05-25T20:16:10.438" v="2"/>
        <pc:sldMkLst>
          <pc:docMk/>
          <pc:sldMk cId="1982197362" sldId="304"/>
        </pc:sldMkLst>
      </pc:sldChg>
      <pc:sldChg chg="add">
        <pc:chgData name="Worthy, Charlotte" userId="S::charlotte.worthy@herefordshire.gov.uk::cbb7aa2e-502a-4bf6-acb1-edc16244a49e" providerId="AD" clId="Web-{07254187-999C-4816-BE99-67BA41A0C3CB}" dt="2021-05-25T20:16:10.516" v="3"/>
        <pc:sldMkLst>
          <pc:docMk/>
          <pc:sldMk cId="3180172007" sldId="305"/>
        </pc:sldMkLst>
      </pc:sldChg>
      <pc:sldChg chg="add">
        <pc:chgData name="Worthy, Charlotte" userId="S::charlotte.worthy@herefordshire.gov.uk::cbb7aa2e-502a-4bf6-acb1-edc16244a49e" providerId="AD" clId="Web-{07254187-999C-4816-BE99-67BA41A0C3CB}" dt="2021-05-25T20:16:10.751" v="4"/>
        <pc:sldMkLst>
          <pc:docMk/>
          <pc:sldMk cId="878141152" sldId="306"/>
        </pc:sldMkLst>
      </pc:sldChg>
      <pc:sldChg chg="modSp add ord">
        <pc:chgData name="Worthy, Charlotte" userId="S::charlotte.worthy@herefordshire.gov.uk::cbb7aa2e-502a-4bf6-acb1-edc16244a49e" providerId="AD" clId="Web-{07254187-999C-4816-BE99-67BA41A0C3CB}" dt="2021-05-25T20:20:43.272" v="81" actId="20577"/>
        <pc:sldMkLst>
          <pc:docMk/>
          <pc:sldMk cId="947671668" sldId="307"/>
        </pc:sldMkLst>
        <pc:spChg chg="mod">
          <ac:chgData name="Worthy, Charlotte" userId="S::charlotte.worthy@herefordshire.gov.uk::cbb7aa2e-502a-4bf6-acb1-edc16244a49e" providerId="AD" clId="Web-{07254187-999C-4816-BE99-67BA41A0C3CB}" dt="2021-05-25T20:20:43.272" v="81" actId="20577"/>
          <ac:spMkLst>
            <pc:docMk/>
            <pc:sldMk cId="947671668" sldId="307"/>
            <ac:spMk id="2" creationId="{00000000-0000-0000-0000-000000000000}"/>
          </ac:spMkLst>
        </pc:spChg>
      </pc:sldChg>
      <pc:sldMasterChg chg="add addSldLayout">
        <pc:chgData name="Worthy, Charlotte" userId="S::charlotte.worthy@herefordshire.gov.uk::cbb7aa2e-502a-4bf6-acb1-edc16244a49e" providerId="AD" clId="Web-{07254187-999C-4816-BE99-67BA41A0C3CB}" dt="2021-05-25T20:16:10.313" v="0"/>
        <pc:sldMasterMkLst>
          <pc:docMk/>
          <pc:sldMasterMk cId="893712941" sldId="2147483679"/>
        </pc:sldMasterMkLst>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132772269" sldId="2147483680"/>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0" sldId="2147483681"/>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060994428" sldId="2147483682"/>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576630355" sldId="2147483683"/>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625656152" sldId="2147483684"/>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323010952" sldId="2147483685"/>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799389226" sldId="2147483686"/>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677025750" sldId="2147483687"/>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403418444" sldId="2147483688"/>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440893307" sldId="2147483689"/>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2068207177" sldId="2147483690"/>
          </pc:sldLayoutMkLst>
        </pc:sldLayoutChg>
        <pc:sldLayoutChg chg="add">
          <pc:chgData name="Worthy, Charlotte" userId="S::charlotte.worthy@herefordshire.gov.uk::cbb7aa2e-502a-4bf6-acb1-edc16244a49e" providerId="AD" clId="Web-{07254187-999C-4816-BE99-67BA41A0C3CB}" dt="2021-05-25T20:16:10.313" v="0"/>
          <pc:sldLayoutMkLst>
            <pc:docMk/>
            <pc:sldMasterMk cId="893712941" sldId="2147483679"/>
            <pc:sldLayoutMk cId="1187713497" sldId="2147483691"/>
          </pc:sldLayoutMkLst>
        </pc:sldLayoutChg>
      </pc:sldMasterChg>
    </pc:docChg>
  </pc:docChgLst>
  <pc:docChgLst>
    <pc:chgData name="Helm, Dave" userId="S::david.helm@herefordshire.gov.uk::947707e7-dd64-48f3-8d72-cfbb08f1cac9" providerId="AD" clId="Web-{6B5E6A1C-31B9-4FEE-BC4C-AB0EC7FBED0B}"/>
    <pc:docChg chg="modSld">
      <pc:chgData name="Helm, Dave" userId="S::david.helm@herefordshire.gov.uk::947707e7-dd64-48f3-8d72-cfbb08f1cac9" providerId="AD" clId="Web-{6B5E6A1C-31B9-4FEE-BC4C-AB0EC7FBED0B}" dt="2021-05-24T16:02:53.496" v="291" actId="1076"/>
      <pc:docMkLst>
        <pc:docMk/>
      </pc:docMkLst>
      <pc:sldChg chg="addSp delSp modSp">
        <pc:chgData name="Helm, Dave" userId="S::david.helm@herefordshire.gov.uk::947707e7-dd64-48f3-8d72-cfbb08f1cac9" providerId="AD" clId="Web-{6B5E6A1C-31B9-4FEE-BC4C-AB0EC7FBED0B}" dt="2021-05-24T16:02:53.496" v="291" actId="1076"/>
        <pc:sldMkLst>
          <pc:docMk/>
          <pc:sldMk cId="2548942927" sldId="296"/>
        </pc:sldMkLst>
        <pc:spChg chg="mod">
          <ac:chgData name="Helm, Dave" userId="S::david.helm@herefordshire.gov.uk::947707e7-dd64-48f3-8d72-cfbb08f1cac9" providerId="AD" clId="Web-{6B5E6A1C-31B9-4FEE-BC4C-AB0EC7FBED0B}" dt="2021-05-24T15:56:20.642" v="282" actId="20577"/>
          <ac:spMkLst>
            <pc:docMk/>
            <pc:sldMk cId="2548942927" sldId="296"/>
            <ac:spMk id="2" creationId="{6BB88E2B-FAF8-4EA5-844D-2BE23ACC1794}"/>
          </ac:spMkLst>
        </pc:spChg>
        <pc:spChg chg="add mod">
          <ac:chgData name="Helm, Dave" userId="S::david.helm@herefordshire.gov.uk::947707e7-dd64-48f3-8d72-cfbb08f1cac9" providerId="AD" clId="Web-{6B5E6A1C-31B9-4FEE-BC4C-AB0EC7FBED0B}" dt="2021-05-24T15:47:10.394" v="119" actId="1076"/>
          <ac:spMkLst>
            <pc:docMk/>
            <pc:sldMk cId="2548942927" sldId="296"/>
            <ac:spMk id="5" creationId="{9D40C95D-894B-45A5-BD0B-20D2B1160690}"/>
          </ac:spMkLst>
        </pc:spChg>
        <pc:spChg chg="add mod">
          <ac:chgData name="Helm, Dave" userId="S::david.helm@herefordshire.gov.uk::947707e7-dd64-48f3-8d72-cfbb08f1cac9" providerId="AD" clId="Web-{6B5E6A1C-31B9-4FEE-BC4C-AB0EC7FBED0B}" dt="2021-05-24T15:59:31.460" v="288" actId="1076"/>
          <ac:spMkLst>
            <pc:docMk/>
            <pc:sldMk cId="2548942927" sldId="296"/>
            <ac:spMk id="6" creationId="{9A679C22-CBA3-4166-A4EC-BBC965E22653}"/>
          </ac:spMkLst>
        </pc:spChg>
        <pc:spChg chg="add del mod">
          <ac:chgData name="Helm, Dave" userId="S::david.helm@herefordshire.gov.uk::947707e7-dd64-48f3-8d72-cfbb08f1cac9" providerId="AD" clId="Web-{6B5E6A1C-31B9-4FEE-BC4C-AB0EC7FBED0B}" dt="2021-05-24T15:32:44.091" v="32"/>
          <ac:spMkLst>
            <pc:docMk/>
            <pc:sldMk cId="2548942927" sldId="296"/>
            <ac:spMk id="8" creationId="{1DDC3446-9535-4DDD-8F5F-ED8D19322FE1}"/>
          </ac:spMkLst>
        </pc:spChg>
        <pc:spChg chg="add mod">
          <ac:chgData name="Helm, Dave" userId="S::david.helm@herefordshire.gov.uk::947707e7-dd64-48f3-8d72-cfbb08f1cac9" providerId="AD" clId="Web-{6B5E6A1C-31B9-4FEE-BC4C-AB0EC7FBED0B}" dt="2021-05-24T15:56:27.096" v="283" actId="1076"/>
          <ac:spMkLst>
            <pc:docMk/>
            <pc:sldMk cId="2548942927" sldId="296"/>
            <ac:spMk id="11" creationId="{A6389E7E-ABEE-4C1B-AA86-A727E6BD5F12}"/>
          </ac:spMkLst>
        </pc:spChg>
        <pc:spChg chg="add del mod">
          <ac:chgData name="Helm, Dave" userId="S::david.helm@herefordshire.gov.uk::947707e7-dd64-48f3-8d72-cfbb08f1cac9" providerId="AD" clId="Web-{6B5E6A1C-31B9-4FEE-BC4C-AB0EC7FBED0B}" dt="2021-05-24T15:53:42.576" v="247"/>
          <ac:spMkLst>
            <pc:docMk/>
            <pc:sldMk cId="2548942927" sldId="296"/>
            <ac:spMk id="14" creationId="{2F3B2E65-9079-4CEA-BE17-65F9BBC4ACE6}"/>
          </ac:spMkLst>
        </pc:spChg>
        <pc:spChg chg="add mod">
          <ac:chgData name="Helm, Dave" userId="S::david.helm@herefordshire.gov.uk::947707e7-dd64-48f3-8d72-cfbb08f1cac9" providerId="AD" clId="Web-{6B5E6A1C-31B9-4FEE-BC4C-AB0EC7FBED0B}" dt="2021-05-24T15:53:33.544" v="245" actId="20577"/>
          <ac:spMkLst>
            <pc:docMk/>
            <pc:sldMk cId="2548942927" sldId="296"/>
            <ac:spMk id="15" creationId="{27F85670-9517-44A1-88E4-736272A4FFFB}"/>
          </ac:spMkLst>
        </pc:spChg>
        <pc:spChg chg="add mod">
          <ac:chgData name="Helm, Dave" userId="S::david.helm@herefordshire.gov.uk::947707e7-dd64-48f3-8d72-cfbb08f1cac9" providerId="AD" clId="Web-{6B5E6A1C-31B9-4FEE-BC4C-AB0EC7FBED0B}" dt="2021-05-24T15:50:01.820" v="218" actId="20577"/>
          <ac:spMkLst>
            <pc:docMk/>
            <pc:sldMk cId="2548942927" sldId="296"/>
            <ac:spMk id="17" creationId="{A06B4C0D-1842-49D4-8415-0753BA2D7D3D}"/>
          </ac:spMkLst>
        </pc:spChg>
        <pc:graphicFrameChg chg="add mod modGraphic">
          <ac:chgData name="Helm, Dave" userId="S::david.helm@herefordshire.gov.uk::947707e7-dd64-48f3-8d72-cfbb08f1cac9" providerId="AD" clId="Web-{6B5E6A1C-31B9-4FEE-BC4C-AB0EC7FBED0B}" dt="2021-05-24T15:59:18.725" v="287"/>
          <ac:graphicFrameMkLst>
            <pc:docMk/>
            <pc:sldMk cId="2548942927" sldId="296"/>
            <ac:graphicFrameMk id="19" creationId="{51F0F5A4-24FC-4BEF-862E-B4F056229870}"/>
          </ac:graphicFrameMkLst>
        </pc:graphicFrameChg>
        <pc:graphicFrameChg chg="add mod modGraphic">
          <ac:chgData name="Helm, Dave" userId="S::david.helm@herefordshire.gov.uk::947707e7-dd64-48f3-8d72-cfbb08f1cac9" providerId="AD" clId="Web-{6B5E6A1C-31B9-4FEE-BC4C-AB0EC7FBED0B}" dt="2021-05-24T15:59:46.069" v="289" actId="1076"/>
          <ac:graphicFrameMkLst>
            <pc:docMk/>
            <pc:sldMk cId="2548942927" sldId="296"/>
            <ac:graphicFrameMk id="21" creationId="{E723901B-D20B-498B-8D74-00B3CB29D2D1}"/>
          </ac:graphicFrameMkLst>
        </pc:graphicFrameChg>
        <pc:picChg chg="add mod">
          <ac:chgData name="Helm, Dave" userId="S::david.helm@herefordshire.gov.uk::947707e7-dd64-48f3-8d72-cfbb08f1cac9" providerId="AD" clId="Web-{6B5E6A1C-31B9-4FEE-BC4C-AB0EC7FBED0B}" dt="2021-05-24T15:52:54.981" v="237" actId="1076"/>
          <ac:picMkLst>
            <pc:docMk/>
            <pc:sldMk cId="2548942927" sldId="296"/>
            <ac:picMk id="3" creationId="{2BC1C6AB-2568-4E51-93AB-C9FBDAA06408}"/>
          </ac:picMkLst>
        </pc:picChg>
        <pc:picChg chg="mod">
          <ac:chgData name="Helm, Dave" userId="S::david.helm@herefordshire.gov.uk::947707e7-dd64-48f3-8d72-cfbb08f1cac9" providerId="AD" clId="Web-{6B5E6A1C-31B9-4FEE-BC4C-AB0EC7FBED0B}" dt="2021-05-24T15:52:17.449" v="228" actId="1076"/>
          <ac:picMkLst>
            <pc:docMk/>
            <pc:sldMk cId="2548942927" sldId="296"/>
            <ac:picMk id="4" creationId="{EDEFA8FF-46F4-4E66-B378-F274830F9F74}"/>
          </ac:picMkLst>
        </pc:picChg>
        <pc:picChg chg="add del mod">
          <ac:chgData name="Helm, Dave" userId="S::david.helm@herefordshire.gov.uk::947707e7-dd64-48f3-8d72-cfbb08f1cac9" providerId="AD" clId="Web-{6B5E6A1C-31B9-4FEE-BC4C-AB0EC7FBED0B}" dt="2021-05-24T15:32:15.746" v="29"/>
          <ac:picMkLst>
            <pc:docMk/>
            <pc:sldMk cId="2548942927" sldId="296"/>
            <ac:picMk id="7" creationId="{16F475FD-074B-417A-AE65-19AE90CECFA0}"/>
          </ac:picMkLst>
        </pc:picChg>
        <pc:picChg chg="add del mod">
          <ac:chgData name="Helm, Dave" userId="S::david.helm@herefordshire.gov.uk::947707e7-dd64-48f3-8d72-cfbb08f1cac9" providerId="AD" clId="Web-{6B5E6A1C-31B9-4FEE-BC4C-AB0EC7FBED0B}" dt="2021-05-24T15:33:09.420" v="34"/>
          <ac:picMkLst>
            <pc:docMk/>
            <pc:sldMk cId="2548942927" sldId="296"/>
            <ac:picMk id="9" creationId="{317B84E4-3D4F-4E4E-8FFD-3526C2998155}"/>
          </ac:picMkLst>
        </pc:picChg>
        <pc:picChg chg="add mod">
          <ac:chgData name="Helm, Dave" userId="S::david.helm@herefordshire.gov.uk::947707e7-dd64-48f3-8d72-cfbb08f1cac9" providerId="AD" clId="Web-{6B5E6A1C-31B9-4FEE-BC4C-AB0EC7FBED0B}" dt="2021-05-24T15:52:47.715" v="236" actId="1076"/>
          <ac:picMkLst>
            <pc:docMk/>
            <pc:sldMk cId="2548942927" sldId="296"/>
            <ac:picMk id="10" creationId="{2CBB62B1-E046-4AD4-8577-B8B7113D4482}"/>
          </ac:picMkLst>
        </pc:picChg>
        <pc:picChg chg="add mod">
          <ac:chgData name="Helm, Dave" userId="S::david.helm@herefordshire.gov.uk::947707e7-dd64-48f3-8d72-cfbb08f1cac9" providerId="AD" clId="Web-{6B5E6A1C-31B9-4FEE-BC4C-AB0EC7FBED0B}" dt="2021-05-24T15:56:32.971" v="284" actId="14100"/>
          <ac:picMkLst>
            <pc:docMk/>
            <pc:sldMk cId="2548942927" sldId="296"/>
            <ac:picMk id="12" creationId="{28A68ADB-E726-4872-AF96-2801FCD56356}"/>
          </ac:picMkLst>
        </pc:picChg>
        <pc:picChg chg="add mod">
          <ac:chgData name="Helm, Dave" userId="S::david.helm@herefordshire.gov.uk::947707e7-dd64-48f3-8d72-cfbb08f1cac9" providerId="AD" clId="Web-{6B5E6A1C-31B9-4FEE-BC4C-AB0EC7FBED0B}" dt="2021-05-24T15:52:34.762" v="232" actId="1076"/>
          <ac:picMkLst>
            <pc:docMk/>
            <pc:sldMk cId="2548942927" sldId="296"/>
            <ac:picMk id="13" creationId="{3FF784C0-D472-411F-8FD6-515DF5E94DA5}"/>
          </ac:picMkLst>
        </pc:picChg>
        <pc:picChg chg="add mod">
          <ac:chgData name="Helm, Dave" userId="S::david.helm@herefordshire.gov.uk::947707e7-dd64-48f3-8d72-cfbb08f1cac9" providerId="AD" clId="Web-{6B5E6A1C-31B9-4FEE-BC4C-AB0EC7FBED0B}" dt="2021-05-24T15:47:15.847" v="121" actId="1076"/>
          <ac:picMkLst>
            <pc:docMk/>
            <pc:sldMk cId="2548942927" sldId="296"/>
            <ac:picMk id="16" creationId="{6D34712E-9B3F-4B46-9755-C8151D44D76F}"/>
          </ac:picMkLst>
        </pc:picChg>
        <pc:picChg chg="add mod">
          <ac:chgData name="Helm, Dave" userId="S::david.helm@herefordshire.gov.uk::947707e7-dd64-48f3-8d72-cfbb08f1cac9" providerId="AD" clId="Web-{6B5E6A1C-31B9-4FEE-BC4C-AB0EC7FBED0B}" dt="2021-05-24T16:02:53.496" v="291" actId="1076"/>
          <ac:picMkLst>
            <pc:docMk/>
            <pc:sldMk cId="2548942927" sldId="296"/>
            <ac:picMk id="22" creationId="{4355D26D-A9BA-4693-B761-B0FAB4A51F88}"/>
          </ac:picMkLst>
        </pc:picChg>
      </pc:sldChg>
    </pc:docChg>
  </pc:docChgLst>
  <pc:docChgLst>
    <pc:chgData name="Helm, Dave" userId="S::david.helm@herefordshire.gov.uk::947707e7-dd64-48f3-8d72-cfbb08f1cac9" providerId="AD" clId="Web-{4B51E752-53D7-4FB8-8376-08F49803B303}"/>
    <pc:docChg chg="delSld modSld">
      <pc:chgData name="Helm, Dave" userId="S::david.helm@herefordshire.gov.uk::947707e7-dd64-48f3-8d72-cfbb08f1cac9" providerId="AD" clId="Web-{4B51E752-53D7-4FB8-8376-08F49803B303}" dt="2021-05-25T09:06:18.560" v="105" actId="20577"/>
      <pc:docMkLst>
        <pc:docMk/>
      </pc:docMkLst>
      <pc:sldChg chg="addSp delSp modSp modNotes">
        <pc:chgData name="Helm, Dave" userId="S::david.helm@herefordshire.gov.uk::947707e7-dd64-48f3-8d72-cfbb08f1cac9" providerId="AD" clId="Web-{4B51E752-53D7-4FB8-8376-08F49803B303}" dt="2021-05-25T09:02:16.149" v="97"/>
        <pc:sldMkLst>
          <pc:docMk/>
          <pc:sldMk cId="1819998851" sldId="267"/>
        </pc:sldMkLst>
        <pc:spChg chg="mod">
          <ac:chgData name="Helm, Dave" userId="S::david.helm@herefordshire.gov.uk::947707e7-dd64-48f3-8d72-cfbb08f1cac9" providerId="AD" clId="Web-{4B51E752-53D7-4FB8-8376-08F49803B303}" dt="2021-05-25T08:59:56.084" v="69" actId="20577"/>
          <ac:spMkLst>
            <pc:docMk/>
            <pc:sldMk cId="1819998851" sldId="267"/>
            <ac:spMk id="2" creationId="{00000000-0000-0000-0000-000000000000}"/>
          </ac:spMkLst>
        </pc:spChg>
        <pc:spChg chg="add del">
          <ac:chgData name="Helm, Dave" userId="S::david.helm@herefordshire.gov.uk::947707e7-dd64-48f3-8d72-cfbb08f1cac9" providerId="AD" clId="Web-{4B51E752-53D7-4FB8-8376-08F49803B303}" dt="2021-05-25T09:02:16.149" v="97"/>
          <ac:spMkLst>
            <pc:docMk/>
            <pc:sldMk cId="1819998851" sldId="267"/>
            <ac:spMk id="4" creationId="{FB86421D-5192-4AA6-9549-D28C6A29F809}"/>
          </ac:spMkLst>
        </pc:spChg>
        <pc:spChg chg="add mod">
          <ac:chgData name="Helm, Dave" userId="S::david.helm@herefordshire.gov.uk::947707e7-dd64-48f3-8d72-cfbb08f1cac9" providerId="AD" clId="Web-{4B51E752-53D7-4FB8-8376-08F49803B303}" dt="2021-05-25T09:00:31.413" v="91" actId="14100"/>
          <ac:spMkLst>
            <pc:docMk/>
            <pc:sldMk cId="1819998851" sldId="267"/>
            <ac:spMk id="5" creationId="{0CB245DC-30AE-4002-9089-FCF2A30BFD83}"/>
          </ac:spMkLst>
        </pc:spChg>
        <pc:picChg chg="add del mod">
          <ac:chgData name="Helm, Dave" userId="S::david.helm@herefordshire.gov.uk::947707e7-dd64-48f3-8d72-cfbb08f1cac9" providerId="AD" clId="Web-{4B51E752-53D7-4FB8-8376-08F49803B303}" dt="2021-05-25T08:53:16.622" v="3"/>
          <ac:picMkLst>
            <pc:docMk/>
            <pc:sldMk cId="1819998851" sldId="267"/>
            <ac:picMk id="3" creationId="{5A5FFD52-BCDF-4662-B3B2-18298365ACC6}"/>
          </ac:picMkLst>
        </pc:picChg>
      </pc:sldChg>
      <pc:sldChg chg="modSp">
        <pc:chgData name="Helm, Dave" userId="S::david.helm@herefordshire.gov.uk::947707e7-dd64-48f3-8d72-cfbb08f1cac9" providerId="AD" clId="Web-{4B51E752-53D7-4FB8-8376-08F49803B303}" dt="2021-05-25T08:57:18.565" v="45" actId="20577"/>
        <pc:sldMkLst>
          <pc:docMk/>
          <pc:sldMk cId="2499062091" sldId="285"/>
        </pc:sldMkLst>
        <pc:spChg chg="mod">
          <ac:chgData name="Helm, Dave" userId="S::david.helm@herefordshire.gov.uk::947707e7-dd64-48f3-8d72-cfbb08f1cac9" providerId="AD" clId="Web-{4B51E752-53D7-4FB8-8376-08F49803B303}" dt="2021-05-25T08:57:18.565" v="45" actId="20577"/>
          <ac:spMkLst>
            <pc:docMk/>
            <pc:sldMk cId="2499062091" sldId="285"/>
            <ac:spMk id="3" creationId="{00000000-0000-0000-0000-000000000000}"/>
          </ac:spMkLst>
        </pc:spChg>
      </pc:sldChg>
      <pc:sldChg chg="modSp del">
        <pc:chgData name="Helm, Dave" userId="S::david.helm@herefordshire.gov.uk::947707e7-dd64-48f3-8d72-cfbb08f1cac9" providerId="AD" clId="Web-{4B51E752-53D7-4FB8-8376-08F49803B303}" dt="2021-05-25T08:59:43.615" v="67"/>
        <pc:sldMkLst>
          <pc:docMk/>
          <pc:sldMk cId="2803199032" sldId="288"/>
        </pc:sldMkLst>
        <pc:spChg chg="mod">
          <ac:chgData name="Helm, Dave" userId="S::david.helm@herefordshire.gov.uk::947707e7-dd64-48f3-8d72-cfbb08f1cac9" providerId="AD" clId="Web-{4B51E752-53D7-4FB8-8376-08F49803B303}" dt="2021-05-25T08:57:40.909" v="47" actId="20577"/>
          <ac:spMkLst>
            <pc:docMk/>
            <pc:sldMk cId="2803199032" sldId="288"/>
            <ac:spMk id="3" creationId="{00000000-0000-0000-0000-000000000000}"/>
          </ac:spMkLst>
        </pc:spChg>
      </pc:sldChg>
      <pc:sldChg chg="addSp delSp modSp">
        <pc:chgData name="Helm, Dave" userId="S::david.helm@herefordshire.gov.uk::947707e7-dd64-48f3-8d72-cfbb08f1cac9" providerId="AD" clId="Web-{4B51E752-53D7-4FB8-8376-08F49803B303}" dt="2021-05-25T09:06:18.560" v="105" actId="20577"/>
        <pc:sldMkLst>
          <pc:docMk/>
          <pc:sldMk cId="2548942927" sldId="296"/>
        </pc:sldMkLst>
        <pc:spChg chg="mod">
          <ac:chgData name="Helm, Dave" userId="S::david.helm@herefordshire.gov.uk::947707e7-dd64-48f3-8d72-cfbb08f1cac9" providerId="AD" clId="Web-{4B51E752-53D7-4FB8-8376-08F49803B303}" dt="2021-05-25T09:06:18.560" v="105" actId="20577"/>
          <ac:spMkLst>
            <pc:docMk/>
            <pc:sldMk cId="2548942927" sldId="296"/>
            <ac:spMk id="6" creationId="{9A679C22-CBA3-4166-A4EC-BBC965E22653}"/>
          </ac:spMkLst>
        </pc:spChg>
        <pc:spChg chg="mod">
          <ac:chgData name="Helm, Dave" userId="S::david.helm@herefordshire.gov.uk::947707e7-dd64-48f3-8d72-cfbb08f1cac9" providerId="AD" clId="Web-{4B51E752-53D7-4FB8-8376-08F49803B303}" dt="2021-05-25T08:53:59.264" v="7" actId="1076"/>
          <ac:spMkLst>
            <pc:docMk/>
            <pc:sldMk cId="2548942927" sldId="296"/>
            <ac:spMk id="11" creationId="{A6389E7E-ABEE-4C1B-AA86-A727E6BD5F12}"/>
          </ac:spMkLst>
        </pc:spChg>
        <pc:spChg chg="mod">
          <ac:chgData name="Helm, Dave" userId="S::david.helm@herefordshire.gov.uk::947707e7-dd64-48f3-8d72-cfbb08f1cac9" providerId="AD" clId="Web-{4B51E752-53D7-4FB8-8376-08F49803B303}" dt="2021-05-25T09:05:43.278" v="101" actId="20577"/>
          <ac:spMkLst>
            <pc:docMk/>
            <pc:sldMk cId="2548942927" sldId="296"/>
            <ac:spMk id="15" creationId="{27F85670-9517-44A1-88E4-736272A4FFFB}"/>
          </ac:spMkLst>
        </pc:spChg>
        <pc:graphicFrameChg chg="mod modGraphic">
          <ac:chgData name="Helm, Dave" userId="S::david.helm@herefordshire.gov.uk::947707e7-dd64-48f3-8d72-cfbb08f1cac9" providerId="AD" clId="Web-{4B51E752-53D7-4FB8-8376-08F49803B303}" dt="2021-05-25T08:56:23.579" v="38"/>
          <ac:graphicFrameMkLst>
            <pc:docMk/>
            <pc:sldMk cId="2548942927" sldId="296"/>
            <ac:graphicFrameMk id="19" creationId="{51F0F5A4-24FC-4BEF-862E-B4F056229870}"/>
          </ac:graphicFrameMkLst>
        </pc:graphicFrameChg>
        <pc:graphicFrameChg chg="mod">
          <ac:chgData name="Helm, Dave" userId="S::david.helm@herefordshire.gov.uk::947707e7-dd64-48f3-8d72-cfbb08f1cac9" providerId="AD" clId="Web-{4B51E752-53D7-4FB8-8376-08F49803B303}" dt="2021-05-25T08:55:25.078" v="25" actId="1076"/>
          <ac:graphicFrameMkLst>
            <pc:docMk/>
            <pc:sldMk cId="2548942927" sldId="296"/>
            <ac:graphicFrameMk id="21" creationId="{E723901B-D20B-498B-8D74-00B3CB29D2D1}"/>
          </ac:graphicFrameMkLst>
        </pc:graphicFrameChg>
        <pc:picChg chg="mod">
          <ac:chgData name="Helm, Dave" userId="S::david.helm@herefordshire.gov.uk::947707e7-dd64-48f3-8d72-cfbb08f1cac9" providerId="AD" clId="Web-{4B51E752-53D7-4FB8-8376-08F49803B303}" dt="2021-05-25T08:54:07.655" v="9" actId="1076"/>
          <ac:picMkLst>
            <pc:docMk/>
            <pc:sldMk cId="2548942927" sldId="296"/>
            <ac:picMk id="3" creationId="{2BC1C6AB-2568-4E51-93AB-C9FBDAA06408}"/>
          </ac:picMkLst>
        </pc:picChg>
        <pc:picChg chg="mod">
          <ac:chgData name="Helm, Dave" userId="S::david.helm@herefordshire.gov.uk::947707e7-dd64-48f3-8d72-cfbb08f1cac9" providerId="AD" clId="Web-{4B51E752-53D7-4FB8-8376-08F49803B303}" dt="2021-05-25T08:55:22.062" v="24" actId="1076"/>
          <ac:picMkLst>
            <pc:docMk/>
            <pc:sldMk cId="2548942927" sldId="296"/>
            <ac:picMk id="8" creationId="{70E2F388-C285-4F9A-8412-6974116F0C59}"/>
          </ac:picMkLst>
        </pc:picChg>
        <pc:picChg chg="add del mod">
          <ac:chgData name="Helm, Dave" userId="S::david.helm@herefordshire.gov.uk::947707e7-dd64-48f3-8d72-cfbb08f1cac9" providerId="AD" clId="Web-{4B51E752-53D7-4FB8-8376-08F49803B303}" dt="2021-05-25T08:52:43.262" v="1"/>
          <ac:picMkLst>
            <pc:docMk/>
            <pc:sldMk cId="2548942927" sldId="296"/>
            <ac:picMk id="9" creationId="{60369210-CFB8-40C2-BEB5-94D6CC02FFF6}"/>
          </ac:picMkLst>
        </pc:picChg>
        <pc:picChg chg="mod">
          <ac:chgData name="Helm, Dave" userId="S::david.helm@herefordshire.gov.uk::947707e7-dd64-48f3-8d72-cfbb08f1cac9" providerId="AD" clId="Web-{4B51E752-53D7-4FB8-8376-08F49803B303}" dt="2021-05-25T08:53:56.014" v="6" actId="1076"/>
          <ac:picMkLst>
            <pc:docMk/>
            <pc:sldMk cId="2548942927" sldId="296"/>
            <ac:picMk id="10" creationId="{2CBB62B1-E046-4AD4-8577-B8B7113D4482}"/>
          </ac:picMkLst>
        </pc:picChg>
        <pc:picChg chg="add mod">
          <ac:chgData name="Helm, Dave" userId="S::david.helm@herefordshire.gov.uk::947707e7-dd64-48f3-8d72-cfbb08f1cac9" providerId="AD" clId="Web-{4B51E752-53D7-4FB8-8376-08F49803B303}" dt="2021-05-25T08:55:49.422" v="32" actId="1076"/>
          <ac:picMkLst>
            <pc:docMk/>
            <pc:sldMk cId="2548942927" sldId="296"/>
            <ac:picMk id="14" creationId="{463801FE-4F07-48B2-A248-654EF97B9113}"/>
          </ac:picMkLst>
        </pc:picChg>
        <pc:picChg chg="add mod">
          <ac:chgData name="Helm, Dave" userId="S::david.helm@herefordshire.gov.uk::947707e7-dd64-48f3-8d72-cfbb08f1cac9" providerId="AD" clId="Web-{4B51E752-53D7-4FB8-8376-08F49803B303}" dt="2021-05-25T08:56:12.063" v="34" actId="1076"/>
          <ac:picMkLst>
            <pc:docMk/>
            <pc:sldMk cId="2548942927" sldId="296"/>
            <ac:picMk id="18" creationId="{C0014E4D-20BC-4BBC-BF5F-13FF50B4A10E}"/>
          </ac:picMkLst>
        </pc:picChg>
        <pc:picChg chg="mod">
          <ac:chgData name="Helm, Dave" userId="S::david.helm@herefordshire.gov.uk::947707e7-dd64-48f3-8d72-cfbb08f1cac9" providerId="AD" clId="Web-{4B51E752-53D7-4FB8-8376-08F49803B303}" dt="2021-05-25T08:56:38.955" v="43" actId="1076"/>
          <ac:picMkLst>
            <pc:docMk/>
            <pc:sldMk cId="2548942927" sldId="296"/>
            <ac:picMk id="22" creationId="{4355D26D-A9BA-4693-B761-B0FAB4A51F88}"/>
          </ac:picMkLst>
        </pc:picChg>
      </pc:sldChg>
      <pc:sldChg chg="modSp">
        <pc:chgData name="Helm, Dave" userId="S::david.helm@herefordshire.gov.uk::947707e7-dd64-48f3-8d72-cfbb08f1cac9" providerId="AD" clId="Web-{4B51E752-53D7-4FB8-8376-08F49803B303}" dt="2021-05-25T09:00:56.804" v="96" actId="20577"/>
        <pc:sldMkLst>
          <pc:docMk/>
          <pc:sldMk cId="2719974096" sldId="297"/>
        </pc:sldMkLst>
        <pc:spChg chg="mod">
          <ac:chgData name="Helm, Dave" userId="S::david.helm@herefordshire.gov.uk::947707e7-dd64-48f3-8d72-cfbb08f1cac9" providerId="AD" clId="Web-{4B51E752-53D7-4FB8-8376-08F49803B303}" dt="2021-05-25T09:00:56.804" v="96" actId="20577"/>
          <ac:spMkLst>
            <pc:docMk/>
            <pc:sldMk cId="2719974096" sldId="297"/>
            <ac:spMk id="2" creationId="{BFBB736C-8523-486C-8B8D-3968519718A8}"/>
          </ac:spMkLst>
        </pc:spChg>
      </pc:sldChg>
    </pc:docChg>
  </pc:docChgLst>
  <pc:docChgLst>
    <pc:chgData name="Howell-Jones, Rebecca" userId="S::rebecca.howell-jones@herefordshire.gov.uk::616b8d38-b326-4a46-818d-92c374bcc4de" providerId="AD" clId="Web-{10F9814A-56A9-45A3-8134-F42481CDBFC8}"/>
    <pc:docChg chg="">
      <pc:chgData name="Howell-Jones, Rebecca" userId="S::rebecca.howell-jones@herefordshire.gov.uk::616b8d38-b326-4a46-818d-92c374bcc4de" providerId="AD" clId="Web-{10F9814A-56A9-45A3-8134-F42481CDBFC8}" dt="2021-06-30T22:12:01.090" v="2"/>
      <pc:docMkLst>
        <pc:docMk/>
      </pc:docMkLst>
      <pc:sldChg chg="addCm">
        <pc:chgData name="Howell-Jones, Rebecca" userId="S::rebecca.howell-jones@herefordshire.gov.uk::616b8d38-b326-4a46-818d-92c374bcc4de" providerId="AD" clId="Web-{10F9814A-56A9-45A3-8134-F42481CDBFC8}" dt="2021-06-30T22:05:35.595" v="0"/>
        <pc:sldMkLst>
          <pc:docMk/>
          <pc:sldMk cId="1370001625" sldId="257"/>
        </pc:sldMkLst>
      </pc:sldChg>
      <pc:sldChg chg="addCm">
        <pc:chgData name="Howell-Jones, Rebecca" userId="S::rebecca.howell-jones@herefordshire.gov.uk::616b8d38-b326-4a46-818d-92c374bcc4de" providerId="AD" clId="Web-{10F9814A-56A9-45A3-8134-F42481CDBFC8}" dt="2021-06-30T22:12:01.090" v="2"/>
        <pc:sldMkLst>
          <pc:docMk/>
          <pc:sldMk cId="1527050154" sldId="302"/>
        </pc:sldMkLst>
      </pc:sldChg>
      <pc:sldChg chg="addCm">
        <pc:chgData name="Howell-Jones, Rebecca" userId="S::rebecca.howell-jones@herefordshire.gov.uk::616b8d38-b326-4a46-818d-92c374bcc4de" providerId="AD" clId="Web-{10F9814A-56A9-45A3-8134-F42481CDBFC8}" dt="2021-06-30T22:10:50.619" v="1"/>
        <pc:sldMkLst>
          <pc:docMk/>
          <pc:sldMk cId="2317664190" sldId="308"/>
        </pc:sldMkLst>
      </pc:sldChg>
    </pc:docChg>
  </pc:docChgLst>
  <pc:docChgLst>
    <pc:chgData name="Helm, Dave" userId="S::david.helm@herefordshire.gov.uk::947707e7-dd64-48f3-8d72-cfbb08f1cac9" providerId="AD" clId="Web-{E52F4C3F-70D8-49AA-B4CC-034F445E6E5D}"/>
    <pc:docChg chg="modSld">
      <pc:chgData name="Helm, Dave" userId="S::david.helm@herefordshire.gov.uk::947707e7-dd64-48f3-8d72-cfbb08f1cac9" providerId="AD" clId="Web-{E52F4C3F-70D8-49AA-B4CC-034F445E6E5D}" dt="2021-05-25T12:51:26.604" v="10" actId="20577"/>
      <pc:docMkLst>
        <pc:docMk/>
      </pc:docMkLst>
      <pc:sldChg chg="modSp">
        <pc:chgData name="Helm, Dave" userId="S::david.helm@herefordshire.gov.uk::947707e7-dd64-48f3-8d72-cfbb08f1cac9" providerId="AD" clId="Web-{E52F4C3F-70D8-49AA-B4CC-034F445E6E5D}" dt="2021-05-25T12:51:26.604" v="10" actId="20577"/>
        <pc:sldMkLst>
          <pc:docMk/>
          <pc:sldMk cId="2719974096" sldId="297"/>
        </pc:sldMkLst>
        <pc:spChg chg="mod">
          <ac:chgData name="Helm, Dave" userId="S::david.helm@herefordshire.gov.uk::947707e7-dd64-48f3-8d72-cfbb08f1cac9" providerId="AD" clId="Web-{E52F4C3F-70D8-49AA-B4CC-034F445E6E5D}" dt="2021-05-25T12:51:26.604" v="10" actId="20577"/>
          <ac:spMkLst>
            <pc:docMk/>
            <pc:sldMk cId="2719974096" sldId="297"/>
            <ac:spMk id="3" creationId="{46F80F85-06FC-40F1-B589-DD8A48D3A0FE}"/>
          </ac:spMkLst>
        </pc:spChg>
      </pc:sldChg>
    </pc:docChg>
  </pc:docChgLst>
  <pc:docChgLst>
    <pc:chgData name="Helm, Dave" userId="S::david.helm@herefordshire.gov.uk::947707e7-dd64-48f3-8d72-cfbb08f1cac9" providerId="AD" clId="Web-{B23ADFB8-0E0F-483E-92F7-E9E4B32BCFF4}"/>
    <pc:docChg chg="">
      <pc:chgData name="Helm, Dave" userId="S::david.helm@herefordshire.gov.uk::947707e7-dd64-48f3-8d72-cfbb08f1cac9" providerId="AD" clId="Web-{B23ADFB8-0E0F-483E-92F7-E9E4B32BCFF4}" dt="2021-05-26T08:06:43.647" v="0"/>
      <pc:docMkLst>
        <pc:docMk/>
      </pc:docMkLst>
      <pc:sldChg chg="addCm">
        <pc:chgData name="Helm, Dave" userId="S::david.helm@herefordshire.gov.uk::947707e7-dd64-48f3-8d72-cfbb08f1cac9" providerId="AD" clId="Web-{B23ADFB8-0E0F-483E-92F7-E9E4B32BCFF4}" dt="2021-05-26T08:06:43.647" v="0"/>
        <pc:sldMkLst>
          <pc:docMk/>
          <pc:sldMk cId="2317664190" sldId="308"/>
        </pc:sldMkLst>
      </pc:sldChg>
    </pc:docChg>
  </pc:docChgLst>
  <pc:docChgLst>
    <pc:chgData name="Worthy, Charlotte" userId="S::charlotte.worthy@herefordshire.gov.uk::cbb7aa2e-502a-4bf6-acb1-edc16244a49e" providerId="AD" clId="Web-{BD85AFCB-0BD4-4F06-87F8-AAB68F45A7DE}"/>
    <pc:docChg chg="modSld">
      <pc:chgData name="Worthy, Charlotte" userId="S::charlotte.worthy@herefordshire.gov.uk::cbb7aa2e-502a-4bf6-acb1-edc16244a49e" providerId="AD" clId="Web-{BD85AFCB-0BD4-4F06-87F8-AAB68F45A7DE}" dt="2021-05-25T13:11:08.492" v="0" actId="20577"/>
      <pc:docMkLst>
        <pc:docMk/>
      </pc:docMkLst>
      <pc:sldChg chg="modSp">
        <pc:chgData name="Worthy, Charlotte" userId="S::charlotte.worthy@herefordshire.gov.uk::cbb7aa2e-502a-4bf6-acb1-edc16244a49e" providerId="AD" clId="Web-{BD85AFCB-0BD4-4F06-87F8-AAB68F45A7DE}" dt="2021-05-25T13:11:08.492" v="0" actId="20577"/>
        <pc:sldMkLst>
          <pc:docMk/>
          <pc:sldMk cId="3332385539" sldId="294"/>
        </pc:sldMkLst>
        <pc:spChg chg="mod">
          <ac:chgData name="Worthy, Charlotte" userId="S::charlotte.worthy@herefordshire.gov.uk::cbb7aa2e-502a-4bf6-acb1-edc16244a49e" providerId="AD" clId="Web-{BD85AFCB-0BD4-4F06-87F8-AAB68F45A7DE}" dt="2021-05-25T13:11:08.492" v="0" actId="20577"/>
          <ac:spMkLst>
            <pc:docMk/>
            <pc:sldMk cId="3332385539" sldId="294"/>
            <ac:spMk id="3" creationId="{406B6428-C9F8-4A46-B301-363B26A22D4C}"/>
          </ac:spMkLst>
        </pc:spChg>
      </pc:sldChg>
    </pc:docChg>
  </pc:docChgLst>
  <pc:docChgLst>
    <pc:chgData name="Chandrasekara, Sakunthala" userId="S::saku.chandrasekara@herefordshire.gov.uk::a5300596-42b5-40fc-aae3-70e0f3eb1ca8" providerId="AD" clId="Web-{9DA08E85-B7CD-4623-91FE-A60A7B7EC800}"/>
    <pc:docChg chg="modSld">
      <pc:chgData name="Chandrasekara, Sakunthala" userId="S::saku.chandrasekara@herefordshire.gov.uk::a5300596-42b5-40fc-aae3-70e0f3eb1ca8" providerId="AD" clId="Web-{9DA08E85-B7CD-4623-91FE-A60A7B7EC800}" dt="2021-11-24T09:18:41.444" v="114" actId="20577"/>
      <pc:docMkLst>
        <pc:docMk/>
      </pc:docMkLst>
      <pc:sldChg chg="addSp modSp modCm">
        <pc:chgData name="Chandrasekara, Sakunthala" userId="S::saku.chandrasekara@herefordshire.gov.uk::a5300596-42b5-40fc-aae3-70e0f3eb1ca8" providerId="AD" clId="Web-{9DA08E85-B7CD-4623-91FE-A60A7B7EC800}" dt="2021-11-24T09:18:41.444" v="114" actId="20577"/>
        <pc:sldMkLst>
          <pc:docMk/>
          <pc:sldMk cId="3289161100" sldId="397"/>
        </pc:sldMkLst>
        <pc:spChg chg="mod">
          <ac:chgData name="Chandrasekara, Sakunthala" userId="S::saku.chandrasekara@herefordshire.gov.uk::a5300596-42b5-40fc-aae3-70e0f3eb1ca8" providerId="AD" clId="Web-{9DA08E85-B7CD-4623-91FE-A60A7B7EC800}" dt="2021-11-24T09:18:41.444" v="114" actId="20577"/>
          <ac:spMkLst>
            <pc:docMk/>
            <pc:sldMk cId="3289161100" sldId="397"/>
            <ac:spMk id="3" creationId="{00000000-0000-0000-0000-000000000000}"/>
          </ac:spMkLst>
        </pc:spChg>
        <pc:spChg chg="add mod">
          <ac:chgData name="Chandrasekara, Sakunthala" userId="S::saku.chandrasekara@herefordshire.gov.uk::a5300596-42b5-40fc-aae3-70e0f3eb1ca8" providerId="AD" clId="Web-{9DA08E85-B7CD-4623-91FE-A60A7B7EC800}" dt="2021-11-24T09:13:38.879" v="62" actId="1076"/>
          <ac:spMkLst>
            <pc:docMk/>
            <pc:sldMk cId="3289161100" sldId="397"/>
            <ac:spMk id="4" creationId="{67D09D95-5B17-4308-B731-CFC781701BFB}"/>
          </ac:spMkLst>
        </pc:spChg>
        <pc:picChg chg="add mod">
          <ac:chgData name="Chandrasekara, Sakunthala" userId="S::saku.chandrasekara@herefordshire.gov.uk::a5300596-42b5-40fc-aae3-70e0f3eb1ca8" providerId="AD" clId="Web-{9DA08E85-B7CD-4623-91FE-A60A7B7EC800}" dt="2021-11-24T09:13:13.752" v="43" actId="1076"/>
          <ac:picMkLst>
            <pc:docMk/>
            <pc:sldMk cId="3289161100" sldId="397"/>
            <ac:picMk id="5" creationId="{BE0A5029-DB3F-47CA-915B-57CC1DFF0B69}"/>
          </ac:picMkLst>
        </pc:picChg>
      </pc:sldChg>
    </pc:docChg>
  </pc:docChgLst>
  <pc:docChgLst>
    <pc:chgData name="Worthy, Charlotte" userId="S::charlotte.worthy@herefordshire.gov.uk::cbb7aa2e-502a-4bf6-acb1-edc16244a49e" providerId="AD" clId="Web-{4BB6C376-17C9-4A0B-88CB-6FADA73DFF04}"/>
    <pc:docChg chg="modSld">
      <pc:chgData name="Worthy, Charlotte" userId="S::charlotte.worthy@herefordshire.gov.uk::cbb7aa2e-502a-4bf6-acb1-edc16244a49e" providerId="AD" clId="Web-{4BB6C376-17C9-4A0B-88CB-6FADA73DFF04}" dt="2021-05-26T08:02:34.677" v="7" actId="1076"/>
      <pc:docMkLst>
        <pc:docMk/>
      </pc:docMkLst>
      <pc:sldChg chg="addSp delSp modSp">
        <pc:chgData name="Worthy, Charlotte" userId="S::charlotte.worthy@herefordshire.gov.uk::cbb7aa2e-502a-4bf6-acb1-edc16244a49e" providerId="AD" clId="Web-{4BB6C376-17C9-4A0B-88CB-6FADA73DFF04}" dt="2021-05-26T08:02:34.677" v="7" actId="1076"/>
        <pc:sldMkLst>
          <pc:docMk/>
          <pc:sldMk cId="2784588264" sldId="284"/>
        </pc:sldMkLst>
        <pc:spChg chg="mod">
          <ac:chgData name="Worthy, Charlotte" userId="S::charlotte.worthy@herefordshire.gov.uk::cbb7aa2e-502a-4bf6-acb1-edc16244a49e" providerId="AD" clId="Web-{4BB6C376-17C9-4A0B-88CB-6FADA73DFF04}" dt="2021-05-26T08:02:34.677" v="7" actId="1076"/>
          <ac:spMkLst>
            <pc:docMk/>
            <pc:sldMk cId="2784588264" sldId="284"/>
            <ac:spMk id="2" creationId="{00000000-0000-0000-0000-000000000000}"/>
          </ac:spMkLst>
        </pc:spChg>
        <pc:picChg chg="add mod">
          <ac:chgData name="Worthy, Charlotte" userId="S::charlotte.worthy@herefordshire.gov.uk::cbb7aa2e-502a-4bf6-acb1-edc16244a49e" providerId="AD" clId="Web-{4BB6C376-17C9-4A0B-88CB-6FADA73DFF04}" dt="2021-05-26T08:02:27.239" v="5" actId="1076"/>
          <ac:picMkLst>
            <pc:docMk/>
            <pc:sldMk cId="2784588264" sldId="284"/>
            <ac:picMk id="4" creationId="{56F151F0-3F9F-4F7C-9EDE-4FD77A163B08}"/>
          </ac:picMkLst>
        </pc:picChg>
        <pc:picChg chg="mod">
          <ac:chgData name="Worthy, Charlotte" userId="S::charlotte.worthy@herefordshire.gov.uk::cbb7aa2e-502a-4bf6-acb1-edc16244a49e" providerId="AD" clId="Web-{4BB6C376-17C9-4A0B-88CB-6FADA73DFF04}" dt="2021-05-26T08:02:29.395" v="6" actId="1076"/>
          <ac:picMkLst>
            <pc:docMk/>
            <pc:sldMk cId="2784588264" sldId="284"/>
            <ac:picMk id="5" creationId="{00000000-0000-0000-0000-000000000000}"/>
          </ac:picMkLst>
        </pc:picChg>
        <pc:picChg chg="del">
          <ac:chgData name="Worthy, Charlotte" userId="S::charlotte.worthy@herefordshire.gov.uk::cbb7aa2e-502a-4bf6-acb1-edc16244a49e" providerId="AD" clId="Web-{4BB6C376-17C9-4A0B-88CB-6FADA73DFF04}" dt="2021-05-26T08:02:12.551" v="1"/>
          <ac:picMkLst>
            <pc:docMk/>
            <pc:sldMk cId="2784588264" sldId="284"/>
            <ac:picMk id="7" creationId="{00000000-0000-0000-0000-000000000000}"/>
          </ac:picMkLst>
        </pc:picChg>
      </pc:sldChg>
    </pc:docChg>
  </pc:docChgLst>
  <pc:docChgLst>
    <pc:chgData name="Wilson, Hannah" userId="S::hannah.wilson@herefordshire.gov.uk::990f4c18-96c8-4319-a19d-c342ac495636" providerId="AD" clId="Web-{CE1D782E-6B11-474C-8679-B3B91640E7E6}"/>
    <pc:docChg chg="modSld">
      <pc:chgData name="Wilson, Hannah" userId="S::hannah.wilson@herefordshire.gov.uk::990f4c18-96c8-4319-a19d-c342ac495636" providerId="AD" clId="Web-{CE1D782E-6B11-474C-8679-B3B91640E7E6}" dt="2021-05-25T14:43:35.871" v="12"/>
      <pc:docMkLst>
        <pc:docMk/>
      </pc:docMkLst>
      <pc:sldChg chg="modNotes">
        <pc:chgData name="Wilson, Hannah" userId="S::hannah.wilson@herefordshire.gov.uk::990f4c18-96c8-4319-a19d-c342ac495636" providerId="AD" clId="Web-{CE1D782E-6B11-474C-8679-B3B91640E7E6}" dt="2021-05-25T14:43:35.871" v="12"/>
        <pc:sldMkLst>
          <pc:docMk/>
          <pc:sldMk cId="2208357052" sldId="281"/>
        </pc:sldMkLst>
      </pc:sldChg>
    </pc:docChg>
  </pc:docChgLst>
  <pc:docChgLst>
    <pc:chgData name="Helm, Dave" userId="S::david.helm@herefordshire.gov.uk::947707e7-dd64-48f3-8d72-cfbb08f1cac9" providerId="AD" clId="Web-{BFAE7B96-7919-4C82-84AE-173FBF8638E7}"/>
    <pc:docChg chg="modSld">
      <pc:chgData name="Helm, Dave" userId="S::david.helm@herefordshire.gov.uk::947707e7-dd64-48f3-8d72-cfbb08f1cac9" providerId="AD" clId="Web-{BFAE7B96-7919-4C82-84AE-173FBF8638E7}" dt="2021-11-24T15:17:23.312" v="269" actId="20577"/>
      <pc:docMkLst>
        <pc:docMk/>
      </pc:docMkLst>
      <pc:sldChg chg="addCm">
        <pc:chgData name="Helm, Dave" userId="S::david.helm@herefordshire.gov.uk::947707e7-dd64-48f3-8d72-cfbb08f1cac9" providerId="AD" clId="Web-{BFAE7B96-7919-4C82-84AE-173FBF8638E7}" dt="2021-11-24T14:58:35.465" v="0"/>
        <pc:sldMkLst>
          <pc:docMk/>
          <pc:sldMk cId="1998519723" sldId="380"/>
        </pc:sldMkLst>
      </pc:sldChg>
      <pc:sldChg chg="modSp">
        <pc:chgData name="Helm, Dave" userId="S::david.helm@herefordshire.gov.uk::947707e7-dd64-48f3-8d72-cfbb08f1cac9" providerId="AD" clId="Web-{BFAE7B96-7919-4C82-84AE-173FBF8638E7}" dt="2021-11-24T15:07:36.880" v="5" actId="20577"/>
        <pc:sldMkLst>
          <pc:docMk/>
          <pc:sldMk cId="3318301788" sldId="417"/>
        </pc:sldMkLst>
        <pc:spChg chg="mod">
          <ac:chgData name="Helm, Dave" userId="S::david.helm@herefordshire.gov.uk::947707e7-dd64-48f3-8d72-cfbb08f1cac9" providerId="AD" clId="Web-{BFAE7B96-7919-4C82-84AE-173FBF8638E7}" dt="2021-11-24T15:07:36.880" v="5" actId="20577"/>
          <ac:spMkLst>
            <pc:docMk/>
            <pc:sldMk cId="3318301788" sldId="417"/>
            <ac:spMk id="4" creationId="{00000000-0000-0000-0000-000000000000}"/>
          </ac:spMkLst>
        </pc:spChg>
      </pc:sldChg>
      <pc:sldChg chg="modSp">
        <pc:chgData name="Helm, Dave" userId="S::david.helm@herefordshire.gov.uk::947707e7-dd64-48f3-8d72-cfbb08f1cac9" providerId="AD" clId="Web-{BFAE7B96-7919-4C82-84AE-173FBF8638E7}" dt="2021-11-24T15:00:01.201" v="3" actId="1076"/>
        <pc:sldMkLst>
          <pc:docMk/>
          <pc:sldMk cId="3538633563" sldId="435"/>
        </pc:sldMkLst>
        <pc:picChg chg="mod">
          <ac:chgData name="Helm, Dave" userId="S::david.helm@herefordshire.gov.uk::947707e7-dd64-48f3-8d72-cfbb08f1cac9" providerId="AD" clId="Web-{BFAE7B96-7919-4C82-84AE-173FBF8638E7}" dt="2021-11-24T15:00:01.201" v="3" actId="1076"/>
          <ac:picMkLst>
            <pc:docMk/>
            <pc:sldMk cId="3538633563" sldId="435"/>
            <ac:picMk id="8" creationId="{00000000-0000-0000-0000-000000000000}"/>
          </ac:picMkLst>
        </pc:picChg>
      </pc:sldChg>
      <pc:sldChg chg="modSp">
        <pc:chgData name="Helm, Dave" userId="S::david.helm@herefordshire.gov.uk::947707e7-dd64-48f3-8d72-cfbb08f1cac9" providerId="AD" clId="Web-{BFAE7B96-7919-4C82-84AE-173FBF8638E7}" dt="2021-11-24T15:17:23.312" v="269" actId="20577"/>
        <pc:sldMkLst>
          <pc:docMk/>
          <pc:sldMk cId="676492005" sldId="457"/>
        </pc:sldMkLst>
        <pc:spChg chg="mod">
          <ac:chgData name="Helm, Dave" userId="S::david.helm@herefordshire.gov.uk::947707e7-dd64-48f3-8d72-cfbb08f1cac9" providerId="AD" clId="Web-{BFAE7B96-7919-4C82-84AE-173FBF8638E7}" dt="2021-11-24T15:16:55.999" v="266" actId="1076"/>
          <ac:spMkLst>
            <pc:docMk/>
            <pc:sldMk cId="676492005" sldId="457"/>
            <ac:spMk id="5" creationId="{00000000-0000-0000-0000-000000000000}"/>
          </ac:spMkLst>
        </pc:spChg>
        <pc:spChg chg="mod">
          <ac:chgData name="Helm, Dave" userId="S::david.helm@herefordshire.gov.uk::947707e7-dd64-48f3-8d72-cfbb08f1cac9" providerId="AD" clId="Web-{BFAE7B96-7919-4C82-84AE-173FBF8638E7}" dt="2021-11-24T15:17:23.312" v="269" actId="20577"/>
          <ac:spMkLst>
            <pc:docMk/>
            <pc:sldMk cId="676492005" sldId="457"/>
            <ac:spMk id="8" creationId="{00000000-0000-0000-0000-000000000000}"/>
          </ac:spMkLst>
        </pc:spChg>
        <pc:spChg chg="mod">
          <ac:chgData name="Helm, Dave" userId="S::david.helm@herefordshire.gov.uk::947707e7-dd64-48f3-8d72-cfbb08f1cac9" providerId="AD" clId="Web-{BFAE7B96-7919-4C82-84AE-173FBF8638E7}" dt="2021-11-24T14:59:09.481" v="1" actId="1076"/>
          <ac:spMkLst>
            <pc:docMk/>
            <pc:sldMk cId="676492005" sldId="457"/>
            <ac:spMk id="9" creationId="{00000000-0000-0000-0000-000000000000}"/>
          </ac:spMkLst>
        </pc:spChg>
        <pc:spChg chg="mod">
          <ac:chgData name="Helm, Dave" userId="S::david.helm@herefordshire.gov.uk::947707e7-dd64-48f3-8d72-cfbb08f1cac9" providerId="AD" clId="Web-{BFAE7B96-7919-4C82-84AE-173FBF8638E7}" dt="2021-11-24T14:59:30.606" v="2" actId="14100"/>
          <ac:spMkLst>
            <pc:docMk/>
            <pc:sldMk cId="676492005" sldId="457"/>
            <ac:spMk id="14" creationId="{00000000-0000-0000-0000-000000000000}"/>
          </ac:spMkLst>
        </pc:spChg>
      </pc:sldChg>
    </pc:docChg>
  </pc:docChgLst>
  <pc:docChgLst>
    <pc:chgData name="Chandrasekara, Sakunthala" userId="S::saku.chandrasekara@herefordshire.gov.uk::a5300596-42b5-40fc-aae3-70e0f3eb1ca8" providerId="AD" clId="Web-{19CBBA16-6F8A-4336-B732-B9874D08C5EB}"/>
    <pc:docChg chg="modSld">
      <pc:chgData name="Chandrasekara, Sakunthala" userId="S::saku.chandrasekara@herefordshire.gov.uk::a5300596-42b5-40fc-aae3-70e0f3eb1ca8" providerId="AD" clId="Web-{19CBBA16-6F8A-4336-B732-B9874D08C5EB}" dt="2021-11-25T16:55:58.083" v="0"/>
      <pc:docMkLst>
        <pc:docMk/>
      </pc:docMkLst>
      <pc:sldChg chg="delSp">
        <pc:chgData name="Chandrasekara, Sakunthala" userId="S::saku.chandrasekara@herefordshire.gov.uk::a5300596-42b5-40fc-aae3-70e0f3eb1ca8" providerId="AD" clId="Web-{19CBBA16-6F8A-4336-B732-B9874D08C5EB}" dt="2021-11-25T16:55:58.083" v="0"/>
        <pc:sldMkLst>
          <pc:docMk/>
          <pc:sldMk cId="3059693122" sldId="476"/>
        </pc:sldMkLst>
        <pc:graphicFrameChg chg="del">
          <ac:chgData name="Chandrasekara, Sakunthala" userId="S::saku.chandrasekara@herefordshire.gov.uk::a5300596-42b5-40fc-aae3-70e0f3eb1ca8" providerId="AD" clId="Web-{19CBBA16-6F8A-4336-B732-B9874D08C5EB}" dt="2021-11-25T16:55:58.083" v="0"/>
          <ac:graphicFrameMkLst>
            <pc:docMk/>
            <pc:sldMk cId="3059693122" sldId="476"/>
            <ac:graphicFrameMk id="6" creationId="{00000000-0000-0000-0000-000000000000}"/>
          </ac:graphicFrameMkLst>
        </pc:graphicFrameChg>
      </pc:sldChg>
    </pc:docChg>
  </pc:docChgLst>
  <pc:docChgLst>
    <pc:chgData name="Worthy, Charlotte" userId="S::charlotte.worthy@herefordshire.gov.uk::cbb7aa2e-502a-4bf6-acb1-edc16244a49e" providerId="AD" clId="Web-{13031EB9-05DE-45D0-A693-5AC989960606}"/>
    <pc:docChg chg="addSld modSld addMainMaster">
      <pc:chgData name="Worthy, Charlotte" userId="S::charlotte.worthy@herefordshire.gov.uk::cbb7aa2e-502a-4bf6-acb1-edc16244a49e" providerId="AD" clId="Web-{13031EB9-05DE-45D0-A693-5AC989960606}" dt="2021-05-26T08:28:48.186" v="732"/>
      <pc:docMkLst>
        <pc:docMk/>
      </pc:docMkLst>
      <pc:sldChg chg="addSp modSp delCm modNotes">
        <pc:chgData name="Worthy, Charlotte" userId="S::charlotte.worthy@herefordshire.gov.uk::cbb7aa2e-502a-4bf6-acb1-edc16244a49e" providerId="AD" clId="Web-{13031EB9-05DE-45D0-A693-5AC989960606}" dt="2021-05-26T08:28:48.186" v="732"/>
        <pc:sldMkLst>
          <pc:docMk/>
          <pc:sldMk cId="2784588264" sldId="284"/>
        </pc:sldMkLst>
        <pc:spChg chg="mod">
          <ac:chgData name="Worthy, Charlotte" userId="S::charlotte.worthy@herefordshire.gov.uk::cbb7aa2e-502a-4bf6-acb1-edc16244a49e" providerId="AD" clId="Web-{13031EB9-05DE-45D0-A693-5AC989960606}" dt="2021-05-26T08:14:14.731" v="13" actId="14100"/>
          <ac:spMkLst>
            <pc:docMk/>
            <pc:sldMk cId="2784588264" sldId="284"/>
            <ac:spMk id="2" creationId="{00000000-0000-0000-0000-000000000000}"/>
          </ac:spMkLst>
        </pc:spChg>
        <pc:spChg chg="mod">
          <ac:chgData name="Worthy, Charlotte" userId="S::charlotte.worthy@herefordshire.gov.uk::cbb7aa2e-502a-4bf6-acb1-edc16244a49e" providerId="AD" clId="Web-{13031EB9-05DE-45D0-A693-5AC989960606}" dt="2021-05-26T08:14:20.950" v="14" actId="1076"/>
          <ac:spMkLst>
            <pc:docMk/>
            <pc:sldMk cId="2784588264" sldId="284"/>
            <ac:spMk id="3" creationId="{00000000-0000-0000-0000-000000000000}"/>
          </ac:spMkLst>
        </pc:spChg>
        <pc:picChg chg="add mod">
          <ac:chgData name="Worthy, Charlotte" userId="S::charlotte.worthy@herefordshire.gov.uk::cbb7aa2e-502a-4bf6-acb1-edc16244a49e" providerId="AD" clId="Web-{13031EB9-05DE-45D0-A693-5AC989960606}" dt="2021-05-26T08:28:48.186" v="732"/>
          <ac:picMkLst>
            <pc:docMk/>
            <pc:sldMk cId="2784588264" sldId="284"/>
            <ac:picMk id="6" creationId="{76ADAA50-8329-441B-BC1A-0126D2C8722C}"/>
          </ac:picMkLst>
        </pc:picChg>
      </pc:sldChg>
      <pc:sldChg chg="addCm">
        <pc:chgData name="Worthy, Charlotte" userId="S::charlotte.worthy@herefordshire.gov.uk::cbb7aa2e-502a-4bf6-acb1-edc16244a49e" providerId="AD" clId="Web-{13031EB9-05DE-45D0-A693-5AC989960606}" dt="2021-05-26T08:12:01.822" v="2"/>
        <pc:sldMkLst>
          <pc:docMk/>
          <pc:sldMk cId="2317664190" sldId="308"/>
        </pc:sldMkLst>
      </pc:sldChg>
      <pc:sldChg chg="add">
        <pc:chgData name="Worthy, Charlotte" userId="S::charlotte.worthy@herefordshire.gov.uk::cbb7aa2e-502a-4bf6-acb1-edc16244a49e" providerId="AD" clId="Web-{13031EB9-05DE-45D0-A693-5AC989960606}" dt="2021-05-26T08:07:01.863" v="0"/>
        <pc:sldMkLst>
          <pc:docMk/>
          <pc:sldMk cId="4022751691" sldId="309"/>
        </pc:sldMkLst>
      </pc:sldChg>
      <pc:sldMasterChg chg="add addSldLayout">
        <pc:chgData name="Worthy, Charlotte" userId="S::charlotte.worthy@herefordshire.gov.uk::cbb7aa2e-502a-4bf6-acb1-edc16244a49e" providerId="AD" clId="Web-{13031EB9-05DE-45D0-A693-5AC989960606}" dt="2021-05-26T08:07:01.863" v="0"/>
        <pc:sldMasterMkLst>
          <pc:docMk/>
          <pc:sldMasterMk cId="2031506360" sldId="2147483692"/>
        </pc:sldMasterMkLst>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0" sldId="2147483693"/>
          </pc:sldLayoutMkLst>
        </pc:sldLayoutChg>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0" sldId="2147483694"/>
          </pc:sldLayoutMkLst>
        </pc:sldLayoutChg>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0" sldId="2147483695"/>
          </pc:sldLayoutMkLst>
        </pc:sldLayoutChg>
        <pc:sldLayoutChg chg="add">
          <pc:chgData name="Worthy, Charlotte" userId="S::charlotte.worthy@herefordshire.gov.uk::cbb7aa2e-502a-4bf6-acb1-edc16244a49e" providerId="AD" clId="Web-{13031EB9-05DE-45D0-A693-5AC989960606}" dt="2021-05-26T08:07:01.863" v="0"/>
          <pc:sldLayoutMkLst>
            <pc:docMk/>
            <pc:sldMasterMk cId="2031506360" sldId="2147483692"/>
            <pc:sldLayoutMk cId="684888867" sldId="2147483696"/>
          </pc:sldLayoutMkLst>
        </pc:sldLayoutChg>
      </pc:sldMasterChg>
    </pc:docChg>
  </pc:docChgLst>
  <pc:docChgLst>
    <pc:chgData name="Chandrasekara, Sakunthala" userId="S::saku.chandrasekara@herefordshire.gov.uk::a5300596-42b5-40fc-aae3-70e0f3eb1ca8" providerId="AD" clId="Web-{4E07B444-7E8F-477C-B3A2-95BD1FFB3772}"/>
    <pc:docChg chg="modSld">
      <pc:chgData name="Chandrasekara, Sakunthala" userId="S::saku.chandrasekara@herefordshire.gov.uk::a5300596-42b5-40fc-aae3-70e0f3eb1ca8" providerId="AD" clId="Web-{4E07B444-7E8F-477C-B3A2-95BD1FFB3772}" dt="2021-11-24T10:56:00.529" v="3" actId="20577"/>
      <pc:docMkLst>
        <pc:docMk/>
      </pc:docMkLst>
      <pc:sldChg chg="modSp">
        <pc:chgData name="Chandrasekara, Sakunthala" userId="S::saku.chandrasekara@herefordshire.gov.uk::a5300596-42b5-40fc-aae3-70e0f3eb1ca8" providerId="AD" clId="Web-{4E07B444-7E8F-477C-B3A2-95BD1FFB3772}" dt="2021-11-24T10:56:00.529" v="3" actId="20577"/>
        <pc:sldMkLst>
          <pc:docMk/>
          <pc:sldMk cId="3289161100" sldId="397"/>
        </pc:sldMkLst>
        <pc:spChg chg="mod">
          <ac:chgData name="Chandrasekara, Sakunthala" userId="S::saku.chandrasekara@herefordshire.gov.uk::a5300596-42b5-40fc-aae3-70e0f3eb1ca8" providerId="AD" clId="Web-{4E07B444-7E8F-477C-B3A2-95BD1FFB3772}" dt="2021-11-24T10:56:00.529" v="3" actId="20577"/>
          <ac:spMkLst>
            <pc:docMk/>
            <pc:sldMk cId="3289161100" sldId="397"/>
            <ac:spMk id="3" creationId="{00000000-0000-0000-0000-000000000000}"/>
          </ac:spMkLst>
        </pc:spChg>
      </pc:sldChg>
    </pc:docChg>
  </pc:docChgLst>
  <pc:docChgLst>
    <pc:chgData name="Worthy, Charlotte" userId="S::charlotte.worthy@herefordshire.gov.uk::cbb7aa2e-502a-4bf6-acb1-edc16244a49e" providerId="AD" clId="Web-{720F0E9E-04B5-4344-8EDB-A63881864483}"/>
    <pc:docChg chg="delSld modSld">
      <pc:chgData name="Worthy, Charlotte" userId="S::charlotte.worthy@herefordshire.gov.uk::cbb7aa2e-502a-4bf6-acb1-edc16244a49e" providerId="AD" clId="Web-{720F0E9E-04B5-4344-8EDB-A63881864483}" dt="2021-05-20T23:19:34.216" v="70"/>
      <pc:docMkLst>
        <pc:docMk/>
      </pc:docMkLst>
      <pc:sldChg chg="modSp addCm">
        <pc:chgData name="Worthy, Charlotte" userId="S::charlotte.worthy@herefordshire.gov.uk::cbb7aa2e-502a-4bf6-acb1-edc16244a49e" providerId="AD" clId="Web-{720F0E9E-04B5-4344-8EDB-A63881864483}" dt="2021-05-20T23:15:18.511" v="3"/>
        <pc:sldMkLst>
          <pc:docMk/>
          <pc:sldMk cId="3658860094" sldId="275"/>
        </pc:sldMkLst>
        <pc:spChg chg="mod">
          <ac:chgData name="Worthy, Charlotte" userId="S::charlotte.worthy@herefordshire.gov.uk::cbb7aa2e-502a-4bf6-acb1-edc16244a49e" providerId="AD" clId="Web-{720F0E9E-04B5-4344-8EDB-A63881864483}" dt="2021-05-20T23:15:14.480" v="2" actId="20577"/>
          <ac:spMkLst>
            <pc:docMk/>
            <pc:sldMk cId="3658860094" sldId="275"/>
            <ac:spMk id="3" creationId="{00000000-0000-0000-0000-000000000000}"/>
          </ac:spMkLst>
        </pc:spChg>
      </pc:sldChg>
      <pc:sldChg chg="modSp">
        <pc:chgData name="Worthy, Charlotte" userId="S::charlotte.worthy@herefordshire.gov.uk::cbb7aa2e-502a-4bf6-acb1-edc16244a49e" providerId="AD" clId="Web-{720F0E9E-04B5-4344-8EDB-A63881864483}" dt="2021-05-20T23:19:33.294" v="69" actId="20577"/>
        <pc:sldMkLst>
          <pc:docMk/>
          <pc:sldMk cId="1979197514" sldId="279"/>
        </pc:sldMkLst>
        <pc:spChg chg="mod">
          <ac:chgData name="Worthy, Charlotte" userId="S::charlotte.worthy@herefordshire.gov.uk::cbb7aa2e-502a-4bf6-acb1-edc16244a49e" providerId="AD" clId="Web-{720F0E9E-04B5-4344-8EDB-A63881864483}" dt="2021-05-20T23:19:33.294" v="69" actId="20577"/>
          <ac:spMkLst>
            <pc:docMk/>
            <pc:sldMk cId="1979197514" sldId="279"/>
            <ac:spMk id="3" creationId="{C4727441-3C94-457D-90D5-7449AB55B937}"/>
          </ac:spMkLst>
        </pc:spChg>
      </pc:sldChg>
      <pc:sldChg chg="del">
        <pc:chgData name="Worthy, Charlotte" userId="S::charlotte.worthy@herefordshire.gov.uk::cbb7aa2e-502a-4bf6-acb1-edc16244a49e" providerId="AD" clId="Web-{720F0E9E-04B5-4344-8EDB-A63881864483}" dt="2021-05-20T23:19:34.216" v="70"/>
        <pc:sldMkLst>
          <pc:docMk/>
          <pc:sldMk cId="128877883" sldId="283"/>
        </pc:sldMkLst>
      </pc:sldChg>
      <pc:sldChg chg="modSp">
        <pc:chgData name="Worthy, Charlotte" userId="S::charlotte.worthy@herefordshire.gov.uk::cbb7aa2e-502a-4bf6-acb1-edc16244a49e" providerId="AD" clId="Web-{720F0E9E-04B5-4344-8EDB-A63881864483}" dt="2021-05-20T23:17:56.442" v="20" actId="20577"/>
        <pc:sldMkLst>
          <pc:docMk/>
          <pc:sldMk cId="3332385539" sldId="294"/>
        </pc:sldMkLst>
        <pc:spChg chg="mod">
          <ac:chgData name="Worthy, Charlotte" userId="S::charlotte.worthy@herefordshire.gov.uk::cbb7aa2e-502a-4bf6-acb1-edc16244a49e" providerId="AD" clId="Web-{720F0E9E-04B5-4344-8EDB-A63881864483}" dt="2021-05-20T23:17:33.159" v="16" actId="20577"/>
          <ac:spMkLst>
            <pc:docMk/>
            <pc:sldMk cId="3332385539" sldId="294"/>
            <ac:spMk id="2" creationId="{FDF0F929-C3D5-4E8C-9091-11CD7648DA85}"/>
          </ac:spMkLst>
        </pc:spChg>
        <pc:spChg chg="mod">
          <ac:chgData name="Worthy, Charlotte" userId="S::charlotte.worthy@herefordshire.gov.uk::cbb7aa2e-502a-4bf6-acb1-edc16244a49e" providerId="AD" clId="Web-{720F0E9E-04B5-4344-8EDB-A63881864483}" dt="2021-05-20T23:17:56.442" v="20" actId="20577"/>
          <ac:spMkLst>
            <pc:docMk/>
            <pc:sldMk cId="3332385539" sldId="294"/>
            <ac:spMk id="3" creationId="{406B6428-C9F8-4A46-B301-363B26A22D4C}"/>
          </ac:spMkLst>
        </pc:spChg>
      </pc:sldChg>
      <pc:sldChg chg="modSp">
        <pc:chgData name="Worthy, Charlotte" userId="S::charlotte.worthy@herefordshire.gov.uk::cbb7aa2e-502a-4bf6-acb1-edc16244a49e" providerId="AD" clId="Web-{720F0E9E-04B5-4344-8EDB-A63881864483}" dt="2021-05-20T23:18:29.897" v="30" actId="20577"/>
        <pc:sldMkLst>
          <pc:docMk/>
          <pc:sldMk cId="1292106344" sldId="295"/>
        </pc:sldMkLst>
        <pc:spChg chg="mod">
          <ac:chgData name="Worthy, Charlotte" userId="S::charlotte.worthy@herefordshire.gov.uk::cbb7aa2e-502a-4bf6-acb1-edc16244a49e" providerId="AD" clId="Web-{720F0E9E-04B5-4344-8EDB-A63881864483}" dt="2021-05-20T23:18:29.897" v="30" actId="20577"/>
          <ac:spMkLst>
            <pc:docMk/>
            <pc:sldMk cId="1292106344" sldId="295"/>
            <ac:spMk id="2" creationId="{FDF0F929-C3D5-4E8C-9091-11CD7648DA85}"/>
          </ac:spMkLst>
        </pc:spChg>
        <pc:spChg chg="mod">
          <ac:chgData name="Worthy, Charlotte" userId="S::charlotte.worthy@herefordshire.gov.uk::cbb7aa2e-502a-4bf6-acb1-edc16244a49e" providerId="AD" clId="Web-{720F0E9E-04B5-4344-8EDB-A63881864483}" dt="2021-05-20T23:18:19.943" v="22" actId="20577"/>
          <ac:spMkLst>
            <pc:docMk/>
            <pc:sldMk cId="1292106344" sldId="295"/>
            <ac:spMk id="3" creationId="{406B6428-C9F8-4A46-B301-363B26A22D4C}"/>
          </ac:spMkLst>
        </pc:spChg>
      </pc:sldChg>
    </pc:docChg>
  </pc:docChgLst>
  <pc:docChgLst>
    <pc:chgData name="Helm, Dave" userId="S::david.helm@herefordshire.gov.uk::947707e7-dd64-48f3-8d72-cfbb08f1cac9" providerId="AD" clId="Web-{E58780F7-6EDD-4016-8E8B-EEE3B9E2A555}"/>
    <pc:docChg chg="modSld">
      <pc:chgData name="Helm, Dave" userId="S::david.helm@herefordshire.gov.uk::947707e7-dd64-48f3-8d72-cfbb08f1cac9" providerId="AD" clId="Web-{E58780F7-6EDD-4016-8E8B-EEE3B9E2A555}" dt="2021-11-24T16:53:19.393" v="8" actId="14100"/>
      <pc:docMkLst>
        <pc:docMk/>
      </pc:docMkLst>
      <pc:sldChg chg="addSp delSp modSp">
        <pc:chgData name="Helm, Dave" userId="S::david.helm@herefordshire.gov.uk::947707e7-dd64-48f3-8d72-cfbb08f1cac9" providerId="AD" clId="Web-{E58780F7-6EDD-4016-8E8B-EEE3B9E2A555}" dt="2021-11-24T16:53:19.393" v="8" actId="14100"/>
        <pc:sldMkLst>
          <pc:docMk/>
          <pc:sldMk cId="1998519723" sldId="380"/>
        </pc:sldMkLst>
        <pc:spChg chg="add del mod">
          <ac:chgData name="Helm, Dave" userId="S::david.helm@herefordshire.gov.uk::947707e7-dd64-48f3-8d72-cfbb08f1cac9" providerId="AD" clId="Web-{E58780F7-6EDD-4016-8E8B-EEE3B9E2A555}" dt="2021-11-24T16:41:55.373" v="1"/>
          <ac:spMkLst>
            <pc:docMk/>
            <pc:sldMk cId="1998519723" sldId="380"/>
            <ac:spMk id="5" creationId="{2753A2F1-4F7D-471F-9BAA-DD357A9094F1}"/>
          </ac:spMkLst>
        </pc:spChg>
        <pc:picChg chg="add mod ord">
          <ac:chgData name="Helm, Dave" userId="S::david.helm@herefordshire.gov.uk::947707e7-dd64-48f3-8d72-cfbb08f1cac9" providerId="AD" clId="Web-{E58780F7-6EDD-4016-8E8B-EEE3B9E2A555}" dt="2021-11-24T16:53:19.393" v="8" actId="14100"/>
          <ac:picMkLst>
            <pc:docMk/>
            <pc:sldMk cId="1998519723" sldId="380"/>
            <ac:picMk id="8" creationId="{C2470B0F-0329-4796-9606-D345DD10D3A1}"/>
          </ac:picMkLst>
        </pc:picChg>
        <pc:picChg chg="del">
          <ac:chgData name="Helm, Dave" userId="S::david.helm@herefordshire.gov.uk::947707e7-dd64-48f3-8d72-cfbb08f1cac9" providerId="AD" clId="Web-{E58780F7-6EDD-4016-8E8B-EEE3B9E2A555}" dt="2021-11-24T16:41:09.762" v="0"/>
          <ac:picMkLst>
            <pc:docMk/>
            <pc:sldMk cId="1998519723" sldId="380"/>
            <ac:picMk id="16" creationId="{00000000-0000-0000-0000-000000000000}"/>
          </ac:picMkLst>
        </pc:picChg>
      </pc:sldChg>
      <pc:sldChg chg="modSp">
        <pc:chgData name="Helm, Dave" userId="S::david.helm@herefordshire.gov.uk::947707e7-dd64-48f3-8d72-cfbb08f1cac9" providerId="AD" clId="Web-{E58780F7-6EDD-4016-8E8B-EEE3B9E2A555}" dt="2021-11-24T16:45:54.520" v="7" actId="20577"/>
        <pc:sldMkLst>
          <pc:docMk/>
          <pc:sldMk cId="3318301788" sldId="417"/>
        </pc:sldMkLst>
        <pc:spChg chg="mod">
          <ac:chgData name="Helm, Dave" userId="S::david.helm@herefordshire.gov.uk::947707e7-dd64-48f3-8d72-cfbb08f1cac9" providerId="AD" clId="Web-{E58780F7-6EDD-4016-8E8B-EEE3B9E2A555}" dt="2021-11-24T16:45:54.520" v="7" actId="20577"/>
          <ac:spMkLst>
            <pc:docMk/>
            <pc:sldMk cId="3318301788" sldId="417"/>
            <ac:spMk id="8" creationId="{00000000-0000-0000-0000-000000000000}"/>
          </ac:spMkLst>
        </pc:spChg>
      </pc:sldChg>
    </pc:docChg>
  </pc:docChgLst>
  <pc:docChgLst>
    <pc:chgData name="Worthy, Charlotte" userId="S::charlotte.worthy@herefordshire.gov.uk::cbb7aa2e-502a-4bf6-acb1-edc16244a49e" providerId="AD" clId="Web-{2A51021A-1564-49E2-B5C9-EB34036762BA}"/>
    <pc:docChg chg="">
      <pc:chgData name="Worthy, Charlotte" userId="S::charlotte.worthy@herefordshire.gov.uk::cbb7aa2e-502a-4bf6-acb1-edc16244a49e" providerId="AD" clId="Web-{2A51021A-1564-49E2-B5C9-EB34036762BA}" dt="2021-11-24T16:09:25.341" v="0"/>
      <pc:docMkLst>
        <pc:docMk/>
      </pc:docMkLst>
      <pc:sldChg chg="addCm">
        <pc:chgData name="Worthy, Charlotte" userId="S::charlotte.worthy@herefordshire.gov.uk::cbb7aa2e-502a-4bf6-acb1-edc16244a49e" providerId="AD" clId="Web-{2A51021A-1564-49E2-B5C9-EB34036762BA}" dt="2021-11-24T16:09:25.341" v="0"/>
        <pc:sldMkLst>
          <pc:docMk/>
          <pc:sldMk cId="3757158878" sldId="442"/>
        </pc:sldMkLst>
      </pc:sldChg>
    </pc:docChg>
  </pc:docChgLst>
  <pc:docChgLst>
    <pc:chgData name="Worthy, Charlotte" userId="S::charlotte.worthy@herefordshire.gov.uk::cbb7aa2e-502a-4bf6-acb1-edc16244a49e" providerId="AD" clId="Web-{1786C0D6-D972-432F-B5BE-F2910D9AF9C0}"/>
    <pc:docChg chg="addSld delSld modSld sldOrd">
      <pc:chgData name="Worthy, Charlotte" userId="S::charlotte.worthy@herefordshire.gov.uk::cbb7aa2e-502a-4bf6-acb1-edc16244a49e" providerId="AD" clId="Web-{1786C0D6-D972-432F-B5BE-F2910D9AF9C0}" dt="2021-05-25T14:37:51.235" v="281" actId="1076"/>
      <pc:docMkLst>
        <pc:docMk/>
      </pc:docMkLst>
      <pc:sldChg chg="addCm">
        <pc:chgData name="Worthy, Charlotte" userId="S::charlotte.worthy@herefordshire.gov.uk::cbb7aa2e-502a-4bf6-acb1-edc16244a49e" providerId="AD" clId="Web-{1786C0D6-D972-432F-B5BE-F2910D9AF9C0}" dt="2021-05-25T13:59:43.166" v="128"/>
        <pc:sldMkLst>
          <pc:docMk/>
          <pc:sldMk cId="1370001625" sldId="257"/>
        </pc:sldMkLst>
      </pc:sldChg>
      <pc:sldChg chg="modSp">
        <pc:chgData name="Worthy, Charlotte" userId="S::charlotte.worthy@herefordshire.gov.uk::cbb7aa2e-502a-4bf6-acb1-edc16244a49e" providerId="AD" clId="Web-{1786C0D6-D972-432F-B5BE-F2910D9AF9C0}" dt="2021-05-25T14:37:51.235" v="281" actId="1076"/>
        <pc:sldMkLst>
          <pc:docMk/>
          <pc:sldMk cId="1407905311" sldId="262"/>
        </pc:sldMkLst>
        <pc:spChg chg="mod">
          <ac:chgData name="Worthy, Charlotte" userId="S::charlotte.worthy@herefordshire.gov.uk::cbb7aa2e-502a-4bf6-acb1-edc16244a49e" providerId="AD" clId="Web-{1786C0D6-D972-432F-B5BE-F2910D9AF9C0}" dt="2021-05-25T14:37:31.219" v="280" actId="14100"/>
          <ac:spMkLst>
            <pc:docMk/>
            <pc:sldMk cId="1407905311" sldId="262"/>
            <ac:spMk id="4" creationId="{00000000-0000-0000-0000-000000000000}"/>
          </ac:spMkLst>
        </pc:spChg>
        <pc:spChg chg="mod">
          <ac:chgData name="Worthy, Charlotte" userId="S::charlotte.worthy@herefordshire.gov.uk::cbb7aa2e-502a-4bf6-acb1-edc16244a49e" providerId="AD" clId="Web-{1786C0D6-D972-432F-B5BE-F2910D9AF9C0}" dt="2021-05-25T14:37:16.891" v="278" actId="1076"/>
          <ac:spMkLst>
            <pc:docMk/>
            <pc:sldMk cId="1407905311" sldId="262"/>
            <ac:spMk id="5" creationId="{00000000-0000-0000-0000-000000000000}"/>
          </ac:spMkLst>
        </pc:spChg>
        <pc:spChg chg="mod">
          <ac:chgData name="Worthy, Charlotte" userId="S::charlotte.worthy@herefordshire.gov.uk::cbb7aa2e-502a-4bf6-acb1-edc16244a49e" providerId="AD" clId="Web-{1786C0D6-D972-432F-B5BE-F2910D9AF9C0}" dt="2021-05-25T14:37:51.235" v="281" actId="1076"/>
          <ac:spMkLst>
            <pc:docMk/>
            <pc:sldMk cId="1407905311" sldId="262"/>
            <ac:spMk id="8" creationId="{67B71C4C-17D1-4AB6-B049-B47AC3B7D0F9}"/>
          </ac:spMkLst>
        </pc:spChg>
        <pc:picChg chg="mod">
          <ac:chgData name="Worthy, Charlotte" userId="S::charlotte.worthy@herefordshire.gov.uk::cbb7aa2e-502a-4bf6-acb1-edc16244a49e" providerId="AD" clId="Web-{1786C0D6-D972-432F-B5BE-F2910D9AF9C0}" dt="2021-05-25T14:37:22.610" v="279" actId="14100"/>
          <ac:picMkLst>
            <pc:docMk/>
            <pc:sldMk cId="1407905311" sldId="262"/>
            <ac:picMk id="2" creationId="{00000000-0000-0000-0000-000000000000}"/>
          </ac:picMkLst>
        </pc:picChg>
      </pc:sldChg>
      <pc:sldChg chg="modNotes">
        <pc:chgData name="Worthy, Charlotte" userId="S::charlotte.worthy@herefordshire.gov.uk::cbb7aa2e-502a-4bf6-acb1-edc16244a49e" providerId="AD" clId="Web-{1786C0D6-D972-432F-B5BE-F2910D9AF9C0}" dt="2021-05-25T13:39:43.646" v="58"/>
        <pc:sldMkLst>
          <pc:docMk/>
          <pc:sldMk cId="1819998851" sldId="267"/>
        </pc:sldMkLst>
      </pc:sldChg>
      <pc:sldChg chg="modSp modNotes">
        <pc:chgData name="Worthy, Charlotte" userId="S::charlotte.worthy@herefordshire.gov.uk::cbb7aa2e-502a-4bf6-acb1-edc16244a49e" providerId="AD" clId="Web-{1786C0D6-D972-432F-B5BE-F2910D9AF9C0}" dt="2021-05-25T13:47:20.154" v="125"/>
        <pc:sldMkLst>
          <pc:docMk/>
          <pc:sldMk cId="1484047762" sldId="268"/>
        </pc:sldMkLst>
        <pc:spChg chg="mod">
          <ac:chgData name="Worthy, Charlotte" userId="S::charlotte.worthy@herefordshire.gov.uk::cbb7aa2e-502a-4bf6-acb1-edc16244a49e" providerId="AD" clId="Web-{1786C0D6-D972-432F-B5BE-F2910D9AF9C0}" dt="2021-05-25T13:43:05.759" v="120" actId="14100"/>
          <ac:spMkLst>
            <pc:docMk/>
            <pc:sldMk cId="1484047762" sldId="268"/>
            <ac:spMk id="12" creationId="{00000000-0000-0000-0000-000000000000}"/>
          </ac:spMkLst>
        </pc:spChg>
      </pc:sldChg>
      <pc:sldChg chg="modSp">
        <pc:chgData name="Worthy, Charlotte" userId="S::charlotte.worthy@herefordshire.gov.uk::cbb7aa2e-502a-4bf6-acb1-edc16244a49e" providerId="AD" clId="Web-{1786C0D6-D972-432F-B5BE-F2910D9AF9C0}" dt="2021-05-25T14:21:15.484" v="145" actId="20577"/>
        <pc:sldMkLst>
          <pc:docMk/>
          <pc:sldMk cId="3658860094" sldId="275"/>
        </pc:sldMkLst>
        <pc:spChg chg="mod">
          <ac:chgData name="Worthy, Charlotte" userId="S::charlotte.worthy@herefordshire.gov.uk::cbb7aa2e-502a-4bf6-acb1-edc16244a49e" providerId="AD" clId="Web-{1786C0D6-D972-432F-B5BE-F2910D9AF9C0}" dt="2021-05-25T14:21:15.484" v="145" actId="20577"/>
          <ac:spMkLst>
            <pc:docMk/>
            <pc:sldMk cId="3658860094" sldId="275"/>
            <ac:spMk id="3" creationId="{00000000-0000-0000-0000-000000000000}"/>
          </ac:spMkLst>
        </pc:spChg>
      </pc:sldChg>
      <pc:sldChg chg="modNotes">
        <pc:chgData name="Worthy, Charlotte" userId="S::charlotte.worthy@herefordshire.gov.uk::cbb7aa2e-502a-4bf6-acb1-edc16244a49e" providerId="AD" clId="Web-{1786C0D6-D972-432F-B5BE-F2910D9AF9C0}" dt="2021-05-25T13:38:24.848" v="32"/>
        <pc:sldMkLst>
          <pc:docMk/>
          <pc:sldMk cId="2208357052" sldId="281"/>
        </pc:sldMkLst>
      </pc:sldChg>
      <pc:sldChg chg="modSp">
        <pc:chgData name="Worthy, Charlotte" userId="S::charlotte.worthy@herefordshire.gov.uk::cbb7aa2e-502a-4bf6-acb1-edc16244a49e" providerId="AD" clId="Web-{1786C0D6-D972-432F-B5BE-F2910D9AF9C0}" dt="2021-05-25T13:35:52.533" v="23" actId="20577"/>
        <pc:sldMkLst>
          <pc:docMk/>
          <pc:sldMk cId="2499062091" sldId="285"/>
        </pc:sldMkLst>
        <pc:spChg chg="mod">
          <ac:chgData name="Worthy, Charlotte" userId="S::charlotte.worthy@herefordshire.gov.uk::cbb7aa2e-502a-4bf6-acb1-edc16244a49e" providerId="AD" clId="Web-{1786C0D6-D972-432F-B5BE-F2910D9AF9C0}" dt="2021-05-25T13:35:52.533" v="23" actId="20577"/>
          <ac:spMkLst>
            <pc:docMk/>
            <pc:sldMk cId="2499062091" sldId="285"/>
            <ac:spMk id="3" creationId="{00000000-0000-0000-0000-000000000000}"/>
          </ac:spMkLst>
        </pc:spChg>
      </pc:sldChg>
      <pc:sldChg chg="modSp">
        <pc:chgData name="Worthy, Charlotte" userId="S::charlotte.worthy@herefordshire.gov.uk::cbb7aa2e-502a-4bf6-acb1-edc16244a49e" providerId="AD" clId="Web-{1786C0D6-D972-432F-B5BE-F2910D9AF9C0}" dt="2021-05-25T13:50:21.985" v="126"/>
        <pc:sldMkLst>
          <pc:docMk/>
          <pc:sldMk cId="4078118694" sldId="290"/>
        </pc:sldMkLst>
        <pc:spChg chg="mod">
          <ac:chgData name="Worthy, Charlotte" userId="S::charlotte.worthy@herefordshire.gov.uk::cbb7aa2e-502a-4bf6-acb1-edc16244a49e" providerId="AD" clId="Web-{1786C0D6-D972-432F-B5BE-F2910D9AF9C0}" dt="2021-05-25T13:50:21.985" v="126"/>
          <ac:spMkLst>
            <pc:docMk/>
            <pc:sldMk cId="4078118694" sldId="290"/>
            <ac:spMk id="2" creationId="{00000000-0000-0000-0000-000000000000}"/>
          </ac:spMkLst>
        </pc:spChg>
      </pc:sldChg>
      <pc:sldChg chg="modSp">
        <pc:chgData name="Worthy, Charlotte" userId="S::charlotte.worthy@herefordshire.gov.uk::cbb7aa2e-502a-4bf6-acb1-edc16244a49e" providerId="AD" clId="Web-{1786C0D6-D972-432F-B5BE-F2910D9AF9C0}" dt="2021-05-25T13:30:14.152" v="20" actId="20577"/>
        <pc:sldMkLst>
          <pc:docMk/>
          <pc:sldMk cId="2719974096" sldId="297"/>
        </pc:sldMkLst>
        <pc:spChg chg="mod">
          <ac:chgData name="Worthy, Charlotte" userId="S::charlotte.worthy@herefordshire.gov.uk::cbb7aa2e-502a-4bf6-acb1-edc16244a49e" providerId="AD" clId="Web-{1786C0D6-D972-432F-B5BE-F2910D9AF9C0}" dt="2021-05-25T13:29:48.761" v="14" actId="14100"/>
          <ac:spMkLst>
            <pc:docMk/>
            <pc:sldMk cId="2719974096" sldId="297"/>
            <ac:spMk id="3" creationId="{46F80F85-06FC-40F1-B589-DD8A48D3A0FE}"/>
          </ac:spMkLst>
        </pc:spChg>
        <pc:spChg chg="mod">
          <ac:chgData name="Worthy, Charlotte" userId="S::charlotte.worthy@herefordshire.gov.uk::cbb7aa2e-502a-4bf6-acb1-edc16244a49e" providerId="AD" clId="Web-{1786C0D6-D972-432F-B5BE-F2910D9AF9C0}" dt="2021-05-25T13:29:48.448" v="10" actId="20577"/>
          <ac:spMkLst>
            <pc:docMk/>
            <pc:sldMk cId="2719974096" sldId="297"/>
            <ac:spMk id="5" creationId="{02EFD411-0E67-4110-82CD-15AE21E1FB54}"/>
          </ac:spMkLst>
        </pc:spChg>
        <pc:spChg chg="mod">
          <ac:chgData name="Worthy, Charlotte" userId="S::charlotte.worthy@herefordshire.gov.uk::cbb7aa2e-502a-4bf6-acb1-edc16244a49e" providerId="AD" clId="Web-{1786C0D6-D972-432F-B5BE-F2910D9AF9C0}" dt="2021-05-25T13:30:14.152" v="20" actId="20577"/>
          <ac:spMkLst>
            <pc:docMk/>
            <pc:sldMk cId="2719974096" sldId="297"/>
            <ac:spMk id="7" creationId="{8B143E9A-480C-4AD4-AE82-63E39346241A}"/>
          </ac:spMkLst>
        </pc:spChg>
        <pc:picChg chg="mod">
          <ac:chgData name="Worthy, Charlotte" userId="S::charlotte.worthy@herefordshire.gov.uk::cbb7aa2e-502a-4bf6-acb1-edc16244a49e" providerId="AD" clId="Web-{1786C0D6-D972-432F-B5BE-F2910D9AF9C0}" dt="2021-05-25T13:29:48.980" v="17" actId="1076"/>
          <ac:picMkLst>
            <pc:docMk/>
            <pc:sldMk cId="2719974096" sldId="297"/>
            <ac:picMk id="4" creationId="{017D503E-0062-4FF6-BEAD-C2D2956AFEEE}"/>
          </ac:picMkLst>
        </pc:picChg>
      </pc:sldChg>
      <pc:sldChg chg="addSp modSp del">
        <pc:chgData name="Worthy, Charlotte" userId="S::charlotte.worthy@herefordshire.gov.uk::cbb7aa2e-502a-4bf6-acb1-edc16244a49e" providerId="AD" clId="Web-{1786C0D6-D972-432F-B5BE-F2910D9AF9C0}" dt="2021-05-25T14:18:49.248" v="131"/>
        <pc:sldMkLst>
          <pc:docMk/>
          <pc:sldMk cId="3108956046" sldId="299"/>
        </pc:sldMkLst>
        <pc:spChg chg="add mod">
          <ac:chgData name="Worthy, Charlotte" userId="S::charlotte.worthy@herefordshire.gov.uk::cbb7aa2e-502a-4bf6-acb1-edc16244a49e" providerId="AD" clId="Web-{1786C0D6-D972-432F-B5BE-F2910D9AF9C0}" dt="2021-05-25T14:18:35.294" v="130"/>
          <ac:spMkLst>
            <pc:docMk/>
            <pc:sldMk cId="3108956046" sldId="299"/>
            <ac:spMk id="4" creationId="{2250AF16-EC8A-4771-AD03-C2CA2356A3C1}"/>
          </ac:spMkLst>
        </pc:spChg>
      </pc:sldChg>
      <pc:sldChg chg="modSp">
        <pc:chgData name="Worthy, Charlotte" userId="S::charlotte.worthy@herefordshire.gov.uk::cbb7aa2e-502a-4bf6-acb1-edc16244a49e" providerId="AD" clId="Web-{1786C0D6-D972-432F-B5BE-F2910D9AF9C0}" dt="2021-05-25T14:36:40.281" v="277" actId="20577"/>
        <pc:sldMkLst>
          <pc:docMk/>
          <pc:sldMk cId="2484553455" sldId="300"/>
        </pc:sldMkLst>
        <pc:spChg chg="mod">
          <ac:chgData name="Worthy, Charlotte" userId="S::charlotte.worthy@herefordshire.gov.uk::cbb7aa2e-502a-4bf6-acb1-edc16244a49e" providerId="AD" clId="Web-{1786C0D6-D972-432F-B5BE-F2910D9AF9C0}" dt="2021-05-25T14:36:40.281" v="277" actId="20577"/>
          <ac:spMkLst>
            <pc:docMk/>
            <pc:sldMk cId="2484553455" sldId="300"/>
            <ac:spMk id="3" creationId="{DE2021FC-B296-41EE-BE29-EBD9E3C7977D}"/>
          </ac:spMkLst>
        </pc:spChg>
      </pc:sldChg>
      <pc:sldChg chg="modSp add ord replId">
        <pc:chgData name="Worthy, Charlotte" userId="S::charlotte.worthy@herefordshire.gov.uk::cbb7aa2e-502a-4bf6-acb1-edc16244a49e" providerId="AD" clId="Web-{1786C0D6-D972-432F-B5BE-F2910D9AF9C0}" dt="2021-05-25T14:31:34.745" v="258" actId="14100"/>
        <pc:sldMkLst>
          <pc:docMk/>
          <pc:sldMk cId="1558901831" sldId="301"/>
        </pc:sldMkLst>
        <pc:spChg chg="mod">
          <ac:chgData name="Worthy, Charlotte" userId="S::charlotte.worthy@herefordshire.gov.uk::cbb7aa2e-502a-4bf6-acb1-edc16244a49e" providerId="AD" clId="Web-{1786C0D6-D972-432F-B5BE-F2910D9AF9C0}" dt="2021-05-25T14:31:29.385" v="256" actId="14100"/>
          <ac:spMkLst>
            <pc:docMk/>
            <pc:sldMk cId="1558901831" sldId="301"/>
            <ac:spMk id="2" creationId="{00000000-0000-0000-0000-000000000000}"/>
          </ac:spMkLst>
        </pc:spChg>
        <pc:spChg chg="mod">
          <ac:chgData name="Worthy, Charlotte" userId="S::charlotte.worthy@herefordshire.gov.uk::cbb7aa2e-502a-4bf6-acb1-edc16244a49e" providerId="AD" clId="Web-{1786C0D6-D972-432F-B5BE-F2910D9AF9C0}" dt="2021-05-25T14:31:34.745" v="258" actId="14100"/>
          <ac:spMkLst>
            <pc:docMk/>
            <pc:sldMk cId="1558901831" sldId="301"/>
            <ac:spMk id="3" creationId="{00000000-0000-0000-0000-000000000000}"/>
          </ac:spMkLst>
        </pc:spChg>
      </pc:sldChg>
    </pc:docChg>
  </pc:docChgLst>
  <pc:docChgLst>
    <pc:chgData name="Worthy, Charlotte" userId="S::charlotte.worthy@herefordshire.gov.uk::cbb7aa2e-502a-4bf6-acb1-edc16244a49e" providerId="AD" clId="Web-{6015A25D-01CC-4571-8CC2-6D2B36EA761F}"/>
    <pc:docChg chg="modSld">
      <pc:chgData name="Worthy, Charlotte" userId="S::charlotte.worthy@herefordshire.gov.uk::cbb7aa2e-502a-4bf6-acb1-edc16244a49e" providerId="AD" clId="Web-{6015A25D-01CC-4571-8CC2-6D2B36EA761F}" dt="2021-11-24T23:01:18.736" v="44"/>
      <pc:docMkLst>
        <pc:docMk/>
      </pc:docMkLst>
      <pc:sldChg chg="delSp modSp">
        <pc:chgData name="Worthy, Charlotte" userId="S::charlotte.worthy@herefordshire.gov.uk::cbb7aa2e-502a-4bf6-acb1-edc16244a49e" providerId="AD" clId="Web-{6015A25D-01CC-4571-8CC2-6D2B36EA761F}" dt="2021-11-24T23:00:00.734" v="42" actId="14100"/>
        <pc:sldMkLst>
          <pc:docMk/>
          <pc:sldMk cId="947671668" sldId="307"/>
        </pc:sldMkLst>
        <pc:spChg chg="mod">
          <ac:chgData name="Worthy, Charlotte" userId="S::charlotte.worthy@herefordshire.gov.uk::cbb7aa2e-502a-4bf6-acb1-edc16244a49e" providerId="AD" clId="Web-{6015A25D-01CC-4571-8CC2-6D2B36EA761F}" dt="2021-11-24T23:00:00.734" v="42" actId="14100"/>
          <ac:spMkLst>
            <pc:docMk/>
            <pc:sldMk cId="947671668" sldId="307"/>
            <ac:spMk id="2" creationId="{00000000-0000-0000-0000-000000000000}"/>
          </ac:spMkLst>
        </pc:spChg>
        <pc:spChg chg="del">
          <ac:chgData name="Worthy, Charlotte" userId="S::charlotte.worthy@herefordshire.gov.uk::cbb7aa2e-502a-4bf6-acb1-edc16244a49e" providerId="AD" clId="Web-{6015A25D-01CC-4571-8CC2-6D2B36EA761F}" dt="2021-11-24T22:57:15.584" v="0"/>
          <ac:spMkLst>
            <pc:docMk/>
            <pc:sldMk cId="947671668" sldId="307"/>
            <ac:spMk id="3" creationId="{00000000-0000-0000-0000-000000000000}"/>
          </ac:spMkLst>
        </pc:spChg>
      </pc:sldChg>
      <pc:sldChg chg="addCm delCm">
        <pc:chgData name="Worthy, Charlotte" userId="S::charlotte.worthy@herefordshire.gov.uk::cbb7aa2e-502a-4bf6-acb1-edc16244a49e" providerId="AD" clId="Web-{6015A25D-01CC-4571-8CC2-6D2B36EA761F}" dt="2021-11-24T23:01:18.736" v="44"/>
        <pc:sldMkLst>
          <pc:docMk/>
          <pc:sldMk cId="2706607759" sldId="320"/>
        </pc:sldMkLst>
      </pc:sldChg>
    </pc:docChg>
  </pc:docChgLst>
  <pc:docChgLst>
    <pc:chgData name="Helm, Dave" userId="S::david.helm@herefordshire.gov.uk::947707e7-dd64-48f3-8d72-cfbb08f1cac9" providerId="AD" clId="Web-{0CB02244-E3A5-47BC-9758-2F4861B58EDC}"/>
    <pc:docChg chg="modSld">
      <pc:chgData name="Helm, Dave" userId="S::david.helm@herefordshire.gov.uk::947707e7-dd64-48f3-8d72-cfbb08f1cac9" providerId="AD" clId="Web-{0CB02244-E3A5-47BC-9758-2F4861B58EDC}" dt="2021-05-25T12:56:07.153" v="29" actId="20577"/>
      <pc:docMkLst>
        <pc:docMk/>
      </pc:docMkLst>
      <pc:sldChg chg="modSp">
        <pc:chgData name="Helm, Dave" userId="S::david.helm@herefordshire.gov.uk::947707e7-dd64-48f3-8d72-cfbb08f1cac9" providerId="AD" clId="Web-{0CB02244-E3A5-47BC-9758-2F4861B58EDC}" dt="2021-05-25T12:56:07.153" v="29" actId="20577"/>
        <pc:sldMkLst>
          <pc:docMk/>
          <pc:sldMk cId="2719974096" sldId="297"/>
        </pc:sldMkLst>
        <pc:spChg chg="mod">
          <ac:chgData name="Helm, Dave" userId="S::david.helm@herefordshire.gov.uk::947707e7-dd64-48f3-8d72-cfbb08f1cac9" providerId="AD" clId="Web-{0CB02244-E3A5-47BC-9758-2F4861B58EDC}" dt="2021-05-25T12:56:07.153" v="29" actId="20577"/>
          <ac:spMkLst>
            <pc:docMk/>
            <pc:sldMk cId="2719974096" sldId="297"/>
            <ac:spMk id="3" creationId="{46F80F85-06FC-40F1-B589-DD8A48D3A0FE}"/>
          </ac:spMkLst>
        </pc:spChg>
      </pc:sldChg>
    </pc:docChg>
  </pc:docChgLst>
  <pc:docChgLst>
    <pc:chgData name="Chandrasekara, Sakunthala" userId="S::saku.chandrasekara@herefordshire.gov.uk::a5300596-42b5-40fc-aae3-70e0f3eb1ca8" providerId="AD" clId="Web-{72FD510D-E14D-4466-B141-CBAA85F0C1BF}"/>
    <pc:docChg chg="addSld delSld modSld">
      <pc:chgData name="Chandrasekara, Sakunthala" userId="S::saku.chandrasekara@herefordshire.gov.uk::a5300596-42b5-40fc-aae3-70e0f3eb1ca8" providerId="AD" clId="Web-{72FD510D-E14D-4466-B141-CBAA85F0C1BF}" dt="2021-11-24T12:19:53.718" v="114" actId="20577"/>
      <pc:docMkLst>
        <pc:docMk/>
      </pc:docMkLst>
      <pc:sldChg chg="modSp">
        <pc:chgData name="Chandrasekara, Sakunthala" userId="S::saku.chandrasekara@herefordshire.gov.uk::a5300596-42b5-40fc-aae3-70e0f3eb1ca8" providerId="AD" clId="Web-{72FD510D-E14D-4466-B141-CBAA85F0C1BF}" dt="2021-11-24T12:10:36.872" v="101"/>
        <pc:sldMkLst>
          <pc:docMk/>
          <pc:sldMk cId="3374263105" sldId="441"/>
        </pc:sldMkLst>
        <pc:picChg chg="mod">
          <ac:chgData name="Chandrasekara, Sakunthala" userId="S::saku.chandrasekara@herefordshire.gov.uk::a5300596-42b5-40fc-aae3-70e0f3eb1ca8" providerId="AD" clId="Web-{72FD510D-E14D-4466-B141-CBAA85F0C1BF}" dt="2021-11-24T12:10:36.872" v="101"/>
          <ac:picMkLst>
            <pc:docMk/>
            <pc:sldMk cId="3374263105" sldId="441"/>
            <ac:picMk id="18" creationId="{00000000-0000-0000-0000-000000000000}"/>
          </ac:picMkLst>
        </pc:picChg>
      </pc:sldChg>
      <pc:sldChg chg="modSp mod modShow addCm">
        <pc:chgData name="Chandrasekara, Sakunthala" userId="S::saku.chandrasekara@herefordshire.gov.uk::a5300596-42b5-40fc-aae3-70e0f3eb1ca8" providerId="AD" clId="Web-{72FD510D-E14D-4466-B141-CBAA85F0C1BF}" dt="2021-11-24T12:19:53.718" v="114" actId="20577"/>
        <pc:sldMkLst>
          <pc:docMk/>
          <pc:sldMk cId="3757158878" sldId="442"/>
        </pc:sldMkLst>
        <pc:spChg chg="ord">
          <ac:chgData name="Chandrasekara, Sakunthala" userId="S::saku.chandrasekara@herefordshire.gov.uk::a5300596-42b5-40fc-aae3-70e0f3eb1ca8" providerId="AD" clId="Web-{72FD510D-E14D-4466-B141-CBAA85F0C1BF}" dt="2021-11-24T11:45:55.596" v="0"/>
          <ac:spMkLst>
            <pc:docMk/>
            <pc:sldMk cId="3757158878" sldId="442"/>
            <ac:spMk id="2" creationId="{00000000-0000-0000-0000-000000000000}"/>
          </ac:spMkLst>
        </pc:spChg>
        <pc:spChg chg="ord">
          <ac:chgData name="Chandrasekara, Sakunthala" userId="S::saku.chandrasekara@herefordshire.gov.uk::a5300596-42b5-40fc-aae3-70e0f3eb1ca8" providerId="AD" clId="Web-{72FD510D-E14D-4466-B141-CBAA85F0C1BF}" dt="2021-11-24T11:53:57.578" v="68"/>
          <ac:spMkLst>
            <pc:docMk/>
            <pc:sldMk cId="3757158878" sldId="442"/>
            <ac:spMk id="6" creationId="{00000000-0000-0000-0000-000000000000}"/>
          </ac:spMkLst>
        </pc:spChg>
        <pc:spChg chg="ord">
          <ac:chgData name="Chandrasekara, Sakunthala" userId="S::saku.chandrasekara@herefordshire.gov.uk::a5300596-42b5-40fc-aae3-70e0f3eb1ca8" providerId="AD" clId="Web-{72FD510D-E14D-4466-B141-CBAA85F0C1BF}" dt="2021-11-24T11:55:44.913" v="76"/>
          <ac:spMkLst>
            <pc:docMk/>
            <pc:sldMk cId="3757158878" sldId="442"/>
            <ac:spMk id="7" creationId="{00000000-0000-0000-0000-000000000000}"/>
          </ac:spMkLst>
        </pc:spChg>
        <pc:spChg chg="ord">
          <ac:chgData name="Chandrasekara, Sakunthala" userId="S::saku.chandrasekara@herefordshire.gov.uk::a5300596-42b5-40fc-aae3-70e0f3eb1ca8" providerId="AD" clId="Web-{72FD510D-E14D-4466-B141-CBAA85F0C1BF}" dt="2021-11-24T11:56:33.806" v="86"/>
          <ac:spMkLst>
            <pc:docMk/>
            <pc:sldMk cId="3757158878" sldId="442"/>
            <ac:spMk id="8" creationId="{00000000-0000-0000-0000-000000000000}"/>
          </ac:spMkLst>
        </pc:spChg>
        <pc:spChg chg="ord">
          <ac:chgData name="Chandrasekara, Sakunthala" userId="S::saku.chandrasekara@herefordshire.gov.uk::a5300596-42b5-40fc-aae3-70e0f3eb1ca8" providerId="AD" clId="Web-{72FD510D-E14D-4466-B141-CBAA85F0C1BF}" dt="2021-11-24T11:56:34.525" v="87"/>
          <ac:spMkLst>
            <pc:docMk/>
            <pc:sldMk cId="3757158878" sldId="442"/>
            <ac:spMk id="9" creationId="{00000000-0000-0000-0000-000000000000}"/>
          </ac:spMkLst>
        </pc:spChg>
        <pc:spChg chg="ord">
          <ac:chgData name="Chandrasekara, Sakunthala" userId="S::saku.chandrasekara@herefordshire.gov.uk::a5300596-42b5-40fc-aae3-70e0f3eb1ca8" providerId="AD" clId="Web-{72FD510D-E14D-4466-B141-CBAA85F0C1BF}" dt="2021-11-24T11:51:16.631" v="42"/>
          <ac:spMkLst>
            <pc:docMk/>
            <pc:sldMk cId="3757158878" sldId="442"/>
            <ac:spMk id="11" creationId="{00000000-0000-0000-0000-000000000000}"/>
          </ac:spMkLst>
        </pc:spChg>
        <pc:spChg chg="ord">
          <ac:chgData name="Chandrasekara, Sakunthala" userId="S::saku.chandrasekara@herefordshire.gov.uk::a5300596-42b5-40fc-aae3-70e0f3eb1ca8" providerId="AD" clId="Web-{72FD510D-E14D-4466-B141-CBAA85F0C1BF}" dt="2021-11-24T11:56:35.010" v="88"/>
          <ac:spMkLst>
            <pc:docMk/>
            <pc:sldMk cId="3757158878" sldId="442"/>
            <ac:spMk id="12" creationId="{00000000-0000-0000-0000-000000000000}"/>
          </ac:spMkLst>
        </pc:spChg>
        <pc:spChg chg="ord">
          <ac:chgData name="Chandrasekara, Sakunthala" userId="S::saku.chandrasekara@herefordshire.gov.uk::a5300596-42b5-40fc-aae3-70e0f3eb1ca8" providerId="AD" clId="Web-{72FD510D-E14D-4466-B141-CBAA85F0C1BF}" dt="2021-11-24T11:46:41.880" v="12"/>
          <ac:spMkLst>
            <pc:docMk/>
            <pc:sldMk cId="3757158878" sldId="442"/>
            <ac:spMk id="13" creationId="{00000000-0000-0000-0000-000000000000}"/>
          </ac:spMkLst>
        </pc:spChg>
        <pc:spChg chg="ord">
          <ac:chgData name="Chandrasekara, Sakunthala" userId="S::saku.chandrasekara@herefordshire.gov.uk::a5300596-42b5-40fc-aae3-70e0f3eb1ca8" providerId="AD" clId="Web-{72FD510D-E14D-4466-B141-CBAA85F0C1BF}" dt="2021-11-24T11:53:58.297" v="69"/>
          <ac:spMkLst>
            <pc:docMk/>
            <pc:sldMk cId="3757158878" sldId="442"/>
            <ac:spMk id="14" creationId="{00000000-0000-0000-0000-000000000000}"/>
          </ac:spMkLst>
        </pc:spChg>
        <pc:spChg chg="mod ord">
          <ac:chgData name="Chandrasekara, Sakunthala" userId="S::saku.chandrasekara@herefordshire.gov.uk::a5300596-42b5-40fc-aae3-70e0f3eb1ca8" providerId="AD" clId="Web-{72FD510D-E14D-4466-B141-CBAA85F0C1BF}" dt="2021-11-24T12:19:53.718" v="114" actId="20577"/>
          <ac:spMkLst>
            <pc:docMk/>
            <pc:sldMk cId="3757158878" sldId="442"/>
            <ac:spMk id="20" creationId="{00000000-0000-0000-0000-000000000000}"/>
          </ac:spMkLst>
        </pc:spChg>
        <pc:spChg chg="ord">
          <ac:chgData name="Chandrasekara, Sakunthala" userId="S::saku.chandrasekara@herefordshire.gov.uk::a5300596-42b5-40fc-aae3-70e0f3eb1ca8" providerId="AD" clId="Web-{72FD510D-E14D-4466-B141-CBAA85F0C1BF}" dt="2021-11-24T12:03:30.331" v="94"/>
          <ac:spMkLst>
            <pc:docMk/>
            <pc:sldMk cId="3757158878" sldId="442"/>
            <ac:spMk id="22" creationId="{00000000-0000-0000-0000-000000000000}"/>
          </ac:spMkLst>
        </pc:spChg>
        <pc:spChg chg="ord">
          <ac:chgData name="Chandrasekara, Sakunthala" userId="S::saku.chandrasekara@herefordshire.gov.uk::a5300596-42b5-40fc-aae3-70e0f3eb1ca8" providerId="AD" clId="Web-{72FD510D-E14D-4466-B141-CBAA85F0C1BF}" dt="2021-11-24T11:49:36.641" v="34"/>
          <ac:spMkLst>
            <pc:docMk/>
            <pc:sldMk cId="3757158878" sldId="442"/>
            <ac:spMk id="23" creationId="{00000000-0000-0000-0000-000000000000}"/>
          </ac:spMkLst>
        </pc:spChg>
        <pc:grpChg chg="mod ord">
          <ac:chgData name="Chandrasekara, Sakunthala" userId="S::saku.chandrasekara@herefordshire.gov.uk::a5300596-42b5-40fc-aae3-70e0f3eb1ca8" providerId="AD" clId="Web-{72FD510D-E14D-4466-B141-CBAA85F0C1BF}" dt="2021-11-24T12:01:35.512" v="90"/>
          <ac:grpSpMkLst>
            <pc:docMk/>
            <pc:sldMk cId="3757158878" sldId="442"/>
            <ac:grpSpMk id="5" creationId="{47B43C72-2F83-4E62-AFF5-6F5EBFDB2434}"/>
          </ac:grpSpMkLst>
        </pc:grpChg>
        <pc:grpChg chg="mod ord">
          <ac:chgData name="Chandrasekara, Sakunthala" userId="S::saku.chandrasekara@herefordshire.gov.uk::a5300596-42b5-40fc-aae3-70e0f3eb1ca8" providerId="AD" clId="Web-{72FD510D-E14D-4466-B141-CBAA85F0C1BF}" dt="2021-11-24T12:03:26.597" v="93"/>
          <ac:grpSpMkLst>
            <pc:docMk/>
            <pc:sldMk cId="3757158878" sldId="442"/>
            <ac:grpSpMk id="15" creationId="{26A1BAA7-9DAF-4DF9-80FB-486B1DE21FDA}"/>
          </ac:grpSpMkLst>
        </pc:grpChg>
        <pc:grpChg chg="ord">
          <ac:chgData name="Chandrasekara, Sakunthala" userId="S::saku.chandrasekara@herefordshire.gov.uk::a5300596-42b5-40fc-aae3-70e0f3eb1ca8" providerId="AD" clId="Web-{72FD510D-E14D-4466-B141-CBAA85F0C1BF}" dt="2021-11-24T11:55:24.834" v="75"/>
          <ac:grpSpMkLst>
            <pc:docMk/>
            <pc:sldMk cId="3757158878" sldId="442"/>
            <ac:grpSpMk id="16" creationId="{00000000-0000-0000-0000-000000000000}"/>
          </ac:grpSpMkLst>
        </pc:grpChg>
        <pc:picChg chg="ord">
          <ac:chgData name="Chandrasekara, Sakunthala" userId="S::saku.chandrasekara@herefordshire.gov.uk::a5300596-42b5-40fc-aae3-70e0f3eb1ca8" providerId="AD" clId="Web-{72FD510D-E14D-4466-B141-CBAA85F0C1BF}" dt="2021-11-24T11:50:24.862" v="41"/>
          <ac:picMkLst>
            <pc:docMk/>
            <pc:sldMk cId="3757158878" sldId="442"/>
            <ac:picMk id="10" creationId="{00000000-0000-0000-0000-000000000000}"/>
          </ac:picMkLst>
        </pc:picChg>
        <pc:picChg chg="mod ord">
          <ac:chgData name="Chandrasekara, Sakunthala" userId="S::saku.chandrasekara@herefordshire.gov.uk::a5300596-42b5-40fc-aae3-70e0f3eb1ca8" providerId="AD" clId="Web-{72FD510D-E14D-4466-B141-CBAA85F0C1BF}" dt="2021-11-24T12:19:16.138" v="112" actId="1076"/>
          <ac:picMkLst>
            <pc:docMk/>
            <pc:sldMk cId="3757158878" sldId="442"/>
            <ac:picMk id="19" creationId="{00000000-0000-0000-0000-000000000000}"/>
          </ac:picMkLst>
        </pc:picChg>
      </pc:sldChg>
      <pc:sldChg chg="modSp">
        <pc:chgData name="Chandrasekara, Sakunthala" userId="S::saku.chandrasekara@herefordshire.gov.uk::a5300596-42b5-40fc-aae3-70e0f3eb1ca8" providerId="AD" clId="Web-{72FD510D-E14D-4466-B141-CBAA85F0C1BF}" dt="2021-11-24T12:16:56.801" v="109"/>
        <pc:sldMkLst>
          <pc:docMk/>
          <pc:sldMk cId="1909775498" sldId="443"/>
        </pc:sldMkLst>
        <pc:spChg chg="mod">
          <ac:chgData name="Chandrasekara, Sakunthala" userId="S::saku.chandrasekara@herefordshire.gov.uk::a5300596-42b5-40fc-aae3-70e0f3eb1ca8" providerId="AD" clId="Web-{72FD510D-E14D-4466-B141-CBAA85F0C1BF}" dt="2021-11-24T12:15:09.435" v="105" actId="20577"/>
          <ac:spMkLst>
            <pc:docMk/>
            <pc:sldMk cId="1909775498" sldId="443"/>
            <ac:spMk id="5" creationId="{00000000-0000-0000-0000-000000000000}"/>
          </ac:spMkLst>
        </pc:spChg>
        <pc:picChg chg="mod">
          <ac:chgData name="Chandrasekara, Sakunthala" userId="S::saku.chandrasekara@herefordshire.gov.uk::a5300596-42b5-40fc-aae3-70e0f3eb1ca8" providerId="AD" clId="Web-{72FD510D-E14D-4466-B141-CBAA85F0C1BF}" dt="2021-11-24T12:12:41.161" v="103"/>
          <ac:picMkLst>
            <pc:docMk/>
            <pc:sldMk cId="1909775498" sldId="443"/>
            <ac:picMk id="11" creationId="{00000000-0000-0000-0000-000000000000}"/>
          </ac:picMkLst>
        </pc:picChg>
        <pc:picChg chg="mod">
          <ac:chgData name="Chandrasekara, Sakunthala" userId="S::saku.chandrasekara@herefordshire.gov.uk::a5300596-42b5-40fc-aae3-70e0f3eb1ca8" providerId="AD" clId="Web-{72FD510D-E14D-4466-B141-CBAA85F0C1BF}" dt="2021-11-24T12:15:35.734" v="106"/>
          <ac:picMkLst>
            <pc:docMk/>
            <pc:sldMk cId="1909775498" sldId="443"/>
            <ac:picMk id="13" creationId="{00000000-0000-0000-0000-000000000000}"/>
          </ac:picMkLst>
        </pc:picChg>
        <pc:picChg chg="mod">
          <ac:chgData name="Chandrasekara, Sakunthala" userId="S::saku.chandrasekara@herefordshire.gov.uk::a5300596-42b5-40fc-aae3-70e0f3eb1ca8" providerId="AD" clId="Web-{72FD510D-E14D-4466-B141-CBAA85F0C1BF}" dt="2021-11-24T12:16:04.626" v="107"/>
          <ac:picMkLst>
            <pc:docMk/>
            <pc:sldMk cId="1909775498" sldId="443"/>
            <ac:picMk id="14" creationId="{00000000-0000-0000-0000-000000000000}"/>
          </ac:picMkLst>
        </pc:picChg>
        <pc:picChg chg="mod">
          <ac:chgData name="Chandrasekara, Sakunthala" userId="S::saku.chandrasekara@herefordshire.gov.uk::a5300596-42b5-40fc-aae3-70e0f3eb1ca8" providerId="AD" clId="Web-{72FD510D-E14D-4466-B141-CBAA85F0C1BF}" dt="2021-11-24T12:16:56.801" v="109"/>
          <ac:picMkLst>
            <pc:docMk/>
            <pc:sldMk cId="1909775498" sldId="443"/>
            <ac:picMk id="17" creationId="{00000000-0000-0000-0000-000000000000}"/>
          </ac:picMkLst>
        </pc:picChg>
      </pc:sldChg>
      <pc:sldChg chg="new del">
        <pc:chgData name="Chandrasekara, Sakunthala" userId="S::saku.chandrasekara@herefordshire.gov.uk::a5300596-42b5-40fc-aae3-70e0f3eb1ca8" providerId="AD" clId="Web-{72FD510D-E14D-4466-B141-CBAA85F0C1BF}" dt="2021-11-24T12:05:14.103" v="99"/>
        <pc:sldMkLst>
          <pc:docMk/>
          <pc:sldMk cId="681379830" sldId="457"/>
        </pc:sldMkLst>
      </pc:sldChg>
    </pc:docChg>
  </pc:docChgLst>
  <pc:docChgLst>
    <pc:chgData name="Worthy, Charlotte" userId="S::charlotte.worthy@herefordshire.gov.uk::cbb7aa2e-502a-4bf6-acb1-edc16244a49e" providerId="AD" clId="Web-{BB41F702-BF40-4860-9A83-DF393DCD87F9}"/>
    <pc:docChg chg="addSld delSld modSld">
      <pc:chgData name="Worthy, Charlotte" userId="S::charlotte.worthy@herefordshire.gov.uk::cbb7aa2e-502a-4bf6-acb1-edc16244a49e" providerId="AD" clId="Web-{BB41F702-BF40-4860-9A83-DF393DCD87F9}" dt="2021-11-24T14:44:54.829" v="20"/>
      <pc:docMkLst>
        <pc:docMk/>
      </pc:docMkLst>
      <pc:sldChg chg="addSp delSp modSp addCm delCm modCm">
        <pc:chgData name="Worthy, Charlotte" userId="S::charlotte.worthy@herefordshire.gov.uk::cbb7aa2e-502a-4bf6-acb1-edc16244a49e" providerId="AD" clId="Web-{BB41F702-BF40-4860-9A83-DF393DCD87F9}" dt="2021-11-24T14:44:54.829" v="20"/>
        <pc:sldMkLst>
          <pc:docMk/>
          <pc:sldMk cId="237698637" sldId="444"/>
        </pc:sldMkLst>
        <pc:spChg chg="mod">
          <ac:chgData name="Worthy, Charlotte" userId="S::charlotte.worthy@herefordshire.gov.uk::cbb7aa2e-502a-4bf6-acb1-edc16244a49e" providerId="AD" clId="Web-{BB41F702-BF40-4860-9A83-DF393DCD87F9}" dt="2021-11-24T14:43:40.546" v="18" actId="20577"/>
          <ac:spMkLst>
            <pc:docMk/>
            <pc:sldMk cId="237698637" sldId="444"/>
            <ac:spMk id="9" creationId="{00000000-0000-0000-0000-000000000000}"/>
          </ac:spMkLst>
        </pc:spChg>
        <pc:spChg chg="del">
          <ac:chgData name="Worthy, Charlotte" userId="S::charlotte.worthy@herefordshire.gov.uk::cbb7aa2e-502a-4bf6-acb1-edc16244a49e" providerId="AD" clId="Web-{BB41F702-BF40-4860-9A83-DF393DCD87F9}" dt="2021-11-24T14:41:43.325" v="4"/>
          <ac:spMkLst>
            <pc:docMk/>
            <pc:sldMk cId="237698637" sldId="444"/>
            <ac:spMk id="14" creationId="{00000000-0000-0000-0000-000000000000}"/>
          </ac:spMkLst>
        </pc:spChg>
        <pc:picChg chg="del">
          <ac:chgData name="Worthy, Charlotte" userId="S::charlotte.worthy@herefordshire.gov.uk::cbb7aa2e-502a-4bf6-acb1-edc16244a49e" providerId="AD" clId="Web-{BB41F702-BF40-4860-9A83-DF393DCD87F9}" dt="2021-11-24T14:41:34.372" v="3"/>
          <ac:picMkLst>
            <pc:docMk/>
            <pc:sldMk cId="237698637" sldId="444"/>
            <ac:picMk id="3" creationId="{00000000-0000-0000-0000-000000000000}"/>
          </ac:picMkLst>
        </pc:picChg>
        <pc:picChg chg="add mod">
          <ac:chgData name="Worthy, Charlotte" userId="S::charlotte.worthy@herefordshire.gov.uk::cbb7aa2e-502a-4bf6-acb1-edc16244a49e" providerId="AD" clId="Web-{BB41F702-BF40-4860-9A83-DF393DCD87F9}" dt="2021-11-24T14:42:31.045" v="8" actId="14100"/>
          <ac:picMkLst>
            <pc:docMk/>
            <pc:sldMk cId="237698637" sldId="444"/>
            <ac:picMk id="4" creationId="{FBCA26A6-6ACA-48FF-B71E-8885258A3DD0}"/>
          </ac:picMkLst>
        </pc:picChg>
      </pc:sldChg>
      <pc:sldChg chg="addSp delSp modSp new del">
        <pc:chgData name="Worthy, Charlotte" userId="S::charlotte.worthy@herefordshire.gov.uk::cbb7aa2e-502a-4bf6-acb1-edc16244a49e" providerId="AD" clId="Web-{BB41F702-BF40-4860-9A83-DF393DCD87F9}" dt="2021-11-24T14:42:41.717" v="11"/>
        <pc:sldMkLst>
          <pc:docMk/>
          <pc:sldMk cId="3371003935" sldId="458"/>
        </pc:sldMkLst>
        <pc:spChg chg="add del">
          <ac:chgData name="Worthy, Charlotte" userId="S::charlotte.worthy@herefordshire.gov.uk::cbb7aa2e-502a-4bf6-acb1-edc16244a49e" providerId="AD" clId="Web-{BB41F702-BF40-4860-9A83-DF393DCD87F9}" dt="2021-11-24T14:41:11.230" v="2"/>
          <ac:spMkLst>
            <pc:docMk/>
            <pc:sldMk cId="3371003935" sldId="458"/>
            <ac:spMk id="3" creationId="{1078D5E0-439A-4725-A908-3D745104DE09}"/>
          </ac:spMkLst>
        </pc:spChg>
        <pc:picChg chg="add del mod ord">
          <ac:chgData name="Worthy, Charlotte" userId="S::charlotte.worthy@herefordshire.gov.uk::cbb7aa2e-502a-4bf6-acb1-edc16244a49e" providerId="AD" clId="Web-{BB41F702-BF40-4860-9A83-DF393DCD87F9}" dt="2021-11-24T14:41:11.230" v="2"/>
          <ac:picMkLst>
            <pc:docMk/>
            <pc:sldMk cId="3371003935" sldId="458"/>
            <ac:picMk id="4" creationId="{A055E893-9D18-4D83-8CF3-06DE61004431}"/>
          </ac:picMkLst>
        </pc:picChg>
      </pc:sldChg>
    </pc:docChg>
  </pc:docChgLst>
  <pc:docChgLst>
    <pc:chgData name="Wilson, Hannah" userId="S::hannah.wilson@herefordshire.gov.uk::990f4c18-96c8-4319-a19d-c342ac495636" providerId="AD" clId="Web-{B9BE6468-67F0-4C61-9806-6C59DD09A420}"/>
    <pc:docChg chg="modSld">
      <pc:chgData name="Wilson, Hannah" userId="S::hannah.wilson@herefordshire.gov.uk::990f4c18-96c8-4319-a19d-c342ac495636" providerId="AD" clId="Web-{B9BE6468-67F0-4C61-9806-6C59DD09A420}" dt="2021-05-26T08:58:34.312" v="8"/>
      <pc:docMkLst>
        <pc:docMk/>
      </pc:docMkLst>
      <pc:sldChg chg="modNotes">
        <pc:chgData name="Wilson, Hannah" userId="S::hannah.wilson@herefordshire.gov.uk::990f4c18-96c8-4319-a19d-c342ac495636" providerId="AD" clId="Web-{B9BE6468-67F0-4C61-9806-6C59DD09A420}" dt="2021-05-26T08:58:23.781" v="6"/>
        <pc:sldMkLst>
          <pc:docMk/>
          <pc:sldMk cId="2208357052" sldId="281"/>
        </pc:sldMkLst>
      </pc:sldChg>
      <pc:sldChg chg="modNotes">
        <pc:chgData name="Wilson, Hannah" userId="S::hannah.wilson@herefordshire.gov.uk::990f4c18-96c8-4319-a19d-c342ac495636" providerId="AD" clId="Web-{B9BE6468-67F0-4C61-9806-6C59DD09A420}" dt="2021-05-26T08:58:34.312" v="8"/>
        <pc:sldMkLst>
          <pc:docMk/>
          <pc:sldMk cId="3332385539" sldId="294"/>
        </pc:sldMkLst>
      </pc:sldChg>
      <pc:sldChg chg="addCm">
        <pc:chgData name="Wilson, Hannah" userId="S::hannah.wilson@herefordshire.gov.uk::990f4c18-96c8-4319-a19d-c342ac495636" providerId="AD" clId="Web-{B9BE6468-67F0-4C61-9806-6C59DD09A420}" dt="2021-05-26T08:55:04.870" v="0"/>
        <pc:sldMkLst>
          <pc:docMk/>
          <pc:sldMk cId="2317664190" sldId="308"/>
        </pc:sldMkLst>
      </pc:sldChg>
    </pc:docChg>
  </pc:docChgLst>
  <pc:docChgLst>
    <pc:chgData name="Wilson, Hannah" userId="S::hannah.wilson@herefordshire.gov.uk::990f4c18-96c8-4319-a19d-c342ac495636" providerId="AD" clId="Web-{8BB908F9-7911-45DF-BDC5-324E7AE5B260}"/>
    <pc:docChg chg="modSld">
      <pc:chgData name="Wilson, Hannah" userId="S::hannah.wilson@herefordshire.gov.uk::990f4c18-96c8-4319-a19d-c342ac495636" providerId="AD" clId="Web-{8BB908F9-7911-45DF-BDC5-324E7AE5B260}" dt="2021-05-24T08:52:19.003" v="21" actId="1076"/>
      <pc:docMkLst>
        <pc:docMk/>
      </pc:docMkLst>
      <pc:sldChg chg="addSp delSp modSp modNotes">
        <pc:chgData name="Wilson, Hannah" userId="S::hannah.wilson@herefordshire.gov.uk::990f4c18-96c8-4319-a19d-c342ac495636" providerId="AD" clId="Web-{8BB908F9-7911-45DF-BDC5-324E7AE5B260}" dt="2021-05-24T08:51:33.955" v="17"/>
        <pc:sldMkLst>
          <pc:docMk/>
          <pc:sldMk cId="3138178387" sldId="273"/>
        </pc:sldMkLst>
        <pc:spChg chg="del mod">
          <ac:chgData name="Wilson, Hannah" userId="S::hannah.wilson@herefordshire.gov.uk::990f4c18-96c8-4319-a19d-c342ac495636" providerId="AD" clId="Web-{8BB908F9-7911-45DF-BDC5-324E7AE5B260}" dt="2021-05-24T08:44:54.134" v="13"/>
          <ac:spMkLst>
            <pc:docMk/>
            <pc:sldMk cId="3138178387" sldId="273"/>
            <ac:spMk id="3" creationId="{00000000-0000-0000-0000-000000000000}"/>
          </ac:spMkLst>
        </pc:spChg>
        <pc:spChg chg="add mod">
          <ac:chgData name="Wilson, Hannah" userId="S::hannah.wilson@herefordshire.gov.uk::990f4c18-96c8-4319-a19d-c342ac495636" providerId="AD" clId="Web-{8BB908F9-7911-45DF-BDC5-324E7AE5B260}" dt="2021-05-24T08:51:33.955" v="17"/>
          <ac:spMkLst>
            <pc:docMk/>
            <pc:sldMk cId="3138178387" sldId="273"/>
            <ac:spMk id="6" creationId="{5007A479-58AC-46E1-87AB-52FDDB96119D}"/>
          </ac:spMkLst>
        </pc:spChg>
        <pc:picChg chg="add del mod ord">
          <ac:chgData name="Wilson, Hannah" userId="S::hannah.wilson@herefordshire.gov.uk::990f4c18-96c8-4319-a19d-c342ac495636" providerId="AD" clId="Web-{8BB908F9-7911-45DF-BDC5-324E7AE5B260}" dt="2021-05-24T08:51:33.955" v="17"/>
          <ac:picMkLst>
            <pc:docMk/>
            <pc:sldMk cId="3138178387" sldId="273"/>
            <ac:picMk id="4" creationId="{DB277BCB-8F23-4F3B-811D-68B840B3D35E}"/>
          </ac:picMkLst>
        </pc:picChg>
      </pc:sldChg>
      <pc:sldChg chg="addSp delSp modSp">
        <pc:chgData name="Wilson, Hannah" userId="S::hannah.wilson@herefordshire.gov.uk::990f4c18-96c8-4319-a19d-c342ac495636" providerId="AD" clId="Web-{8BB908F9-7911-45DF-BDC5-324E7AE5B260}" dt="2021-05-24T08:52:19.003" v="21" actId="1076"/>
        <pc:sldMkLst>
          <pc:docMk/>
          <pc:sldMk cId="1979197514" sldId="279"/>
        </pc:sldMkLst>
        <pc:spChg chg="add del mod">
          <ac:chgData name="Wilson, Hannah" userId="S::hannah.wilson@herefordshire.gov.uk::990f4c18-96c8-4319-a19d-c342ac495636" providerId="AD" clId="Web-{8BB908F9-7911-45DF-BDC5-324E7AE5B260}" dt="2021-05-24T08:52:06.425" v="19"/>
          <ac:spMkLst>
            <pc:docMk/>
            <pc:sldMk cId="1979197514" sldId="279"/>
            <ac:spMk id="6" creationId="{7595F088-E696-4024-A3AB-6882E6E0B64C}"/>
          </ac:spMkLst>
        </pc:spChg>
        <pc:picChg chg="del">
          <ac:chgData name="Wilson, Hannah" userId="S::hannah.wilson@herefordshire.gov.uk::990f4c18-96c8-4319-a19d-c342ac495636" providerId="AD" clId="Web-{8BB908F9-7911-45DF-BDC5-324E7AE5B260}" dt="2021-05-24T08:52:02.878" v="18"/>
          <ac:picMkLst>
            <pc:docMk/>
            <pc:sldMk cId="1979197514" sldId="279"/>
            <ac:picMk id="4" creationId="{00000000-0000-0000-0000-000000000000}"/>
          </ac:picMkLst>
        </pc:picChg>
        <pc:picChg chg="add mod ord">
          <ac:chgData name="Wilson, Hannah" userId="S::hannah.wilson@herefordshire.gov.uk::990f4c18-96c8-4319-a19d-c342ac495636" providerId="AD" clId="Web-{8BB908F9-7911-45DF-BDC5-324E7AE5B260}" dt="2021-05-24T08:52:19.003" v="21" actId="1076"/>
          <ac:picMkLst>
            <pc:docMk/>
            <pc:sldMk cId="1979197514" sldId="279"/>
            <ac:picMk id="8" creationId="{52CCB7B4-B1D1-4D63-8200-34DE8F417538}"/>
          </ac:picMkLst>
        </pc:picChg>
      </pc:sldChg>
      <pc:sldChg chg="addSp delSp modSp">
        <pc:chgData name="Wilson, Hannah" userId="S::hannah.wilson@herefordshire.gov.uk::990f4c18-96c8-4319-a19d-c342ac495636" providerId="AD" clId="Web-{8BB908F9-7911-45DF-BDC5-324E7AE5B260}" dt="2021-05-24T08:42:39.115" v="7" actId="14100"/>
        <pc:sldMkLst>
          <pc:docMk/>
          <pc:sldMk cId="2208357052" sldId="281"/>
        </pc:sldMkLst>
        <pc:picChg chg="del">
          <ac:chgData name="Wilson, Hannah" userId="S::hannah.wilson@herefordshire.gov.uk::990f4c18-96c8-4319-a19d-c342ac495636" providerId="AD" clId="Web-{8BB908F9-7911-45DF-BDC5-324E7AE5B260}" dt="2021-05-24T08:41:58.974" v="0"/>
          <ac:picMkLst>
            <pc:docMk/>
            <pc:sldMk cId="2208357052" sldId="281"/>
            <ac:picMk id="3" creationId="{8A385F75-2B42-4822-9B02-A419C5602220}"/>
          </ac:picMkLst>
        </pc:picChg>
        <pc:picChg chg="add mod">
          <ac:chgData name="Wilson, Hannah" userId="S::hannah.wilson@herefordshire.gov.uk::990f4c18-96c8-4319-a19d-c342ac495636" providerId="AD" clId="Web-{8BB908F9-7911-45DF-BDC5-324E7AE5B260}" dt="2021-05-24T08:42:39.115" v="7" actId="14100"/>
          <ac:picMkLst>
            <pc:docMk/>
            <pc:sldMk cId="2208357052" sldId="281"/>
            <ac:picMk id="4" creationId="{A2B93608-4807-4B1C-99FA-C711F6442F5D}"/>
          </ac:picMkLst>
        </pc:picChg>
      </pc:sldChg>
    </pc:docChg>
  </pc:docChgLst>
  <pc:docChgLst>
    <pc:chgData name="Howell-Jones, Rebecca" userId="S::rebecca.howell-jones@herefordshire.gov.uk::616b8d38-b326-4a46-818d-92c374bcc4de" providerId="AD" clId="Web-{08BA2ED2-07B4-4637-A4B1-9D3A6CCFFAD2}"/>
    <pc:docChg chg="modSld sldOrd">
      <pc:chgData name="Howell-Jones, Rebecca" userId="S::rebecca.howell-jones@herefordshire.gov.uk::616b8d38-b326-4a46-818d-92c374bcc4de" providerId="AD" clId="Web-{08BA2ED2-07B4-4637-A4B1-9D3A6CCFFAD2}" dt="2021-06-30T16:31:50.755" v="9"/>
      <pc:docMkLst>
        <pc:docMk/>
      </pc:docMkLst>
      <pc:sldChg chg="modSp ord addCm">
        <pc:chgData name="Howell-Jones, Rebecca" userId="S::rebecca.howell-jones@herefordshire.gov.uk::616b8d38-b326-4a46-818d-92c374bcc4de" providerId="AD" clId="Web-{08BA2ED2-07B4-4637-A4B1-9D3A6CCFFAD2}" dt="2021-06-30T16:31:50.755" v="9"/>
        <pc:sldMkLst>
          <pc:docMk/>
          <pc:sldMk cId="1183098928" sldId="312"/>
        </pc:sldMkLst>
        <pc:spChg chg="mod">
          <ac:chgData name="Howell-Jones, Rebecca" userId="S::rebecca.howell-jones@herefordshire.gov.uk::616b8d38-b326-4a46-818d-92c374bcc4de" providerId="AD" clId="Web-{08BA2ED2-07B4-4637-A4B1-9D3A6CCFFAD2}" dt="2021-06-30T16:18:41.522" v="8" actId="20577"/>
          <ac:spMkLst>
            <pc:docMk/>
            <pc:sldMk cId="1183098928" sldId="312"/>
            <ac:spMk id="3" creationId="{00000000-0000-0000-0000-000000000000}"/>
          </ac:spMkLst>
        </pc:spChg>
      </pc:sldChg>
    </pc:docChg>
  </pc:docChgLst>
  <pc:docChgLst>
    <pc:chgData name="Worthy, Charlotte" userId="S::charlotte.worthy@herefordshire.gov.uk::cbb7aa2e-502a-4bf6-acb1-edc16244a49e" providerId="AD" clId="Web-{4F96832F-4095-40AC-89B0-8CA5868E505D}"/>
    <pc:docChg chg="addSld delSld modSld">
      <pc:chgData name="Worthy, Charlotte" userId="S::charlotte.worthy@herefordshire.gov.uk::cbb7aa2e-502a-4bf6-acb1-edc16244a49e" providerId="AD" clId="Web-{4F96832F-4095-40AC-89B0-8CA5868E505D}" dt="2021-06-30T22:05:45.611" v="21" actId="14100"/>
      <pc:docMkLst>
        <pc:docMk/>
      </pc:docMkLst>
      <pc:sldChg chg="modSp delCm">
        <pc:chgData name="Worthy, Charlotte" userId="S::charlotte.worthy@herefordshire.gov.uk::cbb7aa2e-502a-4bf6-acb1-edc16244a49e" providerId="AD" clId="Web-{4F96832F-4095-40AC-89B0-8CA5868E505D}" dt="2021-06-30T22:03:11.123" v="5" actId="20577"/>
        <pc:sldMkLst>
          <pc:docMk/>
          <pc:sldMk cId="2353059617" sldId="271"/>
        </pc:sldMkLst>
        <pc:spChg chg="mod">
          <ac:chgData name="Worthy, Charlotte" userId="S::charlotte.worthy@herefordshire.gov.uk::cbb7aa2e-502a-4bf6-acb1-edc16244a49e" providerId="AD" clId="Web-{4F96832F-4095-40AC-89B0-8CA5868E505D}" dt="2021-06-30T22:03:11.123" v="5" actId="20577"/>
          <ac:spMkLst>
            <pc:docMk/>
            <pc:sldMk cId="2353059617" sldId="271"/>
            <ac:spMk id="3" creationId="{00000000-0000-0000-0000-000000000000}"/>
          </ac:spMkLst>
        </pc:spChg>
      </pc:sldChg>
      <pc:sldChg chg="del">
        <pc:chgData name="Worthy, Charlotte" userId="S::charlotte.worthy@herefordshire.gov.uk::cbb7aa2e-502a-4bf6-acb1-edc16244a49e" providerId="AD" clId="Web-{4F96832F-4095-40AC-89B0-8CA5868E505D}" dt="2021-06-30T22:04:05.093" v="15"/>
        <pc:sldMkLst>
          <pc:docMk/>
          <pc:sldMk cId="2827491686" sldId="272"/>
        </pc:sldMkLst>
      </pc:sldChg>
      <pc:sldChg chg="del">
        <pc:chgData name="Worthy, Charlotte" userId="S::charlotte.worthy@herefordshire.gov.uk::cbb7aa2e-502a-4bf6-acb1-edc16244a49e" providerId="AD" clId="Web-{4F96832F-4095-40AC-89B0-8CA5868E505D}" dt="2021-06-30T22:04:30.015" v="16"/>
        <pc:sldMkLst>
          <pc:docMk/>
          <pc:sldMk cId="1183098928" sldId="312"/>
        </pc:sldMkLst>
      </pc:sldChg>
      <pc:sldChg chg="modSp">
        <pc:chgData name="Worthy, Charlotte" userId="S::charlotte.worthy@herefordshire.gov.uk::cbb7aa2e-502a-4bf6-acb1-edc16244a49e" providerId="AD" clId="Web-{4F96832F-4095-40AC-89B0-8CA5868E505D}" dt="2021-06-30T22:05:45.611" v="21" actId="14100"/>
        <pc:sldMkLst>
          <pc:docMk/>
          <pc:sldMk cId="3141158664" sldId="316"/>
        </pc:sldMkLst>
        <pc:spChg chg="mod">
          <ac:chgData name="Worthy, Charlotte" userId="S::charlotte.worthy@herefordshire.gov.uk::cbb7aa2e-502a-4bf6-acb1-edc16244a49e" providerId="AD" clId="Web-{4F96832F-4095-40AC-89B0-8CA5868E505D}" dt="2021-06-30T22:05:16.641" v="18" actId="14100"/>
          <ac:spMkLst>
            <pc:docMk/>
            <pc:sldMk cId="3141158664" sldId="316"/>
            <ac:spMk id="2" creationId="{00000000-0000-0000-0000-000000000000}"/>
          </ac:spMkLst>
        </pc:spChg>
        <pc:spChg chg="mod">
          <ac:chgData name="Worthy, Charlotte" userId="S::charlotte.worthy@herefordshire.gov.uk::cbb7aa2e-502a-4bf6-acb1-edc16244a49e" providerId="AD" clId="Web-{4F96832F-4095-40AC-89B0-8CA5868E505D}" dt="2021-06-30T22:05:45.611" v="21" actId="14100"/>
          <ac:spMkLst>
            <pc:docMk/>
            <pc:sldMk cId="3141158664" sldId="316"/>
            <ac:spMk id="5" creationId="{78D74F0E-AC1C-4567-A22D-A21060C788EE}"/>
          </ac:spMkLst>
        </pc:spChg>
        <pc:spChg chg="mod">
          <ac:chgData name="Worthy, Charlotte" userId="S::charlotte.worthy@herefordshire.gov.uk::cbb7aa2e-502a-4bf6-acb1-edc16244a49e" providerId="AD" clId="Web-{4F96832F-4095-40AC-89B0-8CA5868E505D}" dt="2021-06-30T22:05:27.376" v="19" actId="14100"/>
          <ac:spMkLst>
            <pc:docMk/>
            <pc:sldMk cId="3141158664" sldId="316"/>
            <ac:spMk id="6" creationId="{4F264955-6C1B-4A31-B215-2E1CD55AE96C}"/>
          </ac:spMkLst>
        </pc:spChg>
        <pc:spChg chg="mod">
          <ac:chgData name="Worthy, Charlotte" userId="S::charlotte.worthy@herefordshire.gov.uk::cbb7aa2e-502a-4bf6-acb1-edc16244a49e" providerId="AD" clId="Web-{4F96832F-4095-40AC-89B0-8CA5868E505D}" dt="2021-06-30T22:05:34.767" v="20" actId="14100"/>
          <ac:spMkLst>
            <pc:docMk/>
            <pc:sldMk cId="3141158664" sldId="316"/>
            <ac:spMk id="7" creationId="{154854A3-C6B6-4DC2-8432-7F509A5BA9EA}"/>
          </ac:spMkLst>
        </pc:spChg>
        <pc:spChg chg="mod">
          <ac:chgData name="Worthy, Charlotte" userId="S::charlotte.worthy@herefordshire.gov.uk::cbb7aa2e-502a-4bf6-acb1-edc16244a49e" providerId="AD" clId="Web-{4F96832F-4095-40AC-89B0-8CA5868E505D}" dt="2021-06-30T22:04:48.328" v="17" actId="1076"/>
          <ac:spMkLst>
            <pc:docMk/>
            <pc:sldMk cId="3141158664" sldId="316"/>
            <ac:spMk id="8" creationId="{6BABB42C-8CBF-4788-B500-F493730D43C5}"/>
          </ac:spMkLst>
        </pc:spChg>
      </pc:sldChg>
      <pc:sldChg chg="modSp add replId">
        <pc:chgData name="Worthy, Charlotte" userId="S::charlotte.worthy@herefordshire.gov.uk::cbb7aa2e-502a-4bf6-acb1-edc16244a49e" providerId="AD" clId="Web-{4F96832F-4095-40AC-89B0-8CA5868E505D}" dt="2021-06-30T22:03:47.967" v="14" actId="20577"/>
        <pc:sldMkLst>
          <pc:docMk/>
          <pc:sldMk cId="3488461121" sldId="318"/>
        </pc:sldMkLst>
        <pc:spChg chg="mod">
          <ac:chgData name="Worthy, Charlotte" userId="S::charlotte.worthy@herefordshire.gov.uk::cbb7aa2e-502a-4bf6-acb1-edc16244a49e" providerId="AD" clId="Web-{4F96832F-4095-40AC-89B0-8CA5868E505D}" dt="2021-06-30T22:03:47.967" v="14" actId="20577"/>
          <ac:spMkLst>
            <pc:docMk/>
            <pc:sldMk cId="3488461121" sldId="318"/>
            <ac:spMk id="2" creationId="{00000000-0000-0000-0000-000000000000}"/>
          </ac:spMkLst>
        </pc:spChg>
      </pc:sldChg>
    </pc:docChg>
  </pc:docChgLst>
  <pc:docChgLst>
    <pc:chgData name="Chandrasekara, Sakunthala" userId="S::saku.chandrasekara@herefordshire.gov.uk::a5300596-42b5-40fc-aae3-70e0f3eb1ca8" providerId="AD" clId="Web-{7E475405-4F7B-4B8C-BD29-E339BA5524EF}"/>
    <pc:docChg chg="delSld modSld">
      <pc:chgData name="Chandrasekara, Sakunthala" userId="S::saku.chandrasekara@herefordshire.gov.uk::a5300596-42b5-40fc-aae3-70e0f3eb1ca8" providerId="AD" clId="Web-{7E475405-4F7B-4B8C-BD29-E339BA5524EF}" dt="2021-11-25T15:51:38.493" v="25"/>
      <pc:docMkLst>
        <pc:docMk/>
      </pc:docMkLst>
      <pc:sldChg chg="delSp modSp">
        <pc:chgData name="Chandrasekara, Sakunthala" userId="S::saku.chandrasekara@herefordshire.gov.uk::a5300596-42b5-40fc-aae3-70e0f3eb1ca8" providerId="AD" clId="Web-{7E475405-4F7B-4B8C-BD29-E339BA5524EF}" dt="2021-11-25T15:47:55.441" v="8"/>
        <pc:sldMkLst>
          <pc:docMk/>
          <pc:sldMk cId="2037506103" sldId="478"/>
        </pc:sldMkLst>
        <pc:spChg chg="del mod">
          <ac:chgData name="Chandrasekara, Sakunthala" userId="S::saku.chandrasekara@herefordshire.gov.uk::a5300596-42b5-40fc-aae3-70e0f3eb1ca8" providerId="AD" clId="Web-{7E475405-4F7B-4B8C-BD29-E339BA5524EF}" dt="2021-11-25T15:47:55.441" v="8"/>
          <ac:spMkLst>
            <pc:docMk/>
            <pc:sldMk cId="2037506103" sldId="478"/>
            <ac:spMk id="7" creationId="{00000000-0000-0000-0000-000000000000}"/>
          </ac:spMkLst>
        </pc:spChg>
      </pc:sldChg>
      <pc:sldChg chg="modSp">
        <pc:chgData name="Chandrasekara, Sakunthala" userId="S::saku.chandrasekara@herefordshire.gov.uk::a5300596-42b5-40fc-aae3-70e0f3eb1ca8" providerId="AD" clId="Web-{7E475405-4F7B-4B8C-BD29-E339BA5524EF}" dt="2021-11-25T15:51:38.493" v="25"/>
        <pc:sldMkLst>
          <pc:docMk/>
          <pc:sldMk cId="2768842567" sldId="479"/>
        </pc:sldMkLst>
        <pc:spChg chg="mod">
          <ac:chgData name="Chandrasekara, Sakunthala" userId="S::saku.chandrasekara@herefordshire.gov.uk::a5300596-42b5-40fc-aae3-70e0f3eb1ca8" providerId="AD" clId="Web-{7E475405-4F7B-4B8C-BD29-E339BA5524EF}" dt="2021-11-25T15:51:38.493" v="25"/>
          <ac:spMkLst>
            <pc:docMk/>
            <pc:sldMk cId="2768842567" sldId="479"/>
            <ac:spMk id="2" creationId="{00000000-0000-0000-0000-000000000000}"/>
          </ac:spMkLst>
        </pc:spChg>
        <pc:picChg chg="ord">
          <ac:chgData name="Chandrasekara, Sakunthala" userId="S::saku.chandrasekara@herefordshire.gov.uk::a5300596-42b5-40fc-aae3-70e0f3eb1ca8" providerId="AD" clId="Web-{7E475405-4F7B-4B8C-BD29-E339BA5524EF}" dt="2021-11-25T15:48:38.614" v="11"/>
          <ac:picMkLst>
            <pc:docMk/>
            <pc:sldMk cId="2768842567" sldId="479"/>
            <ac:picMk id="7" creationId="{00000000-0000-0000-0000-000000000000}"/>
          </ac:picMkLst>
        </pc:picChg>
        <pc:picChg chg="ord">
          <ac:chgData name="Chandrasekara, Sakunthala" userId="S::saku.chandrasekara@herefordshire.gov.uk::a5300596-42b5-40fc-aae3-70e0f3eb1ca8" providerId="AD" clId="Web-{7E475405-4F7B-4B8C-BD29-E339BA5524EF}" dt="2021-11-25T15:48:29.660" v="10"/>
          <ac:picMkLst>
            <pc:docMk/>
            <pc:sldMk cId="2768842567" sldId="479"/>
            <ac:picMk id="8" creationId="{00000000-0000-0000-0000-000000000000}"/>
          </ac:picMkLst>
        </pc:picChg>
      </pc:sldChg>
      <pc:sldChg chg="modSp del">
        <pc:chgData name="Chandrasekara, Sakunthala" userId="S::saku.chandrasekara@herefordshire.gov.uk::a5300596-42b5-40fc-aae3-70e0f3eb1ca8" providerId="AD" clId="Web-{7E475405-4F7B-4B8C-BD29-E339BA5524EF}" dt="2021-11-25T15:49:46.068" v="23"/>
        <pc:sldMkLst>
          <pc:docMk/>
          <pc:sldMk cId="4110861490" sldId="480"/>
        </pc:sldMkLst>
        <pc:spChg chg="ord">
          <ac:chgData name="Chandrasekara, Sakunthala" userId="S::saku.chandrasekara@herefordshire.gov.uk::a5300596-42b5-40fc-aae3-70e0f3eb1ca8" providerId="AD" clId="Web-{7E475405-4F7B-4B8C-BD29-E339BA5524EF}" dt="2021-11-25T15:49:03.083" v="19"/>
          <ac:spMkLst>
            <pc:docMk/>
            <pc:sldMk cId="4110861490" sldId="480"/>
            <ac:spMk id="3" creationId="{00000000-0000-0000-0000-000000000000}"/>
          </ac:spMkLst>
        </pc:spChg>
        <pc:picChg chg="mod ord">
          <ac:chgData name="Chandrasekara, Sakunthala" userId="S::saku.chandrasekara@herefordshire.gov.uk::a5300596-42b5-40fc-aae3-70e0f3eb1ca8" providerId="AD" clId="Web-{7E475405-4F7B-4B8C-BD29-E339BA5524EF}" dt="2021-11-25T15:49:12.943" v="22"/>
          <ac:picMkLst>
            <pc:docMk/>
            <pc:sldMk cId="4110861490" sldId="480"/>
            <ac:picMk id="5" creationId="{00000000-0000-0000-0000-000000000000}"/>
          </ac:picMkLst>
        </pc:picChg>
        <pc:picChg chg="mod ord">
          <ac:chgData name="Chandrasekara, Sakunthala" userId="S::saku.chandrasekara@herefordshire.gov.uk::a5300596-42b5-40fc-aae3-70e0f3eb1ca8" providerId="AD" clId="Web-{7E475405-4F7B-4B8C-BD29-E339BA5524EF}" dt="2021-11-25T15:48:55.427" v="15"/>
          <ac:picMkLst>
            <pc:docMk/>
            <pc:sldMk cId="4110861490" sldId="480"/>
            <ac:picMk id="6" creationId="{00000000-0000-0000-0000-000000000000}"/>
          </ac:picMkLst>
        </pc:picChg>
        <pc:picChg chg="mod ord">
          <ac:chgData name="Chandrasekara, Sakunthala" userId="S::saku.chandrasekara@herefordshire.gov.uk::a5300596-42b5-40fc-aae3-70e0f3eb1ca8" providerId="AD" clId="Web-{7E475405-4F7B-4B8C-BD29-E339BA5524EF}" dt="2021-11-25T15:49:07.380" v="21"/>
          <ac:picMkLst>
            <pc:docMk/>
            <pc:sldMk cId="4110861490" sldId="480"/>
            <ac:picMk id="7" creationId="{00000000-0000-0000-0000-000000000000}"/>
          </ac:picMkLst>
        </pc:picChg>
      </pc:sldChg>
    </pc:docChg>
  </pc:docChgLst>
  <pc:docChgLst>
    <pc:chgData name="Wilson, Hannah" userId="S::hannah.wilson@herefordshire.gov.uk::990f4c18-96c8-4319-a19d-c342ac495636" providerId="AD" clId="Web-{BD88ED2F-61DE-48F3-8FD8-48329E25720A}"/>
    <pc:docChg chg="modSld">
      <pc:chgData name="Wilson, Hannah" userId="S::hannah.wilson@herefordshire.gov.uk::990f4c18-96c8-4319-a19d-c342ac495636" providerId="AD" clId="Web-{BD88ED2F-61DE-48F3-8FD8-48329E25720A}" dt="2021-05-25T10:51:58.270" v="2" actId="20577"/>
      <pc:docMkLst>
        <pc:docMk/>
      </pc:docMkLst>
      <pc:sldChg chg="modSp">
        <pc:chgData name="Wilson, Hannah" userId="S::hannah.wilson@herefordshire.gov.uk::990f4c18-96c8-4319-a19d-c342ac495636" providerId="AD" clId="Web-{BD88ED2F-61DE-48F3-8FD8-48329E25720A}" dt="2021-05-25T10:51:58.270" v="2" actId="20577"/>
        <pc:sldMkLst>
          <pc:docMk/>
          <pc:sldMk cId="4078118694" sldId="290"/>
        </pc:sldMkLst>
        <pc:spChg chg="mod">
          <ac:chgData name="Wilson, Hannah" userId="S::hannah.wilson@herefordshire.gov.uk::990f4c18-96c8-4319-a19d-c342ac495636" providerId="AD" clId="Web-{BD88ED2F-61DE-48F3-8FD8-48329E25720A}" dt="2021-05-25T10:51:58.270" v="2" actId="20577"/>
          <ac:spMkLst>
            <pc:docMk/>
            <pc:sldMk cId="4078118694" sldId="290"/>
            <ac:spMk id="3" creationId="{00000000-0000-0000-0000-000000000000}"/>
          </ac:spMkLst>
        </pc:spChg>
      </pc:sldChg>
    </pc:docChg>
  </pc:docChgLst>
  <pc:docChgLst>
    <pc:chgData name="Worthy, Charlotte" userId="S::charlotte.worthy@herefordshire.gov.uk::cbb7aa2e-502a-4bf6-acb1-edc16244a49e" providerId="AD" clId="Web-{A40F336A-36BF-48F9-ABEB-A96833FB14FC}"/>
    <pc:docChg chg="modSld sldOrd">
      <pc:chgData name="Worthy, Charlotte" userId="S::charlotte.worthy@herefordshire.gov.uk::cbb7aa2e-502a-4bf6-acb1-edc16244a49e" providerId="AD" clId="Web-{A40F336A-36BF-48F9-ABEB-A96833FB14FC}" dt="2021-06-29T14:12:54.552" v="3"/>
      <pc:docMkLst>
        <pc:docMk/>
      </pc:docMkLst>
      <pc:sldChg chg="modSp">
        <pc:chgData name="Worthy, Charlotte" userId="S::charlotte.worthy@herefordshire.gov.uk::cbb7aa2e-502a-4bf6-acb1-edc16244a49e" providerId="AD" clId="Web-{A40F336A-36BF-48F9-ABEB-A96833FB14FC}" dt="2021-06-29T14:11:17.726" v="0"/>
        <pc:sldMkLst>
          <pc:docMk/>
          <pc:sldMk cId="2827491686" sldId="272"/>
        </pc:sldMkLst>
        <pc:spChg chg="mod">
          <ac:chgData name="Worthy, Charlotte" userId="S::charlotte.worthy@herefordshire.gov.uk::cbb7aa2e-502a-4bf6-acb1-edc16244a49e" providerId="AD" clId="Web-{A40F336A-36BF-48F9-ABEB-A96833FB14FC}" dt="2021-06-29T14:11:17.726" v="0"/>
          <ac:spMkLst>
            <pc:docMk/>
            <pc:sldMk cId="2827491686" sldId="272"/>
            <ac:spMk id="2" creationId="{00000000-0000-0000-0000-000000000000}"/>
          </ac:spMkLst>
        </pc:spChg>
      </pc:sldChg>
      <pc:sldChg chg="ord">
        <pc:chgData name="Worthy, Charlotte" userId="S::charlotte.worthy@herefordshire.gov.uk::cbb7aa2e-502a-4bf6-acb1-edc16244a49e" providerId="AD" clId="Web-{A40F336A-36BF-48F9-ABEB-A96833FB14FC}" dt="2021-06-29T14:12:54.552" v="3"/>
        <pc:sldMkLst>
          <pc:docMk/>
          <pc:sldMk cId="3017592929" sldId="289"/>
        </pc:sldMkLst>
      </pc:sldChg>
      <pc:sldChg chg="ord">
        <pc:chgData name="Worthy, Charlotte" userId="S::charlotte.worthy@herefordshire.gov.uk::cbb7aa2e-502a-4bf6-acb1-edc16244a49e" providerId="AD" clId="Web-{A40F336A-36BF-48F9-ABEB-A96833FB14FC}" dt="2021-06-29T14:12:15.989" v="2"/>
        <pc:sldMkLst>
          <pc:docMk/>
          <pc:sldMk cId="97865362" sldId="310"/>
        </pc:sldMkLst>
      </pc:sldChg>
      <pc:sldChg chg="modSp">
        <pc:chgData name="Worthy, Charlotte" userId="S::charlotte.worthy@herefordshire.gov.uk::cbb7aa2e-502a-4bf6-acb1-edc16244a49e" providerId="AD" clId="Web-{A40F336A-36BF-48F9-ABEB-A96833FB14FC}" dt="2021-06-29T14:11:58.004" v="1"/>
        <pc:sldMkLst>
          <pc:docMk/>
          <pc:sldMk cId="694201272" sldId="314"/>
        </pc:sldMkLst>
        <pc:spChg chg="mod">
          <ac:chgData name="Worthy, Charlotte" userId="S::charlotte.worthy@herefordshire.gov.uk::cbb7aa2e-502a-4bf6-acb1-edc16244a49e" providerId="AD" clId="Web-{A40F336A-36BF-48F9-ABEB-A96833FB14FC}" dt="2021-06-29T14:11:58.004" v="1"/>
          <ac:spMkLst>
            <pc:docMk/>
            <pc:sldMk cId="694201272" sldId="314"/>
            <ac:spMk id="3" creationId="{00000000-0000-0000-0000-000000000000}"/>
          </ac:spMkLst>
        </pc:spChg>
      </pc:sldChg>
    </pc:docChg>
  </pc:docChgLst>
  <pc:docChgLst>
    <pc:chgData name="Helm, Dave" userId="S::david.helm@herefordshire.gov.uk::947707e7-dd64-48f3-8d72-cfbb08f1cac9" providerId="AD" clId="Web-{0A4E4FCD-05EC-E938-6B52-7829839200DA}"/>
    <pc:docChg chg="">
      <pc:chgData name="Helm, Dave" userId="S::david.helm@herefordshire.gov.uk::947707e7-dd64-48f3-8d72-cfbb08f1cac9" providerId="AD" clId="Web-{0A4E4FCD-05EC-E938-6B52-7829839200DA}" dt="2021-05-26T09:10:33.404" v="0"/>
      <pc:docMkLst>
        <pc:docMk/>
      </pc:docMkLst>
      <pc:sldChg chg="addCm">
        <pc:chgData name="Helm, Dave" userId="S::david.helm@herefordshire.gov.uk::947707e7-dd64-48f3-8d72-cfbb08f1cac9" providerId="AD" clId="Web-{0A4E4FCD-05EC-E938-6B52-7829839200DA}" dt="2021-05-26T09:10:33.404" v="0"/>
        <pc:sldMkLst>
          <pc:docMk/>
          <pc:sldMk cId="2317664190" sldId="308"/>
        </pc:sldMkLst>
      </pc:sldChg>
    </pc:docChg>
  </pc:docChgLst>
  <pc:docChgLst>
    <pc:chgData name="Worthy, Charlotte" userId="S::charlotte.worthy@herefordshire.gov.uk::cbb7aa2e-502a-4bf6-acb1-edc16244a49e" providerId="AD" clId="Web-{DCA05836-97DE-420D-B228-6831A6D8C49E}"/>
    <pc:docChg chg="modSld">
      <pc:chgData name="Worthy, Charlotte" userId="S::charlotte.worthy@herefordshire.gov.uk::cbb7aa2e-502a-4bf6-acb1-edc16244a49e" providerId="AD" clId="Web-{DCA05836-97DE-420D-B228-6831A6D8C49E}" dt="2021-06-29T17:39:42.587" v="1127"/>
      <pc:docMkLst>
        <pc:docMk/>
      </pc:docMkLst>
      <pc:sldChg chg="modNotes">
        <pc:chgData name="Worthy, Charlotte" userId="S::charlotte.worthy@herefordshire.gov.uk::cbb7aa2e-502a-4bf6-acb1-edc16244a49e" providerId="AD" clId="Web-{DCA05836-97DE-420D-B228-6831A6D8C49E}" dt="2021-06-29T17:23:11.751" v="639"/>
        <pc:sldMkLst>
          <pc:docMk/>
          <pc:sldMk cId="1370001625" sldId="257"/>
        </pc:sldMkLst>
      </pc:sldChg>
      <pc:sldChg chg="modSp modNotes">
        <pc:chgData name="Worthy, Charlotte" userId="S::charlotte.worthy@herefordshire.gov.uk::cbb7aa2e-502a-4bf6-acb1-edc16244a49e" providerId="AD" clId="Web-{DCA05836-97DE-420D-B228-6831A6D8C49E}" dt="2021-06-29T17:38:38.195" v="1126"/>
        <pc:sldMkLst>
          <pc:docMk/>
          <pc:sldMk cId="608578038" sldId="261"/>
        </pc:sldMkLst>
        <pc:graphicFrameChg chg="mod modGraphic">
          <ac:chgData name="Worthy, Charlotte" userId="S::charlotte.worthy@herefordshire.gov.uk::cbb7aa2e-502a-4bf6-acb1-edc16244a49e" providerId="AD" clId="Web-{DCA05836-97DE-420D-B228-6831A6D8C49E}" dt="2021-06-29T17:37:27.740" v="1121"/>
          <ac:graphicFrameMkLst>
            <pc:docMk/>
            <pc:sldMk cId="608578038" sldId="261"/>
            <ac:graphicFrameMk id="9" creationId="{00000000-0000-0000-0000-000000000000}"/>
          </ac:graphicFrameMkLst>
        </pc:graphicFrameChg>
      </pc:sldChg>
      <pc:sldChg chg="addSp modSp">
        <pc:chgData name="Worthy, Charlotte" userId="S::charlotte.worthy@herefordshire.gov.uk::cbb7aa2e-502a-4bf6-acb1-edc16244a49e" providerId="AD" clId="Web-{DCA05836-97DE-420D-B228-6831A6D8C49E}" dt="2021-06-29T17:15:31.614" v="45"/>
        <pc:sldMkLst>
          <pc:docMk/>
          <pc:sldMk cId="2353059617" sldId="271"/>
        </pc:sldMkLst>
        <pc:spChg chg="add mod">
          <ac:chgData name="Worthy, Charlotte" userId="S::charlotte.worthy@herefordshire.gov.uk::cbb7aa2e-502a-4bf6-acb1-edc16244a49e" providerId="AD" clId="Web-{DCA05836-97DE-420D-B228-6831A6D8C49E}" dt="2021-06-29T17:15:31.614" v="45"/>
          <ac:spMkLst>
            <pc:docMk/>
            <pc:sldMk cId="2353059617" sldId="271"/>
            <ac:spMk id="4" creationId="{2D584511-0553-4900-A4C3-2496759C9AD1}"/>
          </ac:spMkLst>
        </pc:spChg>
      </pc:sldChg>
      <pc:sldChg chg="modNotes">
        <pc:chgData name="Worthy, Charlotte" userId="S::charlotte.worthy@herefordshire.gov.uk::cbb7aa2e-502a-4bf6-acb1-edc16244a49e" providerId="AD" clId="Web-{DCA05836-97DE-420D-B228-6831A6D8C49E}" dt="2021-06-29T17:24:52.753" v="662"/>
        <pc:sldMkLst>
          <pc:docMk/>
          <pc:sldMk cId="1527050154" sldId="302"/>
        </pc:sldMkLst>
      </pc:sldChg>
      <pc:sldChg chg="modNotes">
        <pc:chgData name="Worthy, Charlotte" userId="S::charlotte.worthy@herefordshire.gov.uk::cbb7aa2e-502a-4bf6-acb1-edc16244a49e" providerId="AD" clId="Web-{DCA05836-97DE-420D-B228-6831A6D8C49E}" dt="2021-06-29T17:17:53.258" v="77"/>
        <pc:sldMkLst>
          <pc:docMk/>
          <pc:sldMk cId="3180172007" sldId="305"/>
        </pc:sldMkLst>
      </pc:sldChg>
      <pc:sldChg chg="modNotes">
        <pc:chgData name="Worthy, Charlotte" userId="S::charlotte.worthy@herefordshire.gov.uk::cbb7aa2e-502a-4bf6-acb1-edc16244a49e" providerId="AD" clId="Web-{DCA05836-97DE-420D-B228-6831A6D8C49E}" dt="2021-06-29T17:24:18.455" v="660"/>
        <pc:sldMkLst>
          <pc:docMk/>
          <pc:sldMk cId="2317664190" sldId="308"/>
        </pc:sldMkLst>
      </pc:sldChg>
      <pc:sldChg chg="addCm">
        <pc:chgData name="Worthy, Charlotte" userId="S::charlotte.worthy@herefordshire.gov.uk::cbb7aa2e-502a-4bf6-acb1-edc16244a49e" providerId="AD" clId="Web-{DCA05836-97DE-420D-B228-6831A6D8C49E}" dt="2021-06-29T17:39:42.587" v="1127"/>
        <pc:sldMkLst>
          <pc:docMk/>
          <pc:sldMk cId="97865362" sldId="310"/>
        </pc:sldMkLst>
      </pc:sldChg>
      <pc:sldChg chg="addSp delSp modSp mod modClrScheme chgLayout">
        <pc:chgData name="Worthy, Charlotte" userId="S::charlotte.worthy@herefordshire.gov.uk::cbb7aa2e-502a-4bf6-acb1-edc16244a49e" providerId="AD" clId="Web-{DCA05836-97DE-420D-B228-6831A6D8C49E}" dt="2021-06-29T17:35:50.941" v="1103"/>
        <pc:sldMkLst>
          <pc:docMk/>
          <pc:sldMk cId="3141158664" sldId="316"/>
        </pc:sldMkLst>
        <pc:spChg chg="mod ord">
          <ac:chgData name="Worthy, Charlotte" userId="S::charlotte.worthy@herefordshire.gov.uk::cbb7aa2e-502a-4bf6-acb1-edc16244a49e" providerId="AD" clId="Web-{DCA05836-97DE-420D-B228-6831A6D8C49E}" dt="2021-06-29T17:31:46.248" v="1011"/>
          <ac:spMkLst>
            <pc:docMk/>
            <pc:sldMk cId="3141158664" sldId="316"/>
            <ac:spMk id="2" creationId="{00000000-0000-0000-0000-000000000000}"/>
          </ac:spMkLst>
        </pc:spChg>
        <pc:spChg chg="mod ord">
          <ac:chgData name="Worthy, Charlotte" userId="S::charlotte.worthy@herefordshire.gov.uk::cbb7aa2e-502a-4bf6-acb1-edc16244a49e" providerId="AD" clId="Web-{DCA05836-97DE-420D-B228-6831A6D8C49E}" dt="2021-06-29T17:31:46.248" v="1011"/>
          <ac:spMkLst>
            <pc:docMk/>
            <pc:sldMk cId="3141158664" sldId="316"/>
            <ac:spMk id="3" creationId="{00000000-0000-0000-0000-000000000000}"/>
          </ac:spMkLst>
        </pc:spChg>
        <pc:spChg chg="add del mod">
          <ac:chgData name="Worthy, Charlotte" userId="S::charlotte.worthy@herefordshire.gov.uk::cbb7aa2e-502a-4bf6-acb1-edc16244a49e" providerId="AD" clId="Web-{DCA05836-97DE-420D-B228-6831A6D8C49E}" dt="2021-06-29T17:35:47.457" v="1102"/>
          <ac:spMkLst>
            <pc:docMk/>
            <pc:sldMk cId="3141158664" sldId="316"/>
            <ac:spMk id="5" creationId="{78D74F0E-AC1C-4567-A22D-A21060C788EE}"/>
          </ac:spMkLst>
        </pc:spChg>
        <pc:spChg chg="add mod ord">
          <ac:chgData name="Worthy, Charlotte" userId="S::charlotte.worthy@herefordshire.gov.uk::cbb7aa2e-502a-4bf6-acb1-edc16244a49e" providerId="AD" clId="Web-{DCA05836-97DE-420D-B228-6831A6D8C49E}" dt="2021-06-29T17:34:23.314" v="1044" actId="20577"/>
          <ac:spMkLst>
            <pc:docMk/>
            <pc:sldMk cId="3141158664" sldId="316"/>
            <ac:spMk id="6" creationId="{4F264955-6C1B-4A31-B215-2E1CD55AE96C}"/>
          </ac:spMkLst>
        </pc:spChg>
        <pc:spChg chg="add mod ord">
          <ac:chgData name="Worthy, Charlotte" userId="S::charlotte.worthy@herefordshire.gov.uk::cbb7aa2e-502a-4bf6-acb1-edc16244a49e" providerId="AD" clId="Web-{DCA05836-97DE-420D-B228-6831A6D8C49E}" dt="2021-06-29T17:31:57.373" v="1021" actId="20577"/>
          <ac:spMkLst>
            <pc:docMk/>
            <pc:sldMk cId="3141158664" sldId="316"/>
            <ac:spMk id="7" creationId="{154854A3-C6B6-4DC2-8432-7F509A5BA9EA}"/>
          </ac:spMkLst>
        </pc:spChg>
        <pc:spChg chg="add mod ord">
          <ac:chgData name="Worthy, Charlotte" userId="S::charlotte.worthy@herefordshire.gov.uk::cbb7aa2e-502a-4bf6-acb1-edc16244a49e" providerId="AD" clId="Web-{DCA05836-97DE-420D-B228-6831A6D8C49E}" dt="2021-06-29T17:35:50.941" v="1103"/>
          <ac:spMkLst>
            <pc:docMk/>
            <pc:sldMk cId="3141158664" sldId="316"/>
            <ac:spMk id="8" creationId="{6BABB42C-8CBF-4788-B500-F493730D43C5}"/>
          </ac:spMkLst>
        </pc:spChg>
      </pc:sldChg>
    </pc:docChg>
  </pc:docChgLst>
  <pc:docChgLst>
    <pc:chgData name="Howell-Jones, Rebecca" userId="S::rebecca.howell-jones@herefordshire.gov.uk::616b8d38-b326-4a46-818d-92c374bcc4de" providerId="AD" clId="Web-{87AC0565-04BB-41B9-9024-8021A07AD14F}"/>
    <pc:docChg chg="modSld">
      <pc:chgData name="Howell-Jones, Rebecca" userId="S::rebecca.howell-jones@herefordshire.gov.uk::616b8d38-b326-4a46-818d-92c374bcc4de" providerId="AD" clId="Web-{87AC0565-04BB-41B9-9024-8021A07AD14F}" dt="2021-06-30T15:33:51.084" v="8"/>
      <pc:docMkLst>
        <pc:docMk/>
      </pc:docMkLst>
      <pc:sldChg chg="addCm">
        <pc:chgData name="Howell-Jones, Rebecca" userId="S::rebecca.howell-jones@herefordshire.gov.uk::616b8d38-b326-4a46-818d-92c374bcc4de" providerId="AD" clId="Web-{87AC0565-04BB-41B9-9024-8021A07AD14F}" dt="2021-06-30T15:33:51.084" v="8"/>
        <pc:sldMkLst>
          <pc:docMk/>
          <pc:sldMk cId="2353059617" sldId="271"/>
        </pc:sldMkLst>
      </pc:sldChg>
      <pc:sldChg chg="modSp addCm">
        <pc:chgData name="Howell-Jones, Rebecca" userId="S::rebecca.howell-jones@herefordshire.gov.uk::616b8d38-b326-4a46-818d-92c374bcc4de" providerId="AD" clId="Web-{87AC0565-04BB-41B9-9024-8021A07AD14F}" dt="2021-06-30T15:32:34.285" v="7"/>
        <pc:sldMkLst>
          <pc:docMk/>
          <pc:sldMk cId="947671668" sldId="307"/>
        </pc:sldMkLst>
        <pc:spChg chg="mod">
          <ac:chgData name="Howell-Jones, Rebecca" userId="S::rebecca.howell-jones@herefordshire.gov.uk::616b8d38-b326-4a46-818d-92c374bcc4de" providerId="AD" clId="Web-{87AC0565-04BB-41B9-9024-8021A07AD14F}" dt="2021-06-30T15:32:01.566" v="6" actId="20577"/>
          <ac:spMkLst>
            <pc:docMk/>
            <pc:sldMk cId="947671668" sldId="307"/>
            <ac:spMk id="2" creationId="{00000000-0000-0000-0000-000000000000}"/>
          </ac:spMkLst>
        </pc:spChg>
      </pc:sldChg>
    </pc:docChg>
  </pc:docChgLst>
  <pc:docChgLst>
    <pc:chgData name="Howell-Jones, Rebecca" userId="S::rebecca.howell-jones@herefordshire.gov.uk::616b8d38-b326-4a46-818d-92c374bcc4de" providerId="AD" clId="Web-{94095F4A-CCFB-48EB-8001-7CD22B000A26}"/>
    <pc:docChg chg="modSld">
      <pc:chgData name="Howell-Jones, Rebecca" userId="S::rebecca.howell-jones@herefordshire.gov.uk::616b8d38-b326-4a46-818d-92c374bcc4de" providerId="AD" clId="Web-{94095F4A-CCFB-48EB-8001-7CD22B000A26}" dt="2021-11-24T22:34:37.521" v="2"/>
      <pc:docMkLst>
        <pc:docMk/>
      </pc:docMkLst>
      <pc:sldChg chg="addCm">
        <pc:chgData name="Howell-Jones, Rebecca" userId="S::rebecca.howell-jones@herefordshire.gov.uk::616b8d38-b326-4a46-818d-92c374bcc4de" providerId="AD" clId="Web-{94095F4A-CCFB-48EB-8001-7CD22B000A26}" dt="2021-11-24T22:31:00.720" v="0"/>
        <pc:sldMkLst>
          <pc:docMk/>
          <pc:sldMk cId="3757158878" sldId="442"/>
        </pc:sldMkLst>
      </pc:sldChg>
      <pc:sldChg chg="addSp addCm">
        <pc:chgData name="Howell-Jones, Rebecca" userId="S::rebecca.howell-jones@herefordshire.gov.uk::616b8d38-b326-4a46-818d-92c374bcc4de" providerId="AD" clId="Web-{94095F4A-CCFB-48EB-8001-7CD22B000A26}" dt="2021-11-24T22:34:37.521" v="2"/>
        <pc:sldMkLst>
          <pc:docMk/>
          <pc:sldMk cId="1909775498" sldId="443"/>
        </pc:sldMkLst>
        <pc:spChg chg="add">
          <ac:chgData name="Howell-Jones, Rebecca" userId="S::rebecca.howell-jones@herefordshire.gov.uk::616b8d38-b326-4a46-818d-92c374bcc4de" providerId="AD" clId="Web-{94095F4A-CCFB-48EB-8001-7CD22B000A26}" dt="2021-11-24T22:31:36.283" v="1"/>
          <ac:spMkLst>
            <pc:docMk/>
            <pc:sldMk cId="1909775498" sldId="443"/>
            <ac:spMk id="3" creationId="{73E261EB-4F41-468F-B54E-B6E0F42292BD}"/>
          </ac:spMkLst>
        </pc:spChg>
      </pc:sldChg>
    </pc:docChg>
  </pc:docChgLst>
  <pc:docChgLst>
    <pc:chgData name="Worthy, Charlotte" userId="S::charlotte.worthy@herefordshire.gov.uk::cbb7aa2e-502a-4bf6-acb1-edc16244a49e" providerId="AD" clId="Web-{8FB1AC28-DFFA-4975-8009-94DD1CF3558E}"/>
    <pc:docChg chg="modSld">
      <pc:chgData name="Worthy, Charlotte" userId="S::charlotte.worthy@herefordshire.gov.uk::cbb7aa2e-502a-4bf6-acb1-edc16244a49e" providerId="AD" clId="Web-{8FB1AC28-DFFA-4975-8009-94DD1CF3558E}" dt="2021-06-30T15:32:21.650" v="9"/>
      <pc:docMkLst>
        <pc:docMk/>
      </pc:docMkLst>
      <pc:sldChg chg="modCm">
        <pc:chgData name="Worthy, Charlotte" userId="S::charlotte.worthy@herefordshire.gov.uk::cbb7aa2e-502a-4bf6-acb1-edc16244a49e" providerId="AD" clId="Web-{8FB1AC28-DFFA-4975-8009-94DD1CF3558E}" dt="2021-06-30T15:31:01.113" v="2"/>
        <pc:sldMkLst>
          <pc:docMk/>
          <pc:sldMk cId="2353059617" sldId="271"/>
        </pc:sldMkLst>
      </pc:sldChg>
      <pc:sldChg chg="delSp modSp addCm delCm">
        <pc:chgData name="Worthy, Charlotte" userId="S::charlotte.worthy@herefordshire.gov.uk::cbb7aa2e-502a-4bf6-acb1-edc16244a49e" providerId="AD" clId="Web-{8FB1AC28-DFFA-4975-8009-94DD1CF3558E}" dt="2021-06-30T15:32:21.650" v="9"/>
        <pc:sldMkLst>
          <pc:docMk/>
          <pc:sldMk cId="1183098928" sldId="312"/>
        </pc:sldMkLst>
        <pc:spChg chg="del">
          <ac:chgData name="Worthy, Charlotte" userId="S::charlotte.worthy@herefordshire.gov.uk::cbb7aa2e-502a-4bf6-acb1-edc16244a49e" providerId="AD" clId="Web-{8FB1AC28-DFFA-4975-8009-94DD1CF3558E}" dt="2021-06-30T15:31:41.444" v="5"/>
          <ac:spMkLst>
            <pc:docMk/>
            <pc:sldMk cId="1183098928" sldId="312"/>
            <ac:spMk id="7" creationId="{00000000-0000-0000-0000-000000000000}"/>
          </ac:spMkLst>
        </pc:spChg>
        <pc:spChg chg="del">
          <ac:chgData name="Worthy, Charlotte" userId="S::charlotte.worthy@herefordshire.gov.uk::cbb7aa2e-502a-4bf6-acb1-edc16244a49e" providerId="AD" clId="Web-{8FB1AC28-DFFA-4975-8009-94DD1CF3558E}" dt="2021-06-30T15:31:45.272" v="6"/>
          <ac:spMkLst>
            <pc:docMk/>
            <pc:sldMk cId="1183098928" sldId="312"/>
            <ac:spMk id="9" creationId="{00000000-0000-0000-0000-000000000000}"/>
          </ac:spMkLst>
        </pc:spChg>
        <pc:spChg chg="del">
          <ac:chgData name="Worthy, Charlotte" userId="S::charlotte.worthy@herefordshire.gov.uk::cbb7aa2e-502a-4bf6-acb1-edc16244a49e" providerId="AD" clId="Web-{8FB1AC28-DFFA-4975-8009-94DD1CF3558E}" dt="2021-06-30T15:31:48.288" v="7"/>
          <ac:spMkLst>
            <pc:docMk/>
            <pc:sldMk cId="1183098928" sldId="312"/>
            <ac:spMk id="10" creationId="{00000000-0000-0000-0000-000000000000}"/>
          </ac:spMkLst>
        </pc:spChg>
        <pc:spChg chg="mod">
          <ac:chgData name="Worthy, Charlotte" userId="S::charlotte.worthy@herefordshire.gov.uk::cbb7aa2e-502a-4bf6-acb1-edc16244a49e" providerId="AD" clId="Web-{8FB1AC28-DFFA-4975-8009-94DD1CF3558E}" dt="2021-06-30T15:31:52.023" v="8" actId="20577"/>
          <ac:spMkLst>
            <pc:docMk/>
            <pc:sldMk cId="1183098928" sldId="312"/>
            <ac:spMk id="12" creationId="{00000000-0000-0000-0000-000000000000}"/>
          </ac:spMkLst>
        </pc:spChg>
        <pc:spChg chg="mod">
          <ac:chgData name="Worthy, Charlotte" userId="S::charlotte.worthy@herefordshire.gov.uk::cbb7aa2e-502a-4bf6-acb1-edc16244a49e" providerId="AD" clId="Web-{8FB1AC28-DFFA-4975-8009-94DD1CF3558E}" dt="2021-06-30T15:31:34.084" v="4" actId="1076"/>
          <ac:spMkLst>
            <pc:docMk/>
            <pc:sldMk cId="1183098928" sldId="312"/>
            <ac:spMk id="14" creationId="{00000000-0000-0000-0000-000000000000}"/>
          </ac:spMkLst>
        </pc:spChg>
      </pc:sldChg>
    </pc:docChg>
  </pc:docChgLst>
  <pc:docChgLst>
    <pc:chgData name="Worthy, Charlotte" userId="S::charlotte.worthy@herefordshire.gov.uk::cbb7aa2e-502a-4bf6-acb1-edc16244a49e" providerId="AD" clId="Web-{F927018E-130F-45D4-B1D1-3B027FBFCD32}"/>
    <pc:docChg chg="modSld">
      <pc:chgData name="Worthy, Charlotte" userId="S::charlotte.worthy@herefordshire.gov.uk::cbb7aa2e-502a-4bf6-acb1-edc16244a49e" providerId="AD" clId="Web-{F927018E-130F-45D4-B1D1-3B027FBFCD32}" dt="2021-06-30T23:18:33.349" v="0" actId="20577"/>
      <pc:docMkLst>
        <pc:docMk/>
      </pc:docMkLst>
      <pc:sldChg chg="modSp">
        <pc:chgData name="Worthy, Charlotte" userId="S::charlotte.worthy@herefordshire.gov.uk::cbb7aa2e-502a-4bf6-acb1-edc16244a49e" providerId="AD" clId="Web-{F927018E-130F-45D4-B1D1-3B027FBFCD32}" dt="2021-06-30T23:18:33.349" v="0" actId="20577"/>
        <pc:sldMkLst>
          <pc:docMk/>
          <pc:sldMk cId="2353059617" sldId="271"/>
        </pc:sldMkLst>
        <pc:spChg chg="mod">
          <ac:chgData name="Worthy, Charlotte" userId="S::charlotte.worthy@herefordshire.gov.uk::cbb7aa2e-502a-4bf6-acb1-edc16244a49e" providerId="AD" clId="Web-{F927018E-130F-45D4-B1D1-3B027FBFCD32}" dt="2021-06-30T23:18:33.349" v="0" actId="20577"/>
          <ac:spMkLst>
            <pc:docMk/>
            <pc:sldMk cId="2353059617" sldId="271"/>
            <ac:spMk id="3" creationId="{00000000-0000-0000-0000-000000000000}"/>
          </ac:spMkLst>
        </pc:spChg>
      </pc:sldChg>
    </pc:docChg>
  </pc:docChgLst>
  <pc:docChgLst>
    <pc:chgData name="Wilson, Hannah" userId="S::hannah.wilson@herefordshire.gov.uk::990f4c18-96c8-4319-a19d-c342ac495636" providerId="AD" clId="Web-{41EFC951-A339-4623-B27D-1AFB2A501FE7}"/>
    <pc:docChg chg="modSld">
      <pc:chgData name="Wilson, Hannah" userId="S::hannah.wilson@herefordshire.gov.uk::990f4c18-96c8-4319-a19d-c342ac495636" providerId="AD" clId="Web-{41EFC951-A339-4623-B27D-1AFB2A501FE7}" dt="2021-05-24T08:26:25.327" v="15" actId="1076"/>
      <pc:docMkLst>
        <pc:docMk/>
      </pc:docMkLst>
      <pc:sldChg chg="addSp modSp modNotes">
        <pc:chgData name="Wilson, Hannah" userId="S::hannah.wilson@herefordshire.gov.uk::990f4c18-96c8-4319-a19d-c342ac495636" providerId="AD" clId="Web-{41EFC951-A339-4623-B27D-1AFB2A501FE7}" dt="2021-05-24T08:26:25.327" v="15" actId="1076"/>
        <pc:sldMkLst>
          <pc:docMk/>
          <pc:sldMk cId="2208357052" sldId="281"/>
        </pc:sldMkLst>
        <pc:spChg chg="mod">
          <ac:chgData name="Wilson, Hannah" userId="S::hannah.wilson@herefordshire.gov.uk::990f4c18-96c8-4319-a19d-c342ac495636" providerId="AD" clId="Web-{41EFC951-A339-4623-B27D-1AFB2A501FE7}" dt="2021-05-24T08:26:21.842" v="14" actId="20577"/>
          <ac:spMkLst>
            <pc:docMk/>
            <pc:sldMk cId="2208357052" sldId="281"/>
            <ac:spMk id="7" creationId="{E1E3D99E-1AA6-45BD-8873-C8571BF1ECE5}"/>
          </ac:spMkLst>
        </pc:spChg>
        <pc:picChg chg="add mod">
          <ac:chgData name="Wilson, Hannah" userId="S::hannah.wilson@herefordshire.gov.uk::990f4c18-96c8-4319-a19d-c342ac495636" providerId="AD" clId="Web-{41EFC951-A339-4623-B27D-1AFB2A501FE7}" dt="2021-05-24T08:26:25.327" v="15" actId="1076"/>
          <ac:picMkLst>
            <pc:docMk/>
            <pc:sldMk cId="2208357052" sldId="281"/>
            <ac:picMk id="3" creationId="{8A385F75-2B42-4822-9B02-A419C5602220}"/>
          </ac:picMkLst>
        </pc:picChg>
      </pc:sldChg>
    </pc:docChg>
  </pc:docChgLst>
  <pc:docChgLst>
    <pc:chgData name="Worthy, Charlotte" userId="S::charlotte.worthy@herefordshire.gov.uk::cbb7aa2e-502a-4bf6-acb1-edc16244a49e" providerId="AD" clId="Web-{1A929CB5-7442-4652-9C9E-8A4A8E5D1241}"/>
    <pc:docChg chg="modSld">
      <pc:chgData name="Worthy, Charlotte" userId="S::charlotte.worthy@herefordshire.gov.uk::cbb7aa2e-502a-4bf6-acb1-edc16244a49e" providerId="AD" clId="Web-{1A929CB5-7442-4652-9C9E-8A4A8E5D1241}" dt="2021-11-24T10:52:58.689" v="179" actId="20577"/>
      <pc:docMkLst>
        <pc:docMk/>
      </pc:docMkLst>
      <pc:sldChg chg="modSp">
        <pc:chgData name="Worthy, Charlotte" userId="S::charlotte.worthy@herefordshire.gov.uk::cbb7aa2e-502a-4bf6-acb1-edc16244a49e" providerId="AD" clId="Web-{1A929CB5-7442-4652-9C9E-8A4A8E5D1241}" dt="2021-11-24T10:52:58.689" v="179" actId="20577"/>
        <pc:sldMkLst>
          <pc:docMk/>
          <pc:sldMk cId="237698637" sldId="444"/>
        </pc:sldMkLst>
        <pc:spChg chg="mod">
          <ac:chgData name="Worthy, Charlotte" userId="S::charlotte.worthy@herefordshire.gov.uk::cbb7aa2e-502a-4bf6-acb1-edc16244a49e" providerId="AD" clId="Web-{1A929CB5-7442-4652-9C9E-8A4A8E5D1241}" dt="2021-11-24T10:52:58.689" v="179" actId="20577"/>
          <ac:spMkLst>
            <pc:docMk/>
            <pc:sldMk cId="237698637" sldId="444"/>
            <ac:spMk id="9" creationId="{00000000-0000-0000-0000-000000000000}"/>
          </ac:spMkLst>
        </pc:spChg>
      </pc:sldChg>
    </pc:docChg>
  </pc:docChgLst>
  <pc:docChgLst>
    <pc:chgData name="Helm, Dave" userId="S::david.helm@herefordshire.gov.uk::947707e7-dd64-48f3-8d72-cfbb08f1cac9" providerId="AD" clId="Web-{56F99194-298F-454E-B29E-471F1886D857}"/>
    <pc:docChg chg="modSld">
      <pc:chgData name="Helm, Dave" userId="S::david.helm@herefordshire.gov.uk::947707e7-dd64-48f3-8d72-cfbb08f1cac9" providerId="AD" clId="Web-{56F99194-298F-454E-B29E-471F1886D857}" dt="2021-05-25T07:48:41.762" v="53" actId="20577"/>
      <pc:docMkLst>
        <pc:docMk/>
      </pc:docMkLst>
      <pc:sldChg chg="modSp">
        <pc:chgData name="Helm, Dave" userId="S::david.helm@herefordshire.gov.uk::947707e7-dd64-48f3-8d72-cfbb08f1cac9" providerId="AD" clId="Web-{56F99194-298F-454E-B29E-471F1886D857}" dt="2021-05-25T07:48:41.762" v="53" actId="20577"/>
        <pc:sldMkLst>
          <pc:docMk/>
          <pc:sldMk cId="2499062091" sldId="285"/>
        </pc:sldMkLst>
        <pc:spChg chg="mod">
          <ac:chgData name="Helm, Dave" userId="S::david.helm@herefordshire.gov.uk::947707e7-dd64-48f3-8d72-cfbb08f1cac9" providerId="AD" clId="Web-{56F99194-298F-454E-B29E-471F1886D857}" dt="2021-05-25T07:48:41.762" v="53" actId="20577"/>
          <ac:spMkLst>
            <pc:docMk/>
            <pc:sldMk cId="2499062091" sldId="285"/>
            <ac:spMk id="2" creationId="{00000000-0000-0000-0000-000000000000}"/>
          </ac:spMkLst>
        </pc:spChg>
        <pc:spChg chg="mod">
          <ac:chgData name="Helm, Dave" userId="S::david.helm@herefordshire.gov.uk::947707e7-dd64-48f3-8d72-cfbb08f1cac9" providerId="AD" clId="Web-{56F99194-298F-454E-B29E-471F1886D857}" dt="2021-05-25T07:45:09.781" v="44" actId="20577"/>
          <ac:spMkLst>
            <pc:docMk/>
            <pc:sldMk cId="2499062091" sldId="285"/>
            <ac:spMk id="3" creationId="{00000000-0000-0000-0000-000000000000}"/>
          </ac:spMkLst>
        </pc:spChg>
      </pc:sldChg>
      <pc:sldChg chg="modSp">
        <pc:chgData name="Helm, Dave" userId="S::david.helm@herefordshire.gov.uk::947707e7-dd64-48f3-8d72-cfbb08f1cac9" providerId="AD" clId="Web-{56F99194-298F-454E-B29E-471F1886D857}" dt="2021-05-25T07:43:21.228" v="20" actId="20577"/>
        <pc:sldMkLst>
          <pc:docMk/>
          <pc:sldMk cId="2803199032" sldId="288"/>
        </pc:sldMkLst>
        <pc:spChg chg="mod">
          <ac:chgData name="Helm, Dave" userId="S::david.helm@herefordshire.gov.uk::947707e7-dd64-48f3-8d72-cfbb08f1cac9" providerId="AD" clId="Web-{56F99194-298F-454E-B29E-471F1886D857}" dt="2021-05-25T07:43:21.228" v="20" actId="20577"/>
          <ac:spMkLst>
            <pc:docMk/>
            <pc:sldMk cId="2803199032" sldId="288"/>
            <ac:spMk id="3" creationId="{00000000-0000-0000-0000-000000000000}"/>
          </ac:spMkLst>
        </pc:spChg>
      </pc:sldChg>
    </pc:docChg>
  </pc:docChgLst>
  <pc:docChgLst>
    <pc:chgData name="Chandrasekara, Sakunthala" userId="S::saku.chandrasekara@herefordshire.gov.uk::a5300596-42b5-40fc-aae3-70e0f3eb1ca8" providerId="AD" clId="Web-{B8EDA417-D8C3-4E38-8CD0-EF06EC252F26}"/>
    <pc:docChg chg="modSld">
      <pc:chgData name="Chandrasekara, Sakunthala" userId="S::saku.chandrasekara@herefordshire.gov.uk::a5300596-42b5-40fc-aae3-70e0f3eb1ca8" providerId="AD" clId="Web-{B8EDA417-D8C3-4E38-8CD0-EF06EC252F26}" dt="2021-11-24T09:52:01.264" v="63" actId="20577"/>
      <pc:docMkLst>
        <pc:docMk/>
      </pc:docMkLst>
      <pc:sldChg chg="modSp">
        <pc:chgData name="Chandrasekara, Sakunthala" userId="S::saku.chandrasekara@herefordshire.gov.uk::a5300596-42b5-40fc-aae3-70e0f3eb1ca8" providerId="AD" clId="Web-{B8EDA417-D8C3-4E38-8CD0-EF06EC252F26}" dt="2021-11-24T09:52:01.264" v="63" actId="20577"/>
        <pc:sldMkLst>
          <pc:docMk/>
          <pc:sldMk cId="3289161100" sldId="397"/>
        </pc:sldMkLst>
        <pc:spChg chg="mod">
          <ac:chgData name="Chandrasekara, Sakunthala" userId="S::saku.chandrasekara@herefordshire.gov.uk::a5300596-42b5-40fc-aae3-70e0f3eb1ca8" providerId="AD" clId="Web-{B8EDA417-D8C3-4E38-8CD0-EF06EC252F26}" dt="2021-11-24T09:52:01.264" v="63" actId="20577"/>
          <ac:spMkLst>
            <pc:docMk/>
            <pc:sldMk cId="3289161100" sldId="397"/>
            <ac:spMk id="3" creationId="{00000000-0000-0000-0000-000000000000}"/>
          </ac:spMkLst>
        </pc:spChg>
        <pc:picChg chg="mod">
          <ac:chgData name="Chandrasekara, Sakunthala" userId="S::saku.chandrasekara@herefordshire.gov.uk::a5300596-42b5-40fc-aae3-70e0f3eb1ca8" providerId="AD" clId="Web-{B8EDA417-D8C3-4E38-8CD0-EF06EC252F26}" dt="2021-11-24T09:48:11.323" v="0" actId="14100"/>
          <ac:picMkLst>
            <pc:docMk/>
            <pc:sldMk cId="3289161100" sldId="397"/>
            <ac:picMk id="5" creationId="{BE0A5029-DB3F-47CA-915B-57CC1DFF0B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ABD7A-7B10-4EB3-A221-12DDD3F44EC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4790388C-6957-45DD-B1B9-4EE04D9B99DA}">
      <dgm:prSet phldrT="[Text]" custT="1"/>
      <dgm:spPr>
        <a:solidFill>
          <a:srgbClr val="309291"/>
        </a:solidFill>
      </dgm:spPr>
      <dgm:t>
        <a:bodyPr/>
        <a:lstStyle/>
        <a:p>
          <a:r>
            <a:rPr lang="en-US" sz="1800" dirty="0"/>
            <a:t>Multiple complex vulnerabilities</a:t>
          </a:r>
        </a:p>
        <a:p>
          <a:r>
            <a:rPr lang="en-US" sz="1800" dirty="0"/>
            <a:t>= high risk of premature death</a:t>
          </a:r>
        </a:p>
      </dgm:t>
      <dgm:extLst>
        <a:ext uri="{E40237B7-FDA0-4F09-8148-C483321AD2D9}">
          <dgm14:cNvPr xmlns:dgm14="http://schemas.microsoft.com/office/drawing/2010/diagram" id="0" name="" descr="Multiple complex vulnerabilities&#10;= high risk of premature death&#10;"/>
        </a:ext>
      </dgm:extLst>
    </dgm:pt>
    <dgm:pt modelId="{F9415568-8CA6-4BE2-BFFC-B4BEDA4462D7}" type="parTrans" cxnId="{D89C7B4E-63AE-4C96-9545-D8719B1043F9}">
      <dgm:prSet/>
      <dgm:spPr/>
      <dgm:t>
        <a:bodyPr/>
        <a:lstStyle/>
        <a:p>
          <a:endParaRPr lang="en-US" sz="1100"/>
        </a:p>
      </dgm:t>
    </dgm:pt>
    <dgm:pt modelId="{48607D21-DC01-4BCB-A2DF-C8B25C07E127}" type="sibTrans" cxnId="{D89C7B4E-63AE-4C96-9545-D8719B1043F9}">
      <dgm:prSet/>
      <dgm:spPr/>
      <dgm:t>
        <a:bodyPr/>
        <a:lstStyle/>
        <a:p>
          <a:endParaRPr lang="en-US" sz="1100"/>
        </a:p>
      </dgm:t>
    </dgm:pt>
    <dgm:pt modelId="{55FB32B5-667E-4821-BB1C-11DDAEA2FD97}">
      <dgm:prSet phldrT="[Text]" custT="1"/>
      <dgm:spPr>
        <a:solidFill>
          <a:srgbClr val="FDC938"/>
        </a:solidFill>
      </dgm:spPr>
      <dgm:t>
        <a:bodyPr/>
        <a:lstStyle/>
        <a:p>
          <a:r>
            <a:rPr lang="en-US" sz="1100" dirty="0"/>
            <a:t>Insecure, low-paid work</a:t>
          </a:r>
        </a:p>
      </dgm:t>
      <dgm:extLst>
        <a:ext uri="{E40237B7-FDA0-4F09-8148-C483321AD2D9}">
          <dgm14:cNvPr xmlns:dgm14="http://schemas.microsoft.com/office/drawing/2010/diagram" id="0" name="" descr="Insecure, low-paid work&#10;"/>
        </a:ext>
      </dgm:extLst>
    </dgm:pt>
    <dgm:pt modelId="{84DBE952-0FB0-4189-8A44-AAA9719533A1}" type="parTrans" cxnId="{6B5125AD-9740-4A43-9180-5E7F3AD452AF}">
      <dgm:prSet/>
      <dgm:spPr/>
      <dgm:t>
        <a:bodyPr/>
        <a:lstStyle/>
        <a:p>
          <a:endParaRPr lang="en-US" sz="1100"/>
        </a:p>
      </dgm:t>
    </dgm:pt>
    <dgm:pt modelId="{598C996C-F2BC-41CF-BA66-E0792BCBA783}" type="sibTrans" cxnId="{6B5125AD-9740-4A43-9180-5E7F3AD452AF}">
      <dgm:prSet/>
      <dgm:spPr/>
      <dgm:t>
        <a:bodyPr/>
        <a:lstStyle/>
        <a:p>
          <a:endParaRPr lang="en-US" sz="1100"/>
        </a:p>
      </dgm:t>
    </dgm:pt>
    <dgm:pt modelId="{73042B11-DC1C-4A6E-AA5D-F6255FA7B3AF}">
      <dgm:prSet phldrT="[Text]" custT="1"/>
      <dgm:spPr>
        <a:solidFill>
          <a:srgbClr val="E41D49"/>
        </a:solidFill>
      </dgm:spPr>
      <dgm:t>
        <a:bodyPr/>
        <a:lstStyle/>
        <a:p>
          <a:r>
            <a:rPr lang="en-US" sz="1100" dirty="0"/>
            <a:t>Mental ill-health</a:t>
          </a:r>
        </a:p>
      </dgm:t>
      <dgm:extLst>
        <a:ext uri="{E40237B7-FDA0-4F09-8148-C483321AD2D9}">
          <dgm14:cNvPr xmlns:dgm14="http://schemas.microsoft.com/office/drawing/2010/diagram" id="0" name="" descr="Mental ill-health&#10;"/>
        </a:ext>
      </dgm:extLst>
    </dgm:pt>
    <dgm:pt modelId="{318D5901-2D8A-4596-84B3-305EAD463127}" type="parTrans" cxnId="{C843D355-93B1-4CAC-ABF8-920030341770}">
      <dgm:prSet/>
      <dgm:spPr/>
      <dgm:t>
        <a:bodyPr/>
        <a:lstStyle/>
        <a:p>
          <a:endParaRPr lang="en-US" sz="1100"/>
        </a:p>
      </dgm:t>
    </dgm:pt>
    <dgm:pt modelId="{3DEBA195-EEA6-4BC4-9258-89FE4CF91AC6}" type="sibTrans" cxnId="{C843D355-93B1-4CAC-ABF8-920030341770}">
      <dgm:prSet/>
      <dgm:spPr/>
      <dgm:t>
        <a:bodyPr/>
        <a:lstStyle/>
        <a:p>
          <a:endParaRPr lang="en-US" sz="1100"/>
        </a:p>
      </dgm:t>
    </dgm:pt>
    <dgm:pt modelId="{51534918-0A53-4C3F-8C1C-41B77A9ED912}">
      <dgm:prSet phldrT="[Text]" custT="1"/>
      <dgm:spPr>
        <a:solidFill>
          <a:srgbClr val="E41D49"/>
        </a:solidFill>
      </dgm:spPr>
      <dgm:t>
        <a:bodyPr/>
        <a:lstStyle/>
        <a:p>
          <a:r>
            <a:rPr lang="en-US" sz="1100" dirty="0"/>
            <a:t>Substance &amp; alcohol misuse</a:t>
          </a:r>
        </a:p>
      </dgm:t>
      <dgm:extLst>
        <a:ext uri="{E40237B7-FDA0-4F09-8148-C483321AD2D9}">
          <dgm14:cNvPr xmlns:dgm14="http://schemas.microsoft.com/office/drawing/2010/diagram" id="0" name="" descr="Substance &amp; alcohol misuse&#10;"/>
        </a:ext>
      </dgm:extLst>
    </dgm:pt>
    <dgm:pt modelId="{EE3A02DC-795E-4EAB-ADED-4D5CB0376A10}" type="parTrans" cxnId="{C53FAA19-9704-4DF6-A809-AFC9A53FDAF0}">
      <dgm:prSet/>
      <dgm:spPr/>
      <dgm:t>
        <a:bodyPr/>
        <a:lstStyle/>
        <a:p>
          <a:endParaRPr lang="en-US" sz="1100"/>
        </a:p>
      </dgm:t>
    </dgm:pt>
    <dgm:pt modelId="{0428007C-747E-4E2B-9725-CE10CAA4FCD1}" type="sibTrans" cxnId="{C53FAA19-9704-4DF6-A809-AFC9A53FDAF0}">
      <dgm:prSet/>
      <dgm:spPr/>
      <dgm:t>
        <a:bodyPr/>
        <a:lstStyle/>
        <a:p>
          <a:endParaRPr lang="en-US" sz="1100"/>
        </a:p>
      </dgm:t>
    </dgm:pt>
    <dgm:pt modelId="{CD15AEAE-5076-4F3F-8BCA-9BD752E158BB}">
      <dgm:prSet phldrT="[Text]" custT="1"/>
      <dgm:spPr>
        <a:solidFill>
          <a:srgbClr val="E41D49"/>
        </a:solidFill>
      </dgm:spPr>
      <dgm:t>
        <a:bodyPr/>
        <a:lstStyle/>
        <a:p>
          <a:r>
            <a:rPr lang="en-US" sz="1100" dirty="0"/>
            <a:t>Offending</a:t>
          </a:r>
        </a:p>
      </dgm:t>
      <dgm:extLst>
        <a:ext uri="{E40237B7-FDA0-4F09-8148-C483321AD2D9}">
          <dgm14:cNvPr xmlns:dgm14="http://schemas.microsoft.com/office/drawing/2010/diagram" id="0" name="" descr="Offending&#10;"/>
        </a:ext>
      </dgm:extLst>
    </dgm:pt>
    <dgm:pt modelId="{A326DB40-0BEF-48CC-B78B-838601E8F1C9}" type="parTrans" cxnId="{F3205802-A4A0-44B7-887D-CE6E93BC5829}">
      <dgm:prSet/>
      <dgm:spPr/>
      <dgm:t>
        <a:bodyPr/>
        <a:lstStyle/>
        <a:p>
          <a:endParaRPr lang="en-US" sz="1100"/>
        </a:p>
      </dgm:t>
    </dgm:pt>
    <dgm:pt modelId="{409AEE2C-E9BD-4560-B3BA-40AB7D633178}" type="sibTrans" cxnId="{F3205802-A4A0-44B7-887D-CE6E93BC5829}">
      <dgm:prSet/>
      <dgm:spPr/>
      <dgm:t>
        <a:bodyPr/>
        <a:lstStyle/>
        <a:p>
          <a:endParaRPr lang="en-US" sz="1100"/>
        </a:p>
      </dgm:t>
    </dgm:pt>
    <dgm:pt modelId="{26A5C019-47A9-47E1-AA83-1B54B5302C58}">
      <dgm:prSet phldrT="[Text]" custT="1"/>
      <dgm:spPr>
        <a:solidFill>
          <a:srgbClr val="FDC938"/>
        </a:solidFill>
      </dgm:spPr>
      <dgm:t>
        <a:bodyPr/>
        <a:lstStyle/>
        <a:p>
          <a:r>
            <a:rPr lang="en-US" sz="1100" dirty="0"/>
            <a:t>Poverty – food, fuel, struggling to make needs meet</a:t>
          </a:r>
        </a:p>
      </dgm:t>
      <dgm:extLst>
        <a:ext uri="{E40237B7-FDA0-4F09-8148-C483321AD2D9}">
          <dgm14:cNvPr xmlns:dgm14="http://schemas.microsoft.com/office/drawing/2010/diagram" id="0" name="" descr="Poverty – food, fuel, struggling to make needs meet&#10;"/>
        </a:ext>
      </dgm:extLst>
    </dgm:pt>
    <dgm:pt modelId="{B681E27B-3EAE-4FB4-A19A-183E9465AD77}" type="parTrans" cxnId="{FC8BF3C6-4078-4CB0-A8E8-3CE5012718F2}">
      <dgm:prSet/>
      <dgm:spPr/>
      <dgm:t>
        <a:bodyPr/>
        <a:lstStyle/>
        <a:p>
          <a:endParaRPr lang="en-US" sz="1100"/>
        </a:p>
      </dgm:t>
    </dgm:pt>
    <dgm:pt modelId="{06869339-B57E-40C5-96FA-D5749FF9268F}" type="sibTrans" cxnId="{FC8BF3C6-4078-4CB0-A8E8-3CE5012718F2}">
      <dgm:prSet/>
      <dgm:spPr/>
      <dgm:t>
        <a:bodyPr/>
        <a:lstStyle/>
        <a:p>
          <a:endParaRPr lang="en-US" sz="1100"/>
        </a:p>
      </dgm:t>
    </dgm:pt>
    <dgm:pt modelId="{301213E6-813F-421D-BFE5-CF1D00D75037}">
      <dgm:prSet phldrT="[Text]" custT="1"/>
      <dgm:spPr>
        <a:solidFill>
          <a:srgbClr val="FDC938"/>
        </a:solidFill>
      </dgm:spPr>
      <dgm:t>
        <a:bodyPr/>
        <a:lstStyle/>
        <a:p>
          <a:r>
            <a:rPr lang="en-US" sz="1100" dirty="0"/>
            <a:t>Obesity &amp; poor diet</a:t>
          </a:r>
        </a:p>
      </dgm:t>
      <dgm:extLst>
        <a:ext uri="{E40237B7-FDA0-4F09-8148-C483321AD2D9}">
          <dgm14:cNvPr xmlns:dgm14="http://schemas.microsoft.com/office/drawing/2010/diagram" id="0" name="" descr="Obesity &amp; poor diet&#10;"/>
        </a:ext>
      </dgm:extLst>
    </dgm:pt>
    <dgm:pt modelId="{99315946-8CAD-4C55-AFC1-2964C9EAC4B0}" type="parTrans" cxnId="{DFC76E28-AB01-4F6D-A177-6BAFE7E905D6}">
      <dgm:prSet/>
      <dgm:spPr/>
      <dgm:t>
        <a:bodyPr/>
        <a:lstStyle/>
        <a:p>
          <a:endParaRPr lang="en-US" sz="1100"/>
        </a:p>
      </dgm:t>
    </dgm:pt>
    <dgm:pt modelId="{5B9FE2D7-8D1E-4EF4-9E0C-0EBA00F19D46}" type="sibTrans" cxnId="{DFC76E28-AB01-4F6D-A177-6BAFE7E905D6}">
      <dgm:prSet/>
      <dgm:spPr/>
      <dgm:t>
        <a:bodyPr/>
        <a:lstStyle/>
        <a:p>
          <a:endParaRPr lang="en-US" sz="1100"/>
        </a:p>
      </dgm:t>
    </dgm:pt>
    <dgm:pt modelId="{CD620E6B-4553-4290-8CC3-E260864F03AE}">
      <dgm:prSet phldrT="[Text]" custT="1"/>
      <dgm:spPr>
        <a:solidFill>
          <a:srgbClr val="FDC938"/>
        </a:solidFill>
      </dgm:spPr>
      <dgm:t>
        <a:bodyPr/>
        <a:lstStyle/>
        <a:p>
          <a:r>
            <a:rPr lang="en-US" sz="1100" dirty="0"/>
            <a:t>Poor dental health</a:t>
          </a:r>
        </a:p>
      </dgm:t>
      <dgm:extLst>
        <a:ext uri="{E40237B7-FDA0-4F09-8148-C483321AD2D9}">
          <dgm14:cNvPr xmlns:dgm14="http://schemas.microsoft.com/office/drawing/2010/diagram" id="0" name="" descr="Poor dental health&#10;"/>
        </a:ext>
      </dgm:extLst>
    </dgm:pt>
    <dgm:pt modelId="{96B548D7-F10B-404C-A447-AC34089425E6}" type="parTrans" cxnId="{F5C665F4-87B0-45E3-9A52-AEBBE06D5D76}">
      <dgm:prSet/>
      <dgm:spPr/>
      <dgm:t>
        <a:bodyPr/>
        <a:lstStyle/>
        <a:p>
          <a:endParaRPr lang="en-US" sz="1100"/>
        </a:p>
      </dgm:t>
    </dgm:pt>
    <dgm:pt modelId="{BB0CA2D4-3F24-4213-A001-53C28B906C0E}" type="sibTrans" cxnId="{F5C665F4-87B0-45E3-9A52-AEBBE06D5D76}">
      <dgm:prSet/>
      <dgm:spPr/>
      <dgm:t>
        <a:bodyPr/>
        <a:lstStyle/>
        <a:p>
          <a:endParaRPr lang="en-US" sz="1100"/>
        </a:p>
      </dgm:t>
    </dgm:pt>
    <dgm:pt modelId="{CE038B77-7273-419C-9C97-44609AA97C63}">
      <dgm:prSet phldrT="[Text]" custT="1"/>
      <dgm:spPr>
        <a:solidFill>
          <a:srgbClr val="FDC938"/>
        </a:solidFill>
      </dgm:spPr>
      <dgm:t>
        <a:bodyPr/>
        <a:lstStyle/>
        <a:p>
          <a:r>
            <a:rPr lang="en-US" sz="1100" dirty="0" smtClean="0"/>
            <a:t>Unemployed</a:t>
          </a:r>
          <a:endParaRPr lang="en-US" sz="1100" dirty="0"/>
        </a:p>
      </dgm:t>
      <dgm:extLst>
        <a:ext uri="{E40237B7-FDA0-4F09-8148-C483321AD2D9}">
          <dgm14:cNvPr xmlns:dgm14="http://schemas.microsoft.com/office/drawing/2010/diagram" id="0" name="" descr="Unemployed"/>
        </a:ext>
      </dgm:extLst>
    </dgm:pt>
    <dgm:pt modelId="{8E486AB5-CE73-4FA4-A11F-8A0D9C3A708D}" type="parTrans" cxnId="{20A61A71-1379-4EEC-BDD5-2254D50733A4}">
      <dgm:prSet/>
      <dgm:spPr/>
      <dgm:t>
        <a:bodyPr/>
        <a:lstStyle/>
        <a:p>
          <a:endParaRPr lang="en-US" sz="1100"/>
        </a:p>
      </dgm:t>
    </dgm:pt>
    <dgm:pt modelId="{C42F4556-C355-4ACA-A411-62885EC60D86}" type="sibTrans" cxnId="{20A61A71-1379-4EEC-BDD5-2254D50733A4}">
      <dgm:prSet/>
      <dgm:spPr/>
      <dgm:t>
        <a:bodyPr/>
        <a:lstStyle/>
        <a:p>
          <a:endParaRPr lang="en-US" sz="1100"/>
        </a:p>
      </dgm:t>
    </dgm:pt>
    <dgm:pt modelId="{5F1CE8BB-57C0-4E8A-B44A-DB281D1E63C7}">
      <dgm:prSet phldrT="[Text]" custT="1"/>
      <dgm:spPr>
        <a:solidFill>
          <a:srgbClr val="FDC938"/>
        </a:solidFill>
      </dgm:spPr>
      <dgm:t>
        <a:bodyPr/>
        <a:lstStyle/>
        <a:p>
          <a:r>
            <a:rPr lang="en-US" sz="1100" dirty="0"/>
            <a:t>Problem debt</a:t>
          </a:r>
        </a:p>
      </dgm:t>
      <dgm:extLst>
        <a:ext uri="{E40237B7-FDA0-4F09-8148-C483321AD2D9}">
          <dgm14:cNvPr xmlns:dgm14="http://schemas.microsoft.com/office/drawing/2010/diagram" id="0" name="" descr="Problem debt"/>
        </a:ext>
      </dgm:extLst>
    </dgm:pt>
    <dgm:pt modelId="{29D4CEB2-15DA-4B42-B48B-CFDD96A49BF4}" type="parTrans" cxnId="{F8DEE4F1-25D3-48CE-879A-BDA0F1184239}">
      <dgm:prSet/>
      <dgm:spPr/>
      <dgm:t>
        <a:bodyPr/>
        <a:lstStyle/>
        <a:p>
          <a:endParaRPr lang="en-US" sz="1100"/>
        </a:p>
      </dgm:t>
    </dgm:pt>
    <dgm:pt modelId="{2248D19F-1008-4CE4-8AF4-AE0C86018278}" type="sibTrans" cxnId="{F8DEE4F1-25D3-48CE-879A-BDA0F1184239}">
      <dgm:prSet/>
      <dgm:spPr/>
      <dgm:t>
        <a:bodyPr/>
        <a:lstStyle/>
        <a:p>
          <a:endParaRPr lang="en-US" sz="1100"/>
        </a:p>
      </dgm:t>
    </dgm:pt>
    <dgm:pt modelId="{9D25A744-532E-4C43-98D9-67C8203C3545}">
      <dgm:prSet phldrT="[Text]" custT="1"/>
      <dgm:spPr>
        <a:solidFill>
          <a:srgbClr val="FDC938"/>
        </a:solidFill>
      </dgm:spPr>
      <dgm:t>
        <a:bodyPr/>
        <a:lstStyle/>
        <a:p>
          <a:r>
            <a:rPr lang="en-US" sz="1100" dirty="0"/>
            <a:t>Homeless</a:t>
          </a:r>
        </a:p>
      </dgm:t>
      <dgm:extLst>
        <a:ext uri="{E40237B7-FDA0-4F09-8148-C483321AD2D9}">
          <dgm14:cNvPr xmlns:dgm14="http://schemas.microsoft.com/office/drawing/2010/diagram" id="0" name="" descr="Homeless"/>
        </a:ext>
      </dgm:extLst>
    </dgm:pt>
    <dgm:pt modelId="{438FADEB-7528-48E5-873A-2CAD988BCEEF}" type="parTrans" cxnId="{6A8556B5-46EE-4B72-8259-CA29E0C4B85A}">
      <dgm:prSet/>
      <dgm:spPr/>
      <dgm:t>
        <a:bodyPr/>
        <a:lstStyle/>
        <a:p>
          <a:endParaRPr lang="en-US" sz="1100"/>
        </a:p>
      </dgm:t>
    </dgm:pt>
    <dgm:pt modelId="{F36D8AC5-FBBC-4D2E-B37F-636A67EF7F0A}" type="sibTrans" cxnId="{6A8556B5-46EE-4B72-8259-CA29E0C4B85A}">
      <dgm:prSet/>
      <dgm:spPr/>
      <dgm:t>
        <a:bodyPr/>
        <a:lstStyle/>
        <a:p>
          <a:endParaRPr lang="en-US" sz="1100"/>
        </a:p>
      </dgm:t>
    </dgm:pt>
    <dgm:pt modelId="{DF91BCDF-A404-48F2-863F-C4A4F821EDB3}">
      <dgm:prSet phldrT="[Text]" custT="1"/>
      <dgm:spPr>
        <a:solidFill>
          <a:srgbClr val="E41D49"/>
        </a:solidFill>
      </dgm:spPr>
      <dgm:t>
        <a:bodyPr/>
        <a:lstStyle/>
        <a:p>
          <a:r>
            <a:rPr lang="en-US" sz="1100" dirty="0"/>
            <a:t>Exploitation</a:t>
          </a:r>
        </a:p>
      </dgm:t>
      <dgm:extLst>
        <a:ext uri="{E40237B7-FDA0-4F09-8148-C483321AD2D9}">
          <dgm14:cNvPr xmlns:dgm14="http://schemas.microsoft.com/office/drawing/2010/diagram" id="0" name="" descr="Exploitation&#10;"/>
        </a:ext>
      </dgm:extLst>
    </dgm:pt>
    <dgm:pt modelId="{BD7D27E3-AC1F-4C01-99DE-F51092B214E8}" type="parTrans" cxnId="{1FF04BDA-98A3-4631-80A4-F0402320A02E}">
      <dgm:prSet/>
      <dgm:spPr/>
      <dgm:t>
        <a:bodyPr/>
        <a:lstStyle/>
        <a:p>
          <a:endParaRPr lang="en-US" sz="1100"/>
        </a:p>
      </dgm:t>
    </dgm:pt>
    <dgm:pt modelId="{A5CD13E4-0F53-4B38-8C67-55DCB6ED77C3}" type="sibTrans" cxnId="{1FF04BDA-98A3-4631-80A4-F0402320A02E}">
      <dgm:prSet/>
      <dgm:spPr/>
      <dgm:t>
        <a:bodyPr/>
        <a:lstStyle/>
        <a:p>
          <a:endParaRPr lang="en-US" sz="1100"/>
        </a:p>
      </dgm:t>
    </dgm:pt>
    <dgm:pt modelId="{CCF8E158-1908-477D-9348-CA6FDBE84BEA}">
      <dgm:prSet phldrT="[Text]" custT="1"/>
      <dgm:spPr>
        <a:solidFill>
          <a:srgbClr val="FDC938"/>
        </a:solidFill>
      </dgm:spPr>
      <dgm:t>
        <a:bodyPr/>
        <a:lstStyle/>
        <a:p>
          <a:r>
            <a:rPr lang="en-US" sz="1100" dirty="0"/>
            <a:t>Problem gambling</a:t>
          </a:r>
        </a:p>
      </dgm:t>
      <dgm:extLst>
        <a:ext uri="{E40237B7-FDA0-4F09-8148-C483321AD2D9}">
          <dgm14:cNvPr xmlns:dgm14="http://schemas.microsoft.com/office/drawing/2010/diagram" id="0" name="" descr="Problem gambling&#10;"/>
        </a:ext>
      </dgm:extLst>
    </dgm:pt>
    <dgm:pt modelId="{8C258F73-C6D7-4D7D-970B-5189DE19841C}" type="parTrans" cxnId="{FD28EF4E-8EBE-4B03-965E-D7E6C0909CD9}">
      <dgm:prSet/>
      <dgm:spPr/>
      <dgm:t>
        <a:bodyPr/>
        <a:lstStyle/>
        <a:p>
          <a:endParaRPr lang="en-US" sz="1100"/>
        </a:p>
      </dgm:t>
    </dgm:pt>
    <dgm:pt modelId="{8F1734A6-0B74-4B59-B5BF-F2FA46B21945}" type="sibTrans" cxnId="{FD28EF4E-8EBE-4B03-965E-D7E6C0909CD9}">
      <dgm:prSet/>
      <dgm:spPr/>
      <dgm:t>
        <a:bodyPr/>
        <a:lstStyle/>
        <a:p>
          <a:endParaRPr lang="en-US" sz="1100"/>
        </a:p>
      </dgm:t>
    </dgm:pt>
    <dgm:pt modelId="{A30A20F7-47E9-4DB6-A1CD-E33734A46555}">
      <dgm:prSet phldrT="[Text]" custT="1"/>
      <dgm:spPr>
        <a:solidFill>
          <a:srgbClr val="FDC938"/>
        </a:solidFill>
      </dgm:spPr>
      <dgm:t>
        <a:bodyPr/>
        <a:lstStyle/>
        <a:p>
          <a:r>
            <a:rPr lang="en-US" sz="1100" dirty="0"/>
            <a:t>No qualifications</a:t>
          </a:r>
        </a:p>
      </dgm:t>
      <dgm:extLst>
        <a:ext uri="{E40237B7-FDA0-4F09-8148-C483321AD2D9}">
          <dgm14:cNvPr xmlns:dgm14="http://schemas.microsoft.com/office/drawing/2010/diagram" id="0" name="" descr="No qualifications&#10;"/>
        </a:ext>
      </dgm:extLst>
    </dgm:pt>
    <dgm:pt modelId="{C13833B8-AA7B-49B2-99F6-EE9F9EFE62BB}" type="parTrans" cxnId="{15C332A5-97C3-4D47-8376-EACA2B4C545A}">
      <dgm:prSet/>
      <dgm:spPr/>
      <dgm:t>
        <a:bodyPr/>
        <a:lstStyle/>
        <a:p>
          <a:endParaRPr lang="en-US" sz="1100"/>
        </a:p>
      </dgm:t>
    </dgm:pt>
    <dgm:pt modelId="{3CA02CD2-6C00-4E4B-ADA3-827AB2267E78}" type="sibTrans" cxnId="{15C332A5-97C3-4D47-8376-EACA2B4C545A}">
      <dgm:prSet/>
      <dgm:spPr/>
      <dgm:t>
        <a:bodyPr/>
        <a:lstStyle/>
        <a:p>
          <a:endParaRPr lang="en-US" sz="1100"/>
        </a:p>
      </dgm:t>
    </dgm:pt>
    <dgm:pt modelId="{2D289820-4FE2-4898-B0ED-19FF9CFC22D1}">
      <dgm:prSet phldrT="[Text]" custT="1"/>
      <dgm:spPr>
        <a:solidFill>
          <a:srgbClr val="FDC938"/>
        </a:solidFill>
      </dgm:spPr>
      <dgm:t>
        <a:bodyPr/>
        <a:lstStyle/>
        <a:p>
          <a:r>
            <a:rPr lang="en-US" sz="1100" dirty="0"/>
            <a:t>Low physical activity</a:t>
          </a:r>
        </a:p>
      </dgm:t>
      <dgm:extLst>
        <a:ext uri="{E40237B7-FDA0-4F09-8148-C483321AD2D9}">
          <dgm14:cNvPr xmlns:dgm14="http://schemas.microsoft.com/office/drawing/2010/diagram" id="0" name="" descr="Low physical activity&#10;"/>
        </a:ext>
      </dgm:extLst>
    </dgm:pt>
    <dgm:pt modelId="{116EBD6D-7D57-472F-8C9F-E651AD2D6ECB}" type="parTrans" cxnId="{FD3063D7-40AB-40ED-AB54-4427F16E13EF}">
      <dgm:prSet/>
      <dgm:spPr/>
      <dgm:t>
        <a:bodyPr/>
        <a:lstStyle/>
        <a:p>
          <a:endParaRPr lang="en-US" sz="1100"/>
        </a:p>
      </dgm:t>
    </dgm:pt>
    <dgm:pt modelId="{0A3169BE-216B-499D-A29E-DC826923599A}" type="sibTrans" cxnId="{FD3063D7-40AB-40ED-AB54-4427F16E13EF}">
      <dgm:prSet/>
      <dgm:spPr/>
      <dgm:t>
        <a:bodyPr/>
        <a:lstStyle/>
        <a:p>
          <a:endParaRPr lang="en-US" sz="1100"/>
        </a:p>
      </dgm:t>
    </dgm:pt>
    <dgm:pt modelId="{CBC5171B-3774-4465-B9A6-FC4188582483}">
      <dgm:prSet phldrT="[Text]" custT="1"/>
      <dgm:spPr>
        <a:solidFill>
          <a:srgbClr val="E41D49"/>
        </a:solidFill>
      </dgm:spPr>
      <dgm:t>
        <a:bodyPr/>
        <a:lstStyle/>
        <a:p>
          <a:r>
            <a:rPr lang="en-US" sz="1100" dirty="0"/>
            <a:t>Domestic abuse</a:t>
          </a:r>
        </a:p>
      </dgm:t>
      <dgm:extLst>
        <a:ext uri="{E40237B7-FDA0-4F09-8148-C483321AD2D9}">
          <dgm14:cNvPr xmlns:dgm14="http://schemas.microsoft.com/office/drawing/2010/diagram" id="0" name="" descr="Domestic abuse&#10;"/>
        </a:ext>
      </dgm:extLst>
    </dgm:pt>
    <dgm:pt modelId="{70C30363-5E18-4C6B-B570-B4453248D935}" type="parTrans" cxnId="{560F5131-B88C-4AF6-AD0C-64F4484737F5}">
      <dgm:prSet/>
      <dgm:spPr/>
      <dgm:t>
        <a:bodyPr/>
        <a:lstStyle/>
        <a:p>
          <a:endParaRPr lang="en-US" sz="1100"/>
        </a:p>
      </dgm:t>
    </dgm:pt>
    <dgm:pt modelId="{1900A317-73CD-4B1E-959A-A1F423AF800D}" type="sibTrans" cxnId="{560F5131-B88C-4AF6-AD0C-64F4484737F5}">
      <dgm:prSet/>
      <dgm:spPr/>
      <dgm:t>
        <a:bodyPr/>
        <a:lstStyle/>
        <a:p>
          <a:endParaRPr lang="en-US" sz="1100"/>
        </a:p>
      </dgm:t>
    </dgm:pt>
    <dgm:pt modelId="{9CBB7CB8-E18D-47FB-82CB-6B0CA7B6B502}">
      <dgm:prSet phldrT="[Text]" custT="1"/>
      <dgm:spPr>
        <a:solidFill>
          <a:srgbClr val="FDC938"/>
        </a:solidFill>
      </dgm:spPr>
      <dgm:t>
        <a:bodyPr/>
        <a:lstStyle/>
        <a:p>
          <a:r>
            <a:rPr lang="en-US" sz="1100" dirty="0"/>
            <a:t>Care </a:t>
          </a:r>
          <a:r>
            <a:rPr lang="en-US" sz="1100" dirty="0" smtClean="0"/>
            <a:t>leaver</a:t>
          </a:r>
          <a:endParaRPr lang="en-US" sz="1100" dirty="0"/>
        </a:p>
      </dgm:t>
      <dgm:extLst>
        <a:ext uri="{E40237B7-FDA0-4F09-8148-C483321AD2D9}">
          <dgm14:cNvPr xmlns:dgm14="http://schemas.microsoft.com/office/drawing/2010/diagram" id="0" name="" descr="Care leaver"/>
        </a:ext>
      </dgm:extLst>
    </dgm:pt>
    <dgm:pt modelId="{50EB4C8F-3EBE-4E9A-BB2C-64B877F14EA3}" type="parTrans" cxnId="{5785AA10-FCC9-48D3-B2C7-1B8B75F0E88E}">
      <dgm:prSet/>
      <dgm:spPr/>
      <dgm:t>
        <a:bodyPr/>
        <a:lstStyle/>
        <a:p>
          <a:endParaRPr lang="en-US" sz="1100"/>
        </a:p>
      </dgm:t>
    </dgm:pt>
    <dgm:pt modelId="{70502EDC-BFDA-47F3-8E2F-C512E9BB0735}" type="sibTrans" cxnId="{5785AA10-FCC9-48D3-B2C7-1B8B75F0E88E}">
      <dgm:prSet/>
      <dgm:spPr/>
      <dgm:t>
        <a:bodyPr/>
        <a:lstStyle/>
        <a:p>
          <a:endParaRPr lang="en-US" sz="1100"/>
        </a:p>
      </dgm:t>
    </dgm:pt>
    <dgm:pt modelId="{3B57CF25-F5EA-4A2B-8CFF-B29CBD466939}">
      <dgm:prSet custT="1"/>
      <dgm:spPr>
        <a:solidFill>
          <a:srgbClr val="E41D49"/>
        </a:solidFill>
      </dgm:spPr>
      <dgm:t>
        <a:bodyPr/>
        <a:lstStyle/>
        <a:p>
          <a:r>
            <a:rPr lang="en-US" sz="1100" dirty="0"/>
            <a:t>Rough sleepers &amp; sofa surfers</a:t>
          </a:r>
        </a:p>
      </dgm:t>
      <dgm:extLst>
        <a:ext uri="{E40237B7-FDA0-4F09-8148-C483321AD2D9}">
          <dgm14:cNvPr xmlns:dgm14="http://schemas.microsoft.com/office/drawing/2010/diagram" id="0" name="" descr="Rough sleepers &amp; sofa surfers&#10;"/>
        </a:ext>
      </dgm:extLst>
    </dgm:pt>
    <dgm:pt modelId="{0BEC2188-982D-4CC9-AEF0-2076833468CA}" type="parTrans" cxnId="{EDA8CBC4-64FB-4930-9AAB-292C24BE40F1}">
      <dgm:prSet/>
      <dgm:spPr/>
      <dgm:t>
        <a:bodyPr/>
        <a:lstStyle/>
        <a:p>
          <a:endParaRPr lang="en-US" sz="1100"/>
        </a:p>
      </dgm:t>
    </dgm:pt>
    <dgm:pt modelId="{B446BB99-AEC1-4F96-95CB-C9AE871A9798}" type="sibTrans" cxnId="{EDA8CBC4-64FB-4930-9AAB-292C24BE40F1}">
      <dgm:prSet/>
      <dgm:spPr/>
      <dgm:t>
        <a:bodyPr/>
        <a:lstStyle/>
        <a:p>
          <a:endParaRPr lang="en-US" sz="1100"/>
        </a:p>
      </dgm:t>
    </dgm:pt>
    <dgm:pt modelId="{33F889E4-CD3D-4E43-A926-B06F22704D21}">
      <dgm:prSet custT="1"/>
      <dgm:spPr>
        <a:solidFill>
          <a:srgbClr val="E41D49"/>
        </a:solidFill>
      </dgm:spPr>
      <dgm:t>
        <a:bodyPr/>
        <a:lstStyle/>
        <a:p>
          <a:r>
            <a:rPr lang="en-US" sz="1100" dirty="0"/>
            <a:t>People with learning difficulties</a:t>
          </a:r>
        </a:p>
      </dgm:t>
      <dgm:extLst>
        <a:ext uri="{E40237B7-FDA0-4F09-8148-C483321AD2D9}">
          <dgm14:cNvPr xmlns:dgm14="http://schemas.microsoft.com/office/drawing/2010/diagram" id="0" name="" descr="People with learning difficulties&#10;"/>
        </a:ext>
      </dgm:extLst>
    </dgm:pt>
    <dgm:pt modelId="{2C94BCE3-CAE6-4B2F-B3E3-BB86F0FA9D08}" type="parTrans" cxnId="{A1168469-EA7B-46F9-8E58-46FCF75A3486}">
      <dgm:prSet/>
      <dgm:spPr/>
      <dgm:t>
        <a:bodyPr/>
        <a:lstStyle/>
        <a:p>
          <a:endParaRPr lang="en-US" sz="1100"/>
        </a:p>
      </dgm:t>
    </dgm:pt>
    <dgm:pt modelId="{3B3E1610-2737-4D0E-B4F7-40A27FCE8104}" type="sibTrans" cxnId="{A1168469-EA7B-46F9-8E58-46FCF75A3486}">
      <dgm:prSet/>
      <dgm:spPr/>
      <dgm:t>
        <a:bodyPr/>
        <a:lstStyle/>
        <a:p>
          <a:endParaRPr lang="en-US" sz="1100"/>
        </a:p>
      </dgm:t>
    </dgm:pt>
    <dgm:pt modelId="{AC9EC7E8-7A0E-4A74-9BD8-13145B501E09}">
      <dgm:prSet custT="1"/>
      <dgm:spPr>
        <a:solidFill>
          <a:srgbClr val="E41D49"/>
        </a:solidFill>
      </dgm:spPr>
      <dgm:t>
        <a:bodyPr/>
        <a:lstStyle/>
        <a:p>
          <a:r>
            <a:rPr lang="en-US" sz="1100" dirty="0"/>
            <a:t>Children experiencing neglect</a:t>
          </a:r>
        </a:p>
      </dgm:t>
      <dgm:extLst>
        <a:ext uri="{E40237B7-FDA0-4F09-8148-C483321AD2D9}">
          <dgm14:cNvPr xmlns:dgm14="http://schemas.microsoft.com/office/drawing/2010/diagram" id="0" name="" descr="Children experiencing neglect&#10;"/>
        </a:ext>
      </dgm:extLst>
    </dgm:pt>
    <dgm:pt modelId="{A780D7EB-6BC4-4E10-BA7E-460364854B00}" type="parTrans" cxnId="{D1496C7B-9234-4657-8719-6EC19215357F}">
      <dgm:prSet/>
      <dgm:spPr/>
      <dgm:t>
        <a:bodyPr/>
        <a:lstStyle/>
        <a:p>
          <a:endParaRPr lang="en-US" sz="1100"/>
        </a:p>
      </dgm:t>
    </dgm:pt>
    <dgm:pt modelId="{580EDD66-4AB1-4929-9B4B-827C267F8860}" type="sibTrans" cxnId="{D1496C7B-9234-4657-8719-6EC19215357F}">
      <dgm:prSet/>
      <dgm:spPr/>
      <dgm:t>
        <a:bodyPr/>
        <a:lstStyle/>
        <a:p>
          <a:endParaRPr lang="en-US" sz="1100"/>
        </a:p>
      </dgm:t>
    </dgm:pt>
    <dgm:pt modelId="{0B1F851B-CC7E-4416-99F0-E8017E149F84}">
      <dgm:prSet custT="1"/>
      <dgm:spPr>
        <a:solidFill>
          <a:srgbClr val="E41D49"/>
        </a:solidFill>
      </dgm:spPr>
      <dgm:t>
        <a:bodyPr/>
        <a:lstStyle/>
        <a:p>
          <a:r>
            <a:rPr lang="en-US" sz="1100" dirty="0"/>
            <a:t>Self-neglect and hoarding</a:t>
          </a:r>
        </a:p>
      </dgm:t>
      <dgm:extLst>
        <a:ext uri="{E40237B7-FDA0-4F09-8148-C483321AD2D9}">
          <dgm14:cNvPr xmlns:dgm14="http://schemas.microsoft.com/office/drawing/2010/diagram" id="0" name="" descr="Self-neglect and hoarding&#10;"/>
        </a:ext>
      </dgm:extLst>
    </dgm:pt>
    <dgm:pt modelId="{AC9BFC40-0D4E-485E-919A-E3224289A17B}" type="parTrans" cxnId="{E46EE261-90C2-4122-A639-DF28ACD3FD91}">
      <dgm:prSet/>
      <dgm:spPr/>
      <dgm:t>
        <a:bodyPr/>
        <a:lstStyle/>
        <a:p>
          <a:endParaRPr lang="en-US" sz="1100"/>
        </a:p>
      </dgm:t>
    </dgm:pt>
    <dgm:pt modelId="{C336786F-226A-45CB-9D96-A4A16749FFEC}" type="sibTrans" cxnId="{E46EE261-90C2-4122-A639-DF28ACD3FD91}">
      <dgm:prSet/>
      <dgm:spPr/>
      <dgm:t>
        <a:bodyPr/>
        <a:lstStyle/>
        <a:p>
          <a:endParaRPr lang="en-US" sz="1100"/>
        </a:p>
      </dgm:t>
    </dgm:pt>
    <dgm:pt modelId="{842CD0FD-5B27-42A9-A3DA-E49DAD9D4694}">
      <dgm:prSet custT="1"/>
      <dgm:spPr>
        <a:solidFill>
          <a:srgbClr val="E41D49"/>
        </a:solidFill>
      </dgm:spPr>
      <dgm:t>
        <a:bodyPr/>
        <a:lstStyle/>
        <a:p>
          <a:r>
            <a:rPr lang="en-US" sz="1100" dirty="0"/>
            <a:t>Regular emergency services contact </a:t>
          </a:r>
        </a:p>
      </dgm:t>
      <dgm:extLst>
        <a:ext uri="{E40237B7-FDA0-4F09-8148-C483321AD2D9}">
          <dgm14:cNvPr xmlns:dgm14="http://schemas.microsoft.com/office/drawing/2010/diagram" id="0" name="" descr="Regular emergency services contact &#10;"/>
        </a:ext>
      </dgm:extLst>
    </dgm:pt>
    <dgm:pt modelId="{DD1AE004-D436-4F38-8AA7-9E885D6F754F}" type="parTrans" cxnId="{B910FF28-EA29-4970-9252-2F5E62C4E913}">
      <dgm:prSet/>
      <dgm:spPr/>
      <dgm:t>
        <a:bodyPr/>
        <a:lstStyle/>
        <a:p>
          <a:endParaRPr lang="en-US" sz="1100"/>
        </a:p>
      </dgm:t>
    </dgm:pt>
    <dgm:pt modelId="{378D94B9-5475-4062-8E58-75357EB54C3B}" type="sibTrans" cxnId="{B910FF28-EA29-4970-9252-2F5E62C4E913}">
      <dgm:prSet/>
      <dgm:spPr/>
      <dgm:t>
        <a:bodyPr/>
        <a:lstStyle/>
        <a:p>
          <a:endParaRPr lang="en-US" sz="1100"/>
        </a:p>
      </dgm:t>
    </dgm:pt>
    <dgm:pt modelId="{456F38E9-2A05-4212-8C40-2AD21F8B45FF}">
      <dgm:prSet custT="1"/>
      <dgm:spPr>
        <a:solidFill>
          <a:srgbClr val="E41D49"/>
        </a:solidFill>
      </dgm:spPr>
      <dgm:t>
        <a:bodyPr/>
        <a:lstStyle/>
        <a:p>
          <a:r>
            <a:rPr lang="en-US" sz="1050" dirty="0" smtClean="0"/>
            <a:t>Supported </a:t>
          </a:r>
          <a:r>
            <a:rPr lang="en-US" sz="1050" dirty="0"/>
            <a:t>by Families First </a:t>
          </a:r>
          <a:r>
            <a:rPr lang="en-US" sz="1050" dirty="0" err="1"/>
            <a:t>programme</a:t>
          </a:r>
          <a:endParaRPr lang="en-US" sz="1050" dirty="0"/>
        </a:p>
      </dgm:t>
      <dgm:extLst>
        <a:ext uri="{E40237B7-FDA0-4F09-8148-C483321AD2D9}">
          <dgm14:cNvPr xmlns:dgm14="http://schemas.microsoft.com/office/drawing/2010/diagram" id="0" name="" descr="Supported by Families First programme&#10;"/>
        </a:ext>
      </dgm:extLst>
    </dgm:pt>
    <dgm:pt modelId="{4BE35F8B-5964-417F-9FA9-9DC8D19D0C27}" type="parTrans" cxnId="{FF6D2509-2BE0-49F4-BE32-8B4F1BF9A89B}">
      <dgm:prSet/>
      <dgm:spPr/>
      <dgm:t>
        <a:bodyPr/>
        <a:lstStyle/>
        <a:p>
          <a:endParaRPr lang="en-US"/>
        </a:p>
      </dgm:t>
    </dgm:pt>
    <dgm:pt modelId="{9DCC4F2B-8307-42B9-AD71-FC8B16F0215D}" type="sibTrans" cxnId="{FF6D2509-2BE0-49F4-BE32-8B4F1BF9A89B}">
      <dgm:prSet/>
      <dgm:spPr/>
      <dgm:t>
        <a:bodyPr/>
        <a:lstStyle/>
        <a:p>
          <a:endParaRPr lang="en-US"/>
        </a:p>
      </dgm:t>
    </dgm:pt>
    <dgm:pt modelId="{77C871D8-AAED-4BF7-AA92-0622F9E986E7}" type="pres">
      <dgm:prSet presAssocID="{5A7ABD7A-7B10-4EB3-A221-12DDD3F44EC6}" presName="Name0" presStyleCnt="0">
        <dgm:presLayoutVars>
          <dgm:chMax val="1"/>
          <dgm:dir/>
          <dgm:animLvl val="ctr"/>
          <dgm:resizeHandles val="exact"/>
        </dgm:presLayoutVars>
      </dgm:prSet>
      <dgm:spPr/>
      <dgm:t>
        <a:bodyPr/>
        <a:lstStyle/>
        <a:p>
          <a:endParaRPr lang="en-US"/>
        </a:p>
      </dgm:t>
    </dgm:pt>
    <dgm:pt modelId="{D0D47F9D-5AC6-4570-A17C-89646BE431F9}" type="pres">
      <dgm:prSet presAssocID="{4790388C-6957-45DD-B1B9-4EE04D9B99DA}" presName="centerShape" presStyleLbl="node0" presStyleIdx="0" presStyleCnt="1" custScaleX="341682" custScaleY="287182"/>
      <dgm:spPr/>
      <dgm:t>
        <a:bodyPr/>
        <a:lstStyle/>
        <a:p>
          <a:endParaRPr lang="en-US"/>
        </a:p>
      </dgm:t>
    </dgm:pt>
    <dgm:pt modelId="{560F633B-2E3C-455C-A6EE-3A6EC0DD3E4C}" type="pres">
      <dgm:prSet presAssocID="{55FB32B5-667E-4821-BB1C-11DDAEA2FD97}" presName="node" presStyleLbl="node1" presStyleIdx="0" presStyleCnt="22" custScaleX="217201" custScaleY="147359" custRadScaleRad="103890" custRadScaleInc="48328">
        <dgm:presLayoutVars>
          <dgm:bulletEnabled val="1"/>
        </dgm:presLayoutVars>
      </dgm:prSet>
      <dgm:spPr/>
      <dgm:t>
        <a:bodyPr/>
        <a:lstStyle/>
        <a:p>
          <a:endParaRPr lang="en-US"/>
        </a:p>
      </dgm:t>
    </dgm:pt>
    <dgm:pt modelId="{EC7D271D-A8CD-41CA-99B2-3FB92BBDCC53}" type="pres">
      <dgm:prSet presAssocID="{55FB32B5-667E-4821-BB1C-11DDAEA2FD97}" presName="dummy" presStyleCnt="0"/>
      <dgm:spPr/>
    </dgm:pt>
    <dgm:pt modelId="{96F60F9A-8717-46E8-9679-47FA50FF256E}" type="pres">
      <dgm:prSet presAssocID="{598C996C-F2BC-41CF-BA66-E0792BCBA783}" presName="sibTrans" presStyleLbl="sibTrans2D1" presStyleIdx="0" presStyleCnt="22"/>
      <dgm:spPr/>
      <dgm:t>
        <a:bodyPr/>
        <a:lstStyle/>
        <a:p>
          <a:endParaRPr lang="en-US"/>
        </a:p>
      </dgm:t>
    </dgm:pt>
    <dgm:pt modelId="{56A8F2D4-425B-4876-826E-4AADC537DFD3}" type="pres">
      <dgm:prSet presAssocID="{A30A20F7-47E9-4DB6-A1CD-E33734A46555}" presName="node" presStyleLbl="node1" presStyleIdx="1" presStyleCnt="22" custScaleX="292624" custScaleY="119763" custRadScaleRad="107357" custRadScaleInc="150874">
        <dgm:presLayoutVars>
          <dgm:bulletEnabled val="1"/>
        </dgm:presLayoutVars>
      </dgm:prSet>
      <dgm:spPr/>
      <dgm:t>
        <a:bodyPr/>
        <a:lstStyle/>
        <a:p>
          <a:endParaRPr lang="en-US"/>
        </a:p>
      </dgm:t>
    </dgm:pt>
    <dgm:pt modelId="{45719793-854D-47BF-8F1E-D8A4434D65A4}" type="pres">
      <dgm:prSet presAssocID="{A30A20F7-47E9-4DB6-A1CD-E33734A46555}" presName="dummy" presStyleCnt="0"/>
      <dgm:spPr/>
    </dgm:pt>
    <dgm:pt modelId="{26FE3CA5-CBAF-435C-AA17-C826DB063DED}" type="pres">
      <dgm:prSet presAssocID="{3CA02CD2-6C00-4E4B-ADA3-827AB2267E78}" presName="sibTrans" presStyleLbl="sibTrans2D1" presStyleIdx="1" presStyleCnt="22"/>
      <dgm:spPr/>
      <dgm:t>
        <a:bodyPr/>
        <a:lstStyle/>
        <a:p>
          <a:endParaRPr lang="en-US"/>
        </a:p>
      </dgm:t>
    </dgm:pt>
    <dgm:pt modelId="{3796D806-D782-44D4-8350-CA495717A9E5}" type="pres">
      <dgm:prSet presAssocID="{CE038B77-7273-419C-9C97-44609AA97C63}" presName="node" presStyleLbl="node1" presStyleIdx="2" presStyleCnt="22" custScaleX="340772" custScaleY="88237" custRadScaleRad="103338" custRadScaleInc="61292">
        <dgm:presLayoutVars>
          <dgm:bulletEnabled val="1"/>
        </dgm:presLayoutVars>
      </dgm:prSet>
      <dgm:spPr/>
      <dgm:t>
        <a:bodyPr/>
        <a:lstStyle/>
        <a:p>
          <a:endParaRPr lang="en-US"/>
        </a:p>
      </dgm:t>
    </dgm:pt>
    <dgm:pt modelId="{102BD172-0995-4B54-98FD-C680520FC559}" type="pres">
      <dgm:prSet presAssocID="{CE038B77-7273-419C-9C97-44609AA97C63}" presName="dummy" presStyleCnt="0"/>
      <dgm:spPr/>
    </dgm:pt>
    <dgm:pt modelId="{D0705CFC-5363-4452-9EC9-9E763572EC8D}" type="pres">
      <dgm:prSet presAssocID="{C42F4556-C355-4ACA-A411-62885EC60D86}" presName="sibTrans" presStyleLbl="sibTrans2D1" presStyleIdx="2" presStyleCnt="22"/>
      <dgm:spPr/>
      <dgm:t>
        <a:bodyPr/>
        <a:lstStyle/>
        <a:p>
          <a:endParaRPr lang="en-US"/>
        </a:p>
      </dgm:t>
    </dgm:pt>
    <dgm:pt modelId="{610DB61A-EB22-42B2-9C8C-28AD1BBECBEC}" type="pres">
      <dgm:prSet presAssocID="{5F1CE8BB-57C0-4E8A-B44A-DB281D1E63C7}" presName="node" presStyleLbl="node1" presStyleIdx="3" presStyleCnt="22" custScaleX="253483" custScaleY="138775">
        <dgm:presLayoutVars>
          <dgm:bulletEnabled val="1"/>
        </dgm:presLayoutVars>
      </dgm:prSet>
      <dgm:spPr/>
      <dgm:t>
        <a:bodyPr/>
        <a:lstStyle/>
        <a:p>
          <a:endParaRPr lang="en-US"/>
        </a:p>
      </dgm:t>
    </dgm:pt>
    <dgm:pt modelId="{8CF9244F-1626-431C-BB37-469909F108FC}" type="pres">
      <dgm:prSet presAssocID="{5F1CE8BB-57C0-4E8A-B44A-DB281D1E63C7}" presName="dummy" presStyleCnt="0"/>
      <dgm:spPr/>
    </dgm:pt>
    <dgm:pt modelId="{8414C5C3-B62C-412E-A2B6-96A07B00DA0A}" type="pres">
      <dgm:prSet presAssocID="{2248D19F-1008-4CE4-8AF4-AE0C86018278}" presName="sibTrans" presStyleLbl="sibTrans2D1" presStyleIdx="3" presStyleCnt="22"/>
      <dgm:spPr/>
      <dgm:t>
        <a:bodyPr/>
        <a:lstStyle/>
        <a:p>
          <a:endParaRPr lang="en-US"/>
        </a:p>
      </dgm:t>
    </dgm:pt>
    <dgm:pt modelId="{147EDD5B-8720-4DC8-A018-030F1441B562}" type="pres">
      <dgm:prSet presAssocID="{9D25A744-532E-4C43-98D9-67C8203C3545}" presName="node" presStyleLbl="node1" presStyleIdx="4" presStyleCnt="22" custScaleX="286625" custScaleY="160593">
        <dgm:presLayoutVars>
          <dgm:bulletEnabled val="1"/>
        </dgm:presLayoutVars>
      </dgm:prSet>
      <dgm:spPr/>
      <dgm:t>
        <a:bodyPr/>
        <a:lstStyle/>
        <a:p>
          <a:endParaRPr lang="en-US"/>
        </a:p>
      </dgm:t>
    </dgm:pt>
    <dgm:pt modelId="{5BDC3E0F-5EB1-4460-BEA2-AD3285DDDB34}" type="pres">
      <dgm:prSet presAssocID="{9D25A744-532E-4C43-98D9-67C8203C3545}" presName="dummy" presStyleCnt="0"/>
      <dgm:spPr/>
    </dgm:pt>
    <dgm:pt modelId="{F83FDC64-5BED-4FAA-BC0B-232EDE1E6C14}" type="pres">
      <dgm:prSet presAssocID="{F36D8AC5-FBBC-4D2E-B37F-636A67EF7F0A}" presName="sibTrans" presStyleLbl="sibTrans2D1" presStyleIdx="4" presStyleCnt="22"/>
      <dgm:spPr/>
      <dgm:t>
        <a:bodyPr/>
        <a:lstStyle/>
        <a:p>
          <a:endParaRPr lang="en-US"/>
        </a:p>
      </dgm:t>
    </dgm:pt>
    <dgm:pt modelId="{D1E51E09-BC28-4633-B646-8D2169C74AB5}" type="pres">
      <dgm:prSet presAssocID="{3B57CF25-F5EA-4A2B-8CFF-B29CBD466939}" presName="node" presStyleLbl="node1" presStyleIdx="5" presStyleCnt="22" custScaleX="316486" custScaleY="129546" custRadScaleRad="111269" custRadScaleInc="-93023">
        <dgm:presLayoutVars>
          <dgm:bulletEnabled val="1"/>
        </dgm:presLayoutVars>
      </dgm:prSet>
      <dgm:spPr/>
      <dgm:t>
        <a:bodyPr/>
        <a:lstStyle/>
        <a:p>
          <a:endParaRPr lang="en-US"/>
        </a:p>
      </dgm:t>
    </dgm:pt>
    <dgm:pt modelId="{55F82F34-3D42-4849-AA02-B9FC43BACB2E}" type="pres">
      <dgm:prSet presAssocID="{3B57CF25-F5EA-4A2B-8CFF-B29CBD466939}" presName="dummy" presStyleCnt="0"/>
      <dgm:spPr/>
    </dgm:pt>
    <dgm:pt modelId="{08190617-0510-4E29-B8A8-5CF1958D4F92}" type="pres">
      <dgm:prSet presAssocID="{B446BB99-AEC1-4F96-95CB-C9AE871A9798}" presName="sibTrans" presStyleLbl="sibTrans2D1" presStyleIdx="5" presStyleCnt="22"/>
      <dgm:spPr/>
      <dgm:t>
        <a:bodyPr/>
        <a:lstStyle/>
        <a:p>
          <a:endParaRPr lang="en-US"/>
        </a:p>
      </dgm:t>
    </dgm:pt>
    <dgm:pt modelId="{3FFED8A8-64E6-41EB-BCD7-ACE3E0E89E24}" type="pres">
      <dgm:prSet presAssocID="{33F889E4-CD3D-4E43-A926-B06F22704D21}" presName="node" presStyleLbl="node1" presStyleIdx="6" presStyleCnt="22" custScaleX="319045" custScaleY="158676" custRadScaleRad="112788" custRadScaleInc="-116463">
        <dgm:presLayoutVars>
          <dgm:bulletEnabled val="1"/>
        </dgm:presLayoutVars>
      </dgm:prSet>
      <dgm:spPr/>
      <dgm:t>
        <a:bodyPr/>
        <a:lstStyle/>
        <a:p>
          <a:endParaRPr lang="en-US"/>
        </a:p>
      </dgm:t>
    </dgm:pt>
    <dgm:pt modelId="{6C20BE1B-59A0-4B0B-B2A4-5104556B21B6}" type="pres">
      <dgm:prSet presAssocID="{33F889E4-CD3D-4E43-A926-B06F22704D21}" presName="dummy" presStyleCnt="0"/>
      <dgm:spPr/>
    </dgm:pt>
    <dgm:pt modelId="{97144107-D272-42F9-9853-299B8CB51549}" type="pres">
      <dgm:prSet presAssocID="{3B3E1610-2737-4D0E-B4F7-40A27FCE8104}" presName="sibTrans" presStyleLbl="sibTrans2D1" presStyleIdx="6" presStyleCnt="22"/>
      <dgm:spPr/>
      <dgm:t>
        <a:bodyPr/>
        <a:lstStyle/>
        <a:p>
          <a:endParaRPr lang="en-US"/>
        </a:p>
      </dgm:t>
    </dgm:pt>
    <dgm:pt modelId="{2BC663D9-CBDF-48F0-A715-FD7BDA957E79}" type="pres">
      <dgm:prSet presAssocID="{AC9EC7E8-7A0E-4A74-9BD8-13145B501E09}" presName="node" presStyleLbl="node1" presStyleIdx="7" presStyleCnt="22" custScaleX="315410" custScaleY="165087" custRadScaleRad="105894" custRadScaleInc="-133826">
        <dgm:presLayoutVars>
          <dgm:bulletEnabled val="1"/>
        </dgm:presLayoutVars>
      </dgm:prSet>
      <dgm:spPr/>
      <dgm:t>
        <a:bodyPr/>
        <a:lstStyle/>
        <a:p>
          <a:endParaRPr lang="en-US"/>
        </a:p>
      </dgm:t>
    </dgm:pt>
    <dgm:pt modelId="{1F44CB7A-0651-4595-957E-B62A09F0F7F1}" type="pres">
      <dgm:prSet presAssocID="{AC9EC7E8-7A0E-4A74-9BD8-13145B501E09}" presName="dummy" presStyleCnt="0"/>
      <dgm:spPr/>
    </dgm:pt>
    <dgm:pt modelId="{C4AFF67F-3762-4878-A948-90EF3E25BC07}" type="pres">
      <dgm:prSet presAssocID="{580EDD66-4AB1-4929-9B4B-827C267F8860}" presName="sibTrans" presStyleLbl="sibTrans2D1" presStyleIdx="7" presStyleCnt="22"/>
      <dgm:spPr/>
      <dgm:t>
        <a:bodyPr/>
        <a:lstStyle/>
        <a:p>
          <a:endParaRPr lang="en-US"/>
        </a:p>
      </dgm:t>
    </dgm:pt>
    <dgm:pt modelId="{5312ACE0-F6CF-4E44-BE44-6D3B83E93967}" type="pres">
      <dgm:prSet presAssocID="{0B1F851B-CC7E-4416-99F0-E8017E149F84}" presName="node" presStyleLbl="node1" presStyleIdx="8" presStyleCnt="22" custScaleX="256531" custScaleY="145836" custRadScaleRad="108006" custRadScaleInc="-165087">
        <dgm:presLayoutVars>
          <dgm:bulletEnabled val="1"/>
        </dgm:presLayoutVars>
      </dgm:prSet>
      <dgm:spPr/>
      <dgm:t>
        <a:bodyPr/>
        <a:lstStyle/>
        <a:p>
          <a:endParaRPr lang="en-US"/>
        </a:p>
      </dgm:t>
    </dgm:pt>
    <dgm:pt modelId="{17A96B54-1308-49F6-B724-DCBBF795AA93}" type="pres">
      <dgm:prSet presAssocID="{0B1F851B-CC7E-4416-99F0-E8017E149F84}" presName="dummy" presStyleCnt="0"/>
      <dgm:spPr/>
    </dgm:pt>
    <dgm:pt modelId="{7C1E034E-D26B-4887-99D5-741B042E199C}" type="pres">
      <dgm:prSet presAssocID="{C336786F-226A-45CB-9D96-A4A16749FFEC}" presName="sibTrans" presStyleLbl="sibTrans2D1" presStyleIdx="8" presStyleCnt="22"/>
      <dgm:spPr/>
      <dgm:t>
        <a:bodyPr/>
        <a:lstStyle/>
        <a:p>
          <a:endParaRPr lang="en-US"/>
        </a:p>
      </dgm:t>
    </dgm:pt>
    <dgm:pt modelId="{B5158FE8-6E7B-47FF-AE0A-30B97DAF581C}" type="pres">
      <dgm:prSet presAssocID="{73042B11-DC1C-4A6E-AA5D-F6255FA7B3AF}" presName="node" presStyleLbl="node1" presStyleIdx="9" presStyleCnt="22" custScaleX="222752" custScaleY="143499" custRadScaleRad="108049" custRadScaleInc="-167386">
        <dgm:presLayoutVars>
          <dgm:bulletEnabled val="1"/>
        </dgm:presLayoutVars>
      </dgm:prSet>
      <dgm:spPr/>
      <dgm:t>
        <a:bodyPr/>
        <a:lstStyle/>
        <a:p>
          <a:endParaRPr lang="en-US"/>
        </a:p>
      </dgm:t>
    </dgm:pt>
    <dgm:pt modelId="{B343BBA3-5860-49DB-9EE1-FA9FC1F0D3EB}" type="pres">
      <dgm:prSet presAssocID="{73042B11-DC1C-4A6E-AA5D-F6255FA7B3AF}" presName="dummy" presStyleCnt="0"/>
      <dgm:spPr/>
    </dgm:pt>
    <dgm:pt modelId="{E70F5C84-8E47-490B-AC26-8D51A456547E}" type="pres">
      <dgm:prSet presAssocID="{3DEBA195-EEA6-4BC4-9258-89FE4CF91AC6}" presName="sibTrans" presStyleLbl="sibTrans2D1" presStyleIdx="9" presStyleCnt="22"/>
      <dgm:spPr/>
      <dgm:t>
        <a:bodyPr/>
        <a:lstStyle/>
        <a:p>
          <a:endParaRPr lang="en-US"/>
        </a:p>
      </dgm:t>
    </dgm:pt>
    <dgm:pt modelId="{31B7C6C3-C28C-4770-911A-C69D153EFEF1}" type="pres">
      <dgm:prSet presAssocID="{51534918-0A53-4C3F-8C1C-41B77A9ED912}" presName="node" presStyleLbl="node1" presStyleIdx="10" presStyleCnt="22" custScaleX="254830" custScaleY="134743" custRadScaleRad="102610" custRadScaleInc="-173075">
        <dgm:presLayoutVars>
          <dgm:bulletEnabled val="1"/>
        </dgm:presLayoutVars>
      </dgm:prSet>
      <dgm:spPr/>
      <dgm:t>
        <a:bodyPr/>
        <a:lstStyle/>
        <a:p>
          <a:endParaRPr lang="en-US"/>
        </a:p>
      </dgm:t>
    </dgm:pt>
    <dgm:pt modelId="{AF40FB64-8B62-41B2-97DD-ED19C191342C}" type="pres">
      <dgm:prSet presAssocID="{51534918-0A53-4C3F-8C1C-41B77A9ED912}" presName="dummy" presStyleCnt="0"/>
      <dgm:spPr/>
    </dgm:pt>
    <dgm:pt modelId="{4B69F189-567B-4AFC-89D1-C1C145ED1851}" type="pres">
      <dgm:prSet presAssocID="{0428007C-747E-4E2B-9725-CE10CAA4FCD1}" presName="sibTrans" presStyleLbl="sibTrans2D1" presStyleIdx="10" presStyleCnt="22"/>
      <dgm:spPr/>
      <dgm:t>
        <a:bodyPr/>
        <a:lstStyle/>
        <a:p>
          <a:endParaRPr lang="en-US"/>
        </a:p>
      </dgm:t>
    </dgm:pt>
    <dgm:pt modelId="{5AC3243E-F641-4926-ACD4-BA28688778D2}" type="pres">
      <dgm:prSet presAssocID="{CD15AEAE-5076-4F3F-8BCA-9BD752E158BB}" presName="node" presStyleLbl="node1" presStyleIdx="11" presStyleCnt="22" custScaleX="233474" custScaleY="171158" custRadScaleRad="102314" custRadScaleInc="-116436">
        <dgm:presLayoutVars>
          <dgm:bulletEnabled val="1"/>
        </dgm:presLayoutVars>
      </dgm:prSet>
      <dgm:spPr/>
      <dgm:t>
        <a:bodyPr/>
        <a:lstStyle/>
        <a:p>
          <a:endParaRPr lang="en-US"/>
        </a:p>
      </dgm:t>
    </dgm:pt>
    <dgm:pt modelId="{6BA30FC3-3CDB-4B0C-9FBF-6E41CEDDFD14}" type="pres">
      <dgm:prSet presAssocID="{CD15AEAE-5076-4F3F-8BCA-9BD752E158BB}" presName="dummy" presStyleCnt="0"/>
      <dgm:spPr/>
    </dgm:pt>
    <dgm:pt modelId="{70158F1B-BFBC-4C77-B063-BC567831D4C4}" type="pres">
      <dgm:prSet presAssocID="{409AEE2C-E9BD-4560-B3BA-40AB7D633178}" presName="sibTrans" presStyleLbl="sibTrans2D1" presStyleIdx="11" presStyleCnt="22"/>
      <dgm:spPr/>
      <dgm:t>
        <a:bodyPr/>
        <a:lstStyle/>
        <a:p>
          <a:endParaRPr lang="en-US"/>
        </a:p>
      </dgm:t>
    </dgm:pt>
    <dgm:pt modelId="{F883EE72-76EE-4404-B63A-A0FFE9D501CB}" type="pres">
      <dgm:prSet presAssocID="{DF91BCDF-A404-48F2-863F-C4A4F821EDB3}" presName="node" presStyleLbl="node1" presStyleIdx="12" presStyleCnt="22" custScaleX="265571" custScaleY="186953" custRadScaleRad="105058" custRadScaleInc="-18236">
        <dgm:presLayoutVars>
          <dgm:bulletEnabled val="1"/>
        </dgm:presLayoutVars>
      </dgm:prSet>
      <dgm:spPr/>
      <dgm:t>
        <a:bodyPr/>
        <a:lstStyle/>
        <a:p>
          <a:endParaRPr lang="en-US"/>
        </a:p>
      </dgm:t>
    </dgm:pt>
    <dgm:pt modelId="{819CAC22-C07A-42DF-A889-7106B0407636}" type="pres">
      <dgm:prSet presAssocID="{DF91BCDF-A404-48F2-863F-C4A4F821EDB3}" presName="dummy" presStyleCnt="0"/>
      <dgm:spPr/>
    </dgm:pt>
    <dgm:pt modelId="{AC62783F-AE59-49C9-9818-CD27D9D8D53A}" type="pres">
      <dgm:prSet presAssocID="{A5CD13E4-0F53-4B38-8C67-55DCB6ED77C3}" presName="sibTrans" presStyleLbl="sibTrans2D1" presStyleIdx="12" presStyleCnt="22"/>
      <dgm:spPr/>
      <dgm:t>
        <a:bodyPr/>
        <a:lstStyle/>
        <a:p>
          <a:endParaRPr lang="en-US"/>
        </a:p>
      </dgm:t>
    </dgm:pt>
    <dgm:pt modelId="{F413EF76-BEE4-4667-8022-7FBFC94A344C}" type="pres">
      <dgm:prSet presAssocID="{CBC5171B-3774-4465-B9A6-FC4188582483}" presName="node" presStyleLbl="node1" presStyleIdx="13" presStyleCnt="22" custScaleX="244132" custScaleY="145373" custRadScaleRad="108361" custRadScaleInc="59006">
        <dgm:presLayoutVars>
          <dgm:bulletEnabled val="1"/>
        </dgm:presLayoutVars>
      </dgm:prSet>
      <dgm:spPr/>
      <dgm:t>
        <a:bodyPr/>
        <a:lstStyle/>
        <a:p>
          <a:endParaRPr lang="en-US"/>
        </a:p>
      </dgm:t>
    </dgm:pt>
    <dgm:pt modelId="{8DBF3B3D-231E-45F8-AA1F-60C5D9AC8BEC}" type="pres">
      <dgm:prSet presAssocID="{CBC5171B-3774-4465-B9A6-FC4188582483}" presName="dummy" presStyleCnt="0"/>
      <dgm:spPr/>
    </dgm:pt>
    <dgm:pt modelId="{7C8B3784-00D5-4CFD-8C1E-ED77B0E92CF6}" type="pres">
      <dgm:prSet presAssocID="{1900A317-73CD-4B1E-959A-A1F423AF800D}" presName="sibTrans" presStyleLbl="sibTrans2D1" presStyleIdx="13" presStyleCnt="22"/>
      <dgm:spPr/>
      <dgm:t>
        <a:bodyPr/>
        <a:lstStyle/>
        <a:p>
          <a:endParaRPr lang="en-US"/>
        </a:p>
      </dgm:t>
    </dgm:pt>
    <dgm:pt modelId="{18D90798-9E53-4783-BF5B-1E446C6E6919}" type="pres">
      <dgm:prSet presAssocID="{842CD0FD-5B27-42A9-A3DA-E49DAD9D4694}" presName="node" presStyleLbl="node1" presStyleIdx="14" presStyleCnt="22" custScaleX="340889" custScaleY="137769">
        <dgm:presLayoutVars>
          <dgm:bulletEnabled val="1"/>
        </dgm:presLayoutVars>
      </dgm:prSet>
      <dgm:spPr/>
      <dgm:t>
        <a:bodyPr/>
        <a:lstStyle/>
        <a:p>
          <a:endParaRPr lang="en-US"/>
        </a:p>
      </dgm:t>
    </dgm:pt>
    <dgm:pt modelId="{E2D740EC-3ADF-4562-84C6-DC0F75BF841E}" type="pres">
      <dgm:prSet presAssocID="{842CD0FD-5B27-42A9-A3DA-E49DAD9D4694}" presName="dummy" presStyleCnt="0"/>
      <dgm:spPr/>
    </dgm:pt>
    <dgm:pt modelId="{AB6DB9D5-19E4-4476-82CA-ABBE1ACAC45A}" type="pres">
      <dgm:prSet presAssocID="{378D94B9-5475-4062-8E58-75357EB54C3B}" presName="sibTrans" presStyleLbl="sibTrans2D1" presStyleIdx="14" presStyleCnt="22"/>
      <dgm:spPr/>
      <dgm:t>
        <a:bodyPr/>
        <a:lstStyle/>
        <a:p>
          <a:endParaRPr lang="en-US"/>
        </a:p>
      </dgm:t>
    </dgm:pt>
    <dgm:pt modelId="{10A3998F-1A59-4CB6-8D6D-D5F4FCD52E57}" type="pres">
      <dgm:prSet presAssocID="{456F38E9-2A05-4212-8C40-2AD21F8B45FF}" presName="node" presStyleLbl="node1" presStyleIdx="15" presStyleCnt="22" custScaleX="336082" custScaleY="143811">
        <dgm:presLayoutVars>
          <dgm:bulletEnabled val="1"/>
        </dgm:presLayoutVars>
      </dgm:prSet>
      <dgm:spPr/>
      <dgm:t>
        <a:bodyPr/>
        <a:lstStyle/>
        <a:p>
          <a:endParaRPr lang="en-US"/>
        </a:p>
      </dgm:t>
    </dgm:pt>
    <dgm:pt modelId="{EE2D1C9D-999B-403B-A6F1-CE7BE72F7267}" type="pres">
      <dgm:prSet presAssocID="{456F38E9-2A05-4212-8C40-2AD21F8B45FF}" presName="dummy" presStyleCnt="0"/>
      <dgm:spPr/>
    </dgm:pt>
    <dgm:pt modelId="{B66F95C6-D223-4DD0-82D0-2D2583B0A6E8}" type="pres">
      <dgm:prSet presAssocID="{9DCC4F2B-8307-42B9-AD71-FC8B16F0215D}" presName="sibTrans" presStyleLbl="sibTrans2D1" presStyleIdx="15" presStyleCnt="22"/>
      <dgm:spPr/>
      <dgm:t>
        <a:bodyPr/>
        <a:lstStyle/>
        <a:p>
          <a:endParaRPr lang="en-US"/>
        </a:p>
      </dgm:t>
    </dgm:pt>
    <dgm:pt modelId="{150813B2-278D-4540-A245-A4D10BC3FA81}" type="pres">
      <dgm:prSet presAssocID="{CCF8E158-1908-477D-9348-CA6FDBE84BEA}" presName="node" presStyleLbl="node1" presStyleIdx="16" presStyleCnt="22" custScaleX="281771" custScaleY="154468">
        <dgm:presLayoutVars>
          <dgm:bulletEnabled val="1"/>
        </dgm:presLayoutVars>
      </dgm:prSet>
      <dgm:spPr/>
      <dgm:t>
        <a:bodyPr/>
        <a:lstStyle/>
        <a:p>
          <a:endParaRPr lang="en-US"/>
        </a:p>
      </dgm:t>
    </dgm:pt>
    <dgm:pt modelId="{E5143CE9-F75D-4776-B453-D53DDE7893F9}" type="pres">
      <dgm:prSet presAssocID="{CCF8E158-1908-477D-9348-CA6FDBE84BEA}" presName="dummy" presStyleCnt="0"/>
      <dgm:spPr/>
    </dgm:pt>
    <dgm:pt modelId="{9A7D5DD6-004B-497A-80EE-52FDD53FAEF9}" type="pres">
      <dgm:prSet presAssocID="{8F1734A6-0B74-4B59-B5BF-F2FA46B21945}" presName="sibTrans" presStyleLbl="sibTrans2D1" presStyleIdx="16" presStyleCnt="22"/>
      <dgm:spPr/>
      <dgm:t>
        <a:bodyPr/>
        <a:lstStyle/>
        <a:p>
          <a:endParaRPr lang="en-US"/>
        </a:p>
      </dgm:t>
    </dgm:pt>
    <dgm:pt modelId="{98DF1453-2A00-48D9-A854-73902BA0C20B}" type="pres">
      <dgm:prSet presAssocID="{26A5C019-47A9-47E1-AA83-1B54B5302C58}" presName="node" presStyleLbl="node1" presStyleIdx="17" presStyleCnt="22" custScaleX="360516" custScaleY="174149" custRadScaleRad="95172" custRadScaleInc="-13760">
        <dgm:presLayoutVars>
          <dgm:bulletEnabled val="1"/>
        </dgm:presLayoutVars>
      </dgm:prSet>
      <dgm:spPr/>
      <dgm:t>
        <a:bodyPr/>
        <a:lstStyle/>
        <a:p>
          <a:endParaRPr lang="en-US"/>
        </a:p>
      </dgm:t>
    </dgm:pt>
    <dgm:pt modelId="{D296969B-4A5B-4FBB-B9C8-D116537CF0FE}" type="pres">
      <dgm:prSet presAssocID="{26A5C019-47A9-47E1-AA83-1B54B5302C58}" presName="dummy" presStyleCnt="0"/>
      <dgm:spPr/>
    </dgm:pt>
    <dgm:pt modelId="{629FF640-3A15-4C3E-B2DD-B034D467D12C}" type="pres">
      <dgm:prSet presAssocID="{06869339-B57E-40C5-96FA-D5749FF9268F}" presName="sibTrans" presStyleLbl="sibTrans2D1" presStyleIdx="17" presStyleCnt="22"/>
      <dgm:spPr/>
      <dgm:t>
        <a:bodyPr/>
        <a:lstStyle/>
        <a:p>
          <a:endParaRPr lang="en-US"/>
        </a:p>
      </dgm:t>
    </dgm:pt>
    <dgm:pt modelId="{187AFA85-8376-468F-AD0C-AE12B27BBC56}" type="pres">
      <dgm:prSet presAssocID="{301213E6-813F-421D-BFE5-CF1D00D75037}" presName="node" presStyleLbl="node1" presStyleIdx="18" presStyleCnt="22" custScaleX="226384" custScaleY="166657">
        <dgm:presLayoutVars>
          <dgm:bulletEnabled val="1"/>
        </dgm:presLayoutVars>
      </dgm:prSet>
      <dgm:spPr/>
      <dgm:t>
        <a:bodyPr/>
        <a:lstStyle/>
        <a:p>
          <a:endParaRPr lang="en-US"/>
        </a:p>
      </dgm:t>
    </dgm:pt>
    <dgm:pt modelId="{AF5DB0CF-B35C-4657-B546-E91F42FDD0CE}" type="pres">
      <dgm:prSet presAssocID="{301213E6-813F-421D-BFE5-CF1D00D75037}" presName="dummy" presStyleCnt="0"/>
      <dgm:spPr/>
    </dgm:pt>
    <dgm:pt modelId="{E32168B4-D895-4B5B-B3AA-228D3D1373C3}" type="pres">
      <dgm:prSet presAssocID="{5B9FE2D7-8D1E-4EF4-9E0C-0EBA00F19D46}" presName="sibTrans" presStyleLbl="sibTrans2D1" presStyleIdx="18" presStyleCnt="22"/>
      <dgm:spPr/>
      <dgm:t>
        <a:bodyPr/>
        <a:lstStyle/>
        <a:p>
          <a:endParaRPr lang="en-US"/>
        </a:p>
      </dgm:t>
    </dgm:pt>
    <dgm:pt modelId="{02E4E6D6-C56C-4847-88E7-B971790C4241}" type="pres">
      <dgm:prSet presAssocID="{CD620E6B-4553-4290-8CC3-E260864F03AE}" presName="node" presStyleLbl="node1" presStyleIdx="19" presStyleCnt="22" custScaleX="163824" custScaleY="155082" custRadScaleRad="101058" custRadScaleInc="-23674">
        <dgm:presLayoutVars>
          <dgm:bulletEnabled val="1"/>
        </dgm:presLayoutVars>
      </dgm:prSet>
      <dgm:spPr/>
      <dgm:t>
        <a:bodyPr/>
        <a:lstStyle/>
        <a:p>
          <a:endParaRPr lang="en-US"/>
        </a:p>
      </dgm:t>
    </dgm:pt>
    <dgm:pt modelId="{54B77ABA-E8A3-448A-B196-21CDA837478B}" type="pres">
      <dgm:prSet presAssocID="{CD620E6B-4553-4290-8CC3-E260864F03AE}" presName="dummy" presStyleCnt="0"/>
      <dgm:spPr/>
    </dgm:pt>
    <dgm:pt modelId="{663E19AB-765E-4BB9-AB9F-4E66C965191B}" type="pres">
      <dgm:prSet presAssocID="{BB0CA2D4-3F24-4213-A001-53C28B906C0E}" presName="sibTrans" presStyleLbl="sibTrans2D1" presStyleIdx="19" presStyleCnt="22"/>
      <dgm:spPr/>
      <dgm:t>
        <a:bodyPr/>
        <a:lstStyle/>
        <a:p>
          <a:endParaRPr lang="en-US"/>
        </a:p>
      </dgm:t>
    </dgm:pt>
    <dgm:pt modelId="{CE96C36A-7F1B-46FD-BB9B-27849D073053}" type="pres">
      <dgm:prSet presAssocID="{2D289820-4FE2-4898-B0ED-19FF9CFC22D1}" presName="node" presStyleLbl="node1" presStyleIdx="20" presStyleCnt="22" custScaleX="234120" custScaleY="167302">
        <dgm:presLayoutVars>
          <dgm:bulletEnabled val="1"/>
        </dgm:presLayoutVars>
      </dgm:prSet>
      <dgm:spPr/>
      <dgm:t>
        <a:bodyPr/>
        <a:lstStyle/>
        <a:p>
          <a:endParaRPr lang="en-US"/>
        </a:p>
      </dgm:t>
    </dgm:pt>
    <dgm:pt modelId="{B3958AB2-CD53-4011-B24E-B9D6E5D2DE18}" type="pres">
      <dgm:prSet presAssocID="{2D289820-4FE2-4898-B0ED-19FF9CFC22D1}" presName="dummy" presStyleCnt="0"/>
      <dgm:spPr/>
    </dgm:pt>
    <dgm:pt modelId="{8F014132-031E-41A2-9E7E-B96EF06D8CE4}" type="pres">
      <dgm:prSet presAssocID="{0A3169BE-216B-499D-A29E-DC826923599A}" presName="sibTrans" presStyleLbl="sibTrans2D1" presStyleIdx="20" presStyleCnt="22"/>
      <dgm:spPr/>
      <dgm:t>
        <a:bodyPr/>
        <a:lstStyle/>
        <a:p>
          <a:endParaRPr lang="en-US"/>
        </a:p>
      </dgm:t>
    </dgm:pt>
    <dgm:pt modelId="{42D2710B-E484-4413-9683-E3CE299F5388}" type="pres">
      <dgm:prSet presAssocID="{9CBB7CB8-E18D-47FB-82CB-6B0CA7B6B502}" presName="node" presStyleLbl="node1" presStyleIdx="21" presStyleCnt="22" custScaleX="191972" custScaleY="139967" custRadScaleRad="101196" custRadScaleInc="3652">
        <dgm:presLayoutVars>
          <dgm:bulletEnabled val="1"/>
        </dgm:presLayoutVars>
      </dgm:prSet>
      <dgm:spPr/>
      <dgm:t>
        <a:bodyPr/>
        <a:lstStyle/>
        <a:p>
          <a:endParaRPr lang="en-US"/>
        </a:p>
      </dgm:t>
    </dgm:pt>
    <dgm:pt modelId="{A2490077-7728-4EC3-B006-D5388ADF2660}" type="pres">
      <dgm:prSet presAssocID="{9CBB7CB8-E18D-47FB-82CB-6B0CA7B6B502}" presName="dummy" presStyleCnt="0"/>
      <dgm:spPr/>
    </dgm:pt>
    <dgm:pt modelId="{CA21AE58-42C7-49DB-89C1-487F9B2491B9}" type="pres">
      <dgm:prSet presAssocID="{70502EDC-BFDA-47F3-8E2F-C512E9BB0735}" presName="sibTrans" presStyleLbl="sibTrans2D1" presStyleIdx="21" presStyleCnt="22"/>
      <dgm:spPr/>
      <dgm:t>
        <a:bodyPr/>
        <a:lstStyle/>
        <a:p>
          <a:endParaRPr lang="en-US"/>
        </a:p>
      </dgm:t>
    </dgm:pt>
  </dgm:ptLst>
  <dgm:cxnLst>
    <dgm:cxn modelId="{B2653071-F22E-4579-BA6D-33B8659089B8}" type="presOf" srcId="{0A3169BE-216B-499D-A29E-DC826923599A}" destId="{8F014132-031E-41A2-9E7E-B96EF06D8CE4}" srcOrd="0" destOrd="0" presId="urn:microsoft.com/office/officeart/2005/8/layout/radial6"/>
    <dgm:cxn modelId="{4601B3B3-1EB0-457A-8E2B-70427AC08A77}" type="presOf" srcId="{A30A20F7-47E9-4DB6-A1CD-E33734A46555}" destId="{56A8F2D4-425B-4876-826E-4AADC537DFD3}" srcOrd="0" destOrd="0" presId="urn:microsoft.com/office/officeart/2005/8/layout/radial6"/>
    <dgm:cxn modelId="{B79233AB-AD23-4A6E-A43B-2AA27B4B8DD0}" type="presOf" srcId="{9D25A744-532E-4C43-98D9-67C8203C3545}" destId="{147EDD5B-8720-4DC8-A018-030F1441B562}" srcOrd="0" destOrd="0" presId="urn:microsoft.com/office/officeart/2005/8/layout/radial6"/>
    <dgm:cxn modelId="{5785AA10-FCC9-48D3-B2C7-1B8B75F0E88E}" srcId="{4790388C-6957-45DD-B1B9-4EE04D9B99DA}" destId="{9CBB7CB8-E18D-47FB-82CB-6B0CA7B6B502}" srcOrd="21" destOrd="0" parTransId="{50EB4C8F-3EBE-4E9A-BB2C-64B877F14EA3}" sibTransId="{70502EDC-BFDA-47F3-8E2F-C512E9BB0735}"/>
    <dgm:cxn modelId="{B910FF28-EA29-4970-9252-2F5E62C4E913}" srcId="{4790388C-6957-45DD-B1B9-4EE04D9B99DA}" destId="{842CD0FD-5B27-42A9-A3DA-E49DAD9D4694}" srcOrd="14" destOrd="0" parTransId="{DD1AE004-D436-4F38-8AA7-9E885D6F754F}" sibTransId="{378D94B9-5475-4062-8E58-75357EB54C3B}"/>
    <dgm:cxn modelId="{FD28EF4E-8EBE-4B03-965E-D7E6C0909CD9}" srcId="{4790388C-6957-45DD-B1B9-4EE04D9B99DA}" destId="{CCF8E158-1908-477D-9348-CA6FDBE84BEA}" srcOrd="16" destOrd="0" parTransId="{8C258F73-C6D7-4D7D-970B-5189DE19841C}" sibTransId="{8F1734A6-0B74-4B59-B5BF-F2FA46B21945}"/>
    <dgm:cxn modelId="{7DEB4FB8-C33C-43D5-8875-033091999824}" type="presOf" srcId="{CBC5171B-3774-4465-B9A6-FC4188582483}" destId="{F413EF76-BEE4-4667-8022-7FBFC94A344C}" srcOrd="0" destOrd="0" presId="urn:microsoft.com/office/officeart/2005/8/layout/radial6"/>
    <dgm:cxn modelId="{DBA4F0E1-7B04-48E8-8E1D-7FDC0F7CBEF1}" type="presOf" srcId="{CD15AEAE-5076-4F3F-8BCA-9BD752E158BB}" destId="{5AC3243E-F641-4926-ACD4-BA28688778D2}" srcOrd="0" destOrd="0" presId="urn:microsoft.com/office/officeart/2005/8/layout/radial6"/>
    <dgm:cxn modelId="{F5F2A37F-006E-4A41-957B-CEFE86837390}" type="presOf" srcId="{301213E6-813F-421D-BFE5-CF1D00D75037}" destId="{187AFA85-8376-468F-AD0C-AE12B27BBC56}" srcOrd="0" destOrd="0" presId="urn:microsoft.com/office/officeart/2005/8/layout/radial6"/>
    <dgm:cxn modelId="{1D368D9C-6936-4C8B-B960-1EFE08E807CE}" type="presOf" srcId="{456F38E9-2A05-4212-8C40-2AD21F8B45FF}" destId="{10A3998F-1A59-4CB6-8D6D-D5F4FCD52E57}" srcOrd="0" destOrd="0" presId="urn:microsoft.com/office/officeart/2005/8/layout/radial6"/>
    <dgm:cxn modelId="{517F151F-2696-4B25-86E5-87590C856604}" type="presOf" srcId="{70502EDC-BFDA-47F3-8E2F-C512E9BB0735}" destId="{CA21AE58-42C7-49DB-89C1-487F9B2491B9}" srcOrd="0" destOrd="0" presId="urn:microsoft.com/office/officeart/2005/8/layout/radial6"/>
    <dgm:cxn modelId="{2848FB03-A4B7-4D7B-B0A7-6381C44E3672}" type="presOf" srcId="{5B9FE2D7-8D1E-4EF4-9E0C-0EBA00F19D46}" destId="{E32168B4-D895-4B5B-B3AA-228D3D1373C3}" srcOrd="0" destOrd="0" presId="urn:microsoft.com/office/officeart/2005/8/layout/radial6"/>
    <dgm:cxn modelId="{F5D4F19C-3B27-4FFC-ADDB-98DDAFCABD1D}" type="presOf" srcId="{DF91BCDF-A404-48F2-863F-C4A4F821EDB3}" destId="{F883EE72-76EE-4404-B63A-A0FFE9D501CB}" srcOrd="0" destOrd="0" presId="urn:microsoft.com/office/officeart/2005/8/layout/radial6"/>
    <dgm:cxn modelId="{47B666A4-55D1-4C1B-BEDF-A123B15314D2}" type="presOf" srcId="{CE038B77-7273-419C-9C97-44609AA97C63}" destId="{3796D806-D782-44D4-8350-CA495717A9E5}" srcOrd="0" destOrd="0" presId="urn:microsoft.com/office/officeart/2005/8/layout/radial6"/>
    <dgm:cxn modelId="{AF670D3B-DB08-4B59-A801-49DE7491AA52}" type="presOf" srcId="{9DCC4F2B-8307-42B9-AD71-FC8B16F0215D}" destId="{B66F95C6-D223-4DD0-82D0-2D2583B0A6E8}" srcOrd="0" destOrd="0" presId="urn:microsoft.com/office/officeart/2005/8/layout/radial6"/>
    <dgm:cxn modelId="{61CCBD17-7A64-4978-87AB-4CC647A81773}" type="presOf" srcId="{06869339-B57E-40C5-96FA-D5749FF9268F}" destId="{629FF640-3A15-4C3E-B2DD-B034D467D12C}" srcOrd="0" destOrd="0" presId="urn:microsoft.com/office/officeart/2005/8/layout/radial6"/>
    <dgm:cxn modelId="{C1B19ACA-A055-4809-938E-10BAADD2A290}" type="presOf" srcId="{0428007C-747E-4E2B-9725-CE10CAA4FCD1}" destId="{4B69F189-567B-4AFC-89D1-C1C145ED1851}" srcOrd="0" destOrd="0" presId="urn:microsoft.com/office/officeart/2005/8/layout/radial6"/>
    <dgm:cxn modelId="{6A8556B5-46EE-4B72-8259-CA29E0C4B85A}" srcId="{4790388C-6957-45DD-B1B9-4EE04D9B99DA}" destId="{9D25A744-532E-4C43-98D9-67C8203C3545}" srcOrd="4" destOrd="0" parTransId="{438FADEB-7528-48E5-873A-2CAD988BCEEF}" sibTransId="{F36D8AC5-FBBC-4D2E-B37F-636A67EF7F0A}"/>
    <dgm:cxn modelId="{C53FAA19-9704-4DF6-A809-AFC9A53FDAF0}" srcId="{4790388C-6957-45DD-B1B9-4EE04D9B99DA}" destId="{51534918-0A53-4C3F-8C1C-41B77A9ED912}" srcOrd="10" destOrd="0" parTransId="{EE3A02DC-795E-4EAB-ADED-4D5CB0376A10}" sibTransId="{0428007C-747E-4E2B-9725-CE10CAA4FCD1}"/>
    <dgm:cxn modelId="{F5C665F4-87B0-45E3-9A52-AEBBE06D5D76}" srcId="{4790388C-6957-45DD-B1B9-4EE04D9B99DA}" destId="{CD620E6B-4553-4290-8CC3-E260864F03AE}" srcOrd="19" destOrd="0" parTransId="{96B548D7-F10B-404C-A447-AC34089425E6}" sibTransId="{BB0CA2D4-3F24-4213-A001-53C28B906C0E}"/>
    <dgm:cxn modelId="{BA26F3A7-6416-4297-B960-8E4FF67099E7}" type="presOf" srcId="{1900A317-73CD-4B1E-959A-A1F423AF800D}" destId="{7C8B3784-00D5-4CFD-8C1E-ED77B0E92CF6}" srcOrd="0" destOrd="0" presId="urn:microsoft.com/office/officeart/2005/8/layout/radial6"/>
    <dgm:cxn modelId="{EDA8CBC4-64FB-4930-9AAB-292C24BE40F1}" srcId="{4790388C-6957-45DD-B1B9-4EE04D9B99DA}" destId="{3B57CF25-F5EA-4A2B-8CFF-B29CBD466939}" srcOrd="5" destOrd="0" parTransId="{0BEC2188-982D-4CC9-AEF0-2076833468CA}" sibTransId="{B446BB99-AEC1-4F96-95CB-C9AE871A9798}"/>
    <dgm:cxn modelId="{3B249773-B93B-456E-89E8-57C077EEF45D}" type="presOf" srcId="{F36D8AC5-FBBC-4D2E-B37F-636A67EF7F0A}" destId="{F83FDC64-5BED-4FAA-BC0B-232EDE1E6C14}" srcOrd="0" destOrd="0" presId="urn:microsoft.com/office/officeart/2005/8/layout/radial6"/>
    <dgm:cxn modelId="{51396A1B-F69D-415E-AC88-E7364FC6D6FA}" type="presOf" srcId="{5F1CE8BB-57C0-4E8A-B44A-DB281D1E63C7}" destId="{610DB61A-EB22-42B2-9C8C-28AD1BBECBEC}" srcOrd="0" destOrd="0" presId="urn:microsoft.com/office/officeart/2005/8/layout/radial6"/>
    <dgm:cxn modelId="{C4F63D05-AF73-46EB-9EDE-82CB9EE1FFDF}" type="presOf" srcId="{73042B11-DC1C-4A6E-AA5D-F6255FA7B3AF}" destId="{B5158FE8-6E7B-47FF-AE0A-30B97DAF581C}" srcOrd="0" destOrd="0" presId="urn:microsoft.com/office/officeart/2005/8/layout/radial6"/>
    <dgm:cxn modelId="{C843D355-93B1-4CAC-ABF8-920030341770}" srcId="{4790388C-6957-45DD-B1B9-4EE04D9B99DA}" destId="{73042B11-DC1C-4A6E-AA5D-F6255FA7B3AF}" srcOrd="9" destOrd="0" parTransId="{318D5901-2D8A-4596-84B3-305EAD463127}" sibTransId="{3DEBA195-EEA6-4BC4-9258-89FE4CF91AC6}"/>
    <dgm:cxn modelId="{C201E2CE-247C-430C-A039-C7ECB579FA1F}" type="presOf" srcId="{C42F4556-C355-4ACA-A411-62885EC60D86}" destId="{D0705CFC-5363-4452-9EC9-9E763572EC8D}" srcOrd="0" destOrd="0" presId="urn:microsoft.com/office/officeart/2005/8/layout/radial6"/>
    <dgm:cxn modelId="{E46EE261-90C2-4122-A639-DF28ACD3FD91}" srcId="{4790388C-6957-45DD-B1B9-4EE04D9B99DA}" destId="{0B1F851B-CC7E-4416-99F0-E8017E149F84}" srcOrd="8" destOrd="0" parTransId="{AC9BFC40-0D4E-485E-919A-E3224289A17B}" sibTransId="{C336786F-226A-45CB-9D96-A4A16749FFEC}"/>
    <dgm:cxn modelId="{649EB534-3A2B-486F-92E3-147D24954C10}" type="presOf" srcId="{B446BB99-AEC1-4F96-95CB-C9AE871A9798}" destId="{08190617-0510-4E29-B8A8-5CF1958D4F92}" srcOrd="0" destOrd="0" presId="urn:microsoft.com/office/officeart/2005/8/layout/radial6"/>
    <dgm:cxn modelId="{383B9804-D75C-475C-9440-4A89B39040C2}" type="presOf" srcId="{33F889E4-CD3D-4E43-A926-B06F22704D21}" destId="{3FFED8A8-64E6-41EB-BCD7-ACE3E0E89E24}" srcOrd="0" destOrd="0" presId="urn:microsoft.com/office/officeart/2005/8/layout/radial6"/>
    <dgm:cxn modelId="{ABF3676E-1930-4E83-846F-64903BFDDEA2}" type="presOf" srcId="{51534918-0A53-4C3F-8C1C-41B77A9ED912}" destId="{31B7C6C3-C28C-4770-911A-C69D153EFEF1}" srcOrd="0" destOrd="0" presId="urn:microsoft.com/office/officeart/2005/8/layout/radial6"/>
    <dgm:cxn modelId="{C8712AE8-9B85-4DF3-9D96-4BE364AC65B2}" type="presOf" srcId="{3CA02CD2-6C00-4E4B-ADA3-827AB2267E78}" destId="{26FE3CA5-CBAF-435C-AA17-C826DB063DED}" srcOrd="0" destOrd="0" presId="urn:microsoft.com/office/officeart/2005/8/layout/radial6"/>
    <dgm:cxn modelId="{32EC8E01-1D8A-400D-99CC-2A48A88A5805}" type="presOf" srcId="{2248D19F-1008-4CE4-8AF4-AE0C86018278}" destId="{8414C5C3-B62C-412E-A2B6-96A07B00DA0A}" srcOrd="0" destOrd="0" presId="urn:microsoft.com/office/officeart/2005/8/layout/radial6"/>
    <dgm:cxn modelId="{E644880C-E581-4F54-9560-E088DB5BD8ED}" type="presOf" srcId="{378D94B9-5475-4062-8E58-75357EB54C3B}" destId="{AB6DB9D5-19E4-4476-82CA-ABBE1ACAC45A}" srcOrd="0" destOrd="0" presId="urn:microsoft.com/office/officeart/2005/8/layout/radial6"/>
    <dgm:cxn modelId="{560F5131-B88C-4AF6-AD0C-64F4484737F5}" srcId="{4790388C-6957-45DD-B1B9-4EE04D9B99DA}" destId="{CBC5171B-3774-4465-B9A6-FC4188582483}" srcOrd="13" destOrd="0" parTransId="{70C30363-5E18-4C6B-B570-B4453248D935}" sibTransId="{1900A317-73CD-4B1E-959A-A1F423AF800D}"/>
    <dgm:cxn modelId="{C3DF8DC1-BE4C-4567-A72E-60763AEA4104}" type="presOf" srcId="{4790388C-6957-45DD-B1B9-4EE04D9B99DA}" destId="{D0D47F9D-5AC6-4570-A17C-89646BE431F9}" srcOrd="0" destOrd="0" presId="urn:microsoft.com/office/officeart/2005/8/layout/radial6"/>
    <dgm:cxn modelId="{96EB6AA2-38C7-45F4-AF0B-13C578C88874}" type="presOf" srcId="{9CBB7CB8-E18D-47FB-82CB-6B0CA7B6B502}" destId="{42D2710B-E484-4413-9683-E3CE299F5388}" srcOrd="0" destOrd="0" presId="urn:microsoft.com/office/officeart/2005/8/layout/radial6"/>
    <dgm:cxn modelId="{8BD9FF98-E9A5-4B3C-BB59-62364EE7C0DD}" type="presOf" srcId="{3B3E1610-2737-4D0E-B4F7-40A27FCE8104}" destId="{97144107-D272-42F9-9853-299B8CB51549}" srcOrd="0" destOrd="0" presId="urn:microsoft.com/office/officeart/2005/8/layout/radial6"/>
    <dgm:cxn modelId="{D89C7B4E-63AE-4C96-9545-D8719B1043F9}" srcId="{5A7ABD7A-7B10-4EB3-A221-12DDD3F44EC6}" destId="{4790388C-6957-45DD-B1B9-4EE04D9B99DA}" srcOrd="0" destOrd="0" parTransId="{F9415568-8CA6-4BE2-BFFC-B4BEDA4462D7}" sibTransId="{48607D21-DC01-4BCB-A2DF-C8B25C07E127}"/>
    <dgm:cxn modelId="{DFC76E28-AB01-4F6D-A177-6BAFE7E905D6}" srcId="{4790388C-6957-45DD-B1B9-4EE04D9B99DA}" destId="{301213E6-813F-421D-BFE5-CF1D00D75037}" srcOrd="18" destOrd="0" parTransId="{99315946-8CAD-4C55-AFC1-2964C9EAC4B0}" sibTransId="{5B9FE2D7-8D1E-4EF4-9E0C-0EBA00F19D46}"/>
    <dgm:cxn modelId="{20A61A71-1379-4EEC-BDD5-2254D50733A4}" srcId="{4790388C-6957-45DD-B1B9-4EE04D9B99DA}" destId="{CE038B77-7273-419C-9C97-44609AA97C63}" srcOrd="2" destOrd="0" parTransId="{8E486AB5-CE73-4FA4-A11F-8A0D9C3A708D}" sibTransId="{C42F4556-C355-4ACA-A411-62885EC60D86}"/>
    <dgm:cxn modelId="{D1496C7B-9234-4657-8719-6EC19215357F}" srcId="{4790388C-6957-45DD-B1B9-4EE04D9B99DA}" destId="{AC9EC7E8-7A0E-4A74-9BD8-13145B501E09}" srcOrd="7" destOrd="0" parTransId="{A780D7EB-6BC4-4E10-BA7E-460364854B00}" sibTransId="{580EDD66-4AB1-4929-9B4B-827C267F8860}"/>
    <dgm:cxn modelId="{F3205802-A4A0-44B7-887D-CE6E93BC5829}" srcId="{4790388C-6957-45DD-B1B9-4EE04D9B99DA}" destId="{CD15AEAE-5076-4F3F-8BCA-9BD752E158BB}" srcOrd="11" destOrd="0" parTransId="{A326DB40-0BEF-48CC-B78B-838601E8F1C9}" sibTransId="{409AEE2C-E9BD-4560-B3BA-40AB7D633178}"/>
    <dgm:cxn modelId="{F8ACC24B-A9B0-4080-BFAD-84A800233B13}" type="presOf" srcId="{0B1F851B-CC7E-4416-99F0-E8017E149F84}" destId="{5312ACE0-F6CF-4E44-BE44-6D3B83E93967}" srcOrd="0" destOrd="0" presId="urn:microsoft.com/office/officeart/2005/8/layout/radial6"/>
    <dgm:cxn modelId="{FC8BF3C6-4078-4CB0-A8E8-3CE5012718F2}" srcId="{4790388C-6957-45DD-B1B9-4EE04D9B99DA}" destId="{26A5C019-47A9-47E1-AA83-1B54B5302C58}" srcOrd="17" destOrd="0" parTransId="{B681E27B-3EAE-4FB4-A19A-183E9465AD77}" sibTransId="{06869339-B57E-40C5-96FA-D5749FF9268F}"/>
    <dgm:cxn modelId="{F6A6E634-3024-44FC-A308-73A912DFCAF0}" type="presOf" srcId="{26A5C019-47A9-47E1-AA83-1B54B5302C58}" destId="{98DF1453-2A00-48D9-A854-73902BA0C20B}" srcOrd="0" destOrd="0" presId="urn:microsoft.com/office/officeart/2005/8/layout/radial6"/>
    <dgm:cxn modelId="{63535602-1D82-43CA-A704-EB656C70B4B3}" type="presOf" srcId="{C336786F-226A-45CB-9D96-A4A16749FFEC}" destId="{7C1E034E-D26B-4887-99D5-741B042E199C}" srcOrd="0" destOrd="0" presId="urn:microsoft.com/office/officeart/2005/8/layout/radial6"/>
    <dgm:cxn modelId="{15C332A5-97C3-4D47-8376-EACA2B4C545A}" srcId="{4790388C-6957-45DD-B1B9-4EE04D9B99DA}" destId="{A30A20F7-47E9-4DB6-A1CD-E33734A46555}" srcOrd="1" destOrd="0" parTransId="{C13833B8-AA7B-49B2-99F6-EE9F9EFE62BB}" sibTransId="{3CA02CD2-6C00-4E4B-ADA3-827AB2267E78}"/>
    <dgm:cxn modelId="{FA18CED5-1829-4293-918C-06CF3D8304C6}" type="presOf" srcId="{842CD0FD-5B27-42A9-A3DA-E49DAD9D4694}" destId="{18D90798-9E53-4783-BF5B-1E446C6E6919}" srcOrd="0" destOrd="0" presId="urn:microsoft.com/office/officeart/2005/8/layout/radial6"/>
    <dgm:cxn modelId="{EFB8C4EA-402F-4087-9075-26AAA2F2B3C8}" type="presOf" srcId="{3DEBA195-EEA6-4BC4-9258-89FE4CF91AC6}" destId="{E70F5C84-8E47-490B-AC26-8D51A456547E}" srcOrd="0" destOrd="0" presId="urn:microsoft.com/office/officeart/2005/8/layout/radial6"/>
    <dgm:cxn modelId="{0EF44888-7358-4D50-AF76-075D81B32A01}" type="presOf" srcId="{CD620E6B-4553-4290-8CC3-E260864F03AE}" destId="{02E4E6D6-C56C-4847-88E7-B971790C4241}" srcOrd="0" destOrd="0" presId="urn:microsoft.com/office/officeart/2005/8/layout/radial6"/>
    <dgm:cxn modelId="{A1EDE700-7099-4C28-8907-CDA874134C3E}" type="presOf" srcId="{409AEE2C-E9BD-4560-B3BA-40AB7D633178}" destId="{70158F1B-BFBC-4C77-B063-BC567831D4C4}" srcOrd="0" destOrd="0" presId="urn:microsoft.com/office/officeart/2005/8/layout/radial6"/>
    <dgm:cxn modelId="{EC9623AC-AD35-46E1-B85D-61EFFC888457}" type="presOf" srcId="{CCF8E158-1908-477D-9348-CA6FDBE84BEA}" destId="{150813B2-278D-4540-A245-A4D10BC3FA81}" srcOrd="0" destOrd="0" presId="urn:microsoft.com/office/officeart/2005/8/layout/radial6"/>
    <dgm:cxn modelId="{A1168469-EA7B-46F9-8E58-46FCF75A3486}" srcId="{4790388C-6957-45DD-B1B9-4EE04D9B99DA}" destId="{33F889E4-CD3D-4E43-A926-B06F22704D21}" srcOrd="6" destOrd="0" parTransId="{2C94BCE3-CAE6-4B2F-B3E3-BB86F0FA9D08}" sibTransId="{3B3E1610-2737-4D0E-B4F7-40A27FCE8104}"/>
    <dgm:cxn modelId="{12EBAF83-F76F-47AA-85B6-24A206ABBFEA}" type="presOf" srcId="{55FB32B5-667E-4821-BB1C-11DDAEA2FD97}" destId="{560F633B-2E3C-455C-A6EE-3A6EC0DD3E4C}" srcOrd="0" destOrd="0" presId="urn:microsoft.com/office/officeart/2005/8/layout/radial6"/>
    <dgm:cxn modelId="{6C0CD06F-096F-4B83-A408-6CE3EAA158C7}" type="presOf" srcId="{A5CD13E4-0F53-4B38-8C67-55DCB6ED77C3}" destId="{AC62783F-AE59-49C9-9818-CD27D9D8D53A}" srcOrd="0" destOrd="0" presId="urn:microsoft.com/office/officeart/2005/8/layout/radial6"/>
    <dgm:cxn modelId="{FD3063D7-40AB-40ED-AB54-4427F16E13EF}" srcId="{4790388C-6957-45DD-B1B9-4EE04D9B99DA}" destId="{2D289820-4FE2-4898-B0ED-19FF9CFC22D1}" srcOrd="20" destOrd="0" parTransId="{116EBD6D-7D57-472F-8C9F-E651AD2D6ECB}" sibTransId="{0A3169BE-216B-499D-A29E-DC826923599A}"/>
    <dgm:cxn modelId="{6B5125AD-9740-4A43-9180-5E7F3AD452AF}" srcId="{4790388C-6957-45DD-B1B9-4EE04D9B99DA}" destId="{55FB32B5-667E-4821-BB1C-11DDAEA2FD97}" srcOrd="0" destOrd="0" parTransId="{84DBE952-0FB0-4189-8A44-AAA9719533A1}" sibTransId="{598C996C-F2BC-41CF-BA66-E0792BCBA783}"/>
    <dgm:cxn modelId="{C77E4EAC-7C91-4194-94E7-5B950F0DC9A0}" type="presOf" srcId="{5A7ABD7A-7B10-4EB3-A221-12DDD3F44EC6}" destId="{77C871D8-AAED-4BF7-AA92-0622F9E986E7}" srcOrd="0" destOrd="0" presId="urn:microsoft.com/office/officeart/2005/8/layout/radial6"/>
    <dgm:cxn modelId="{244A9FB7-2EDB-4D88-8F29-EB2D882E1CE1}" type="presOf" srcId="{3B57CF25-F5EA-4A2B-8CFF-B29CBD466939}" destId="{D1E51E09-BC28-4633-B646-8D2169C74AB5}" srcOrd="0" destOrd="0" presId="urn:microsoft.com/office/officeart/2005/8/layout/radial6"/>
    <dgm:cxn modelId="{0982AAD1-7C72-4B58-B6B2-AA8F82FD0596}" type="presOf" srcId="{580EDD66-4AB1-4929-9B4B-827C267F8860}" destId="{C4AFF67F-3762-4878-A948-90EF3E25BC07}" srcOrd="0" destOrd="0" presId="urn:microsoft.com/office/officeart/2005/8/layout/radial6"/>
    <dgm:cxn modelId="{FF6D2509-2BE0-49F4-BE32-8B4F1BF9A89B}" srcId="{4790388C-6957-45DD-B1B9-4EE04D9B99DA}" destId="{456F38E9-2A05-4212-8C40-2AD21F8B45FF}" srcOrd="15" destOrd="0" parTransId="{4BE35F8B-5964-417F-9FA9-9DC8D19D0C27}" sibTransId="{9DCC4F2B-8307-42B9-AD71-FC8B16F0215D}"/>
    <dgm:cxn modelId="{573DF43E-5663-46B1-94F0-D922EEE3A29A}" type="presOf" srcId="{BB0CA2D4-3F24-4213-A001-53C28B906C0E}" destId="{663E19AB-765E-4BB9-AB9F-4E66C965191B}" srcOrd="0" destOrd="0" presId="urn:microsoft.com/office/officeart/2005/8/layout/radial6"/>
    <dgm:cxn modelId="{1FF04BDA-98A3-4631-80A4-F0402320A02E}" srcId="{4790388C-6957-45DD-B1B9-4EE04D9B99DA}" destId="{DF91BCDF-A404-48F2-863F-C4A4F821EDB3}" srcOrd="12" destOrd="0" parTransId="{BD7D27E3-AC1F-4C01-99DE-F51092B214E8}" sibTransId="{A5CD13E4-0F53-4B38-8C67-55DCB6ED77C3}"/>
    <dgm:cxn modelId="{CF4C404D-D23A-4CA1-B3B2-0282777195B1}" type="presOf" srcId="{598C996C-F2BC-41CF-BA66-E0792BCBA783}" destId="{96F60F9A-8717-46E8-9679-47FA50FF256E}" srcOrd="0" destOrd="0" presId="urn:microsoft.com/office/officeart/2005/8/layout/radial6"/>
    <dgm:cxn modelId="{381788B4-EE6B-4B20-A9D4-73C81540A9DD}" type="presOf" srcId="{8F1734A6-0B74-4B59-B5BF-F2FA46B21945}" destId="{9A7D5DD6-004B-497A-80EE-52FDD53FAEF9}" srcOrd="0" destOrd="0" presId="urn:microsoft.com/office/officeart/2005/8/layout/radial6"/>
    <dgm:cxn modelId="{7C1C1422-CE6A-4285-97DE-7AD36B5D4D09}" type="presOf" srcId="{AC9EC7E8-7A0E-4A74-9BD8-13145B501E09}" destId="{2BC663D9-CBDF-48F0-A715-FD7BDA957E79}" srcOrd="0" destOrd="0" presId="urn:microsoft.com/office/officeart/2005/8/layout/radial6"/>
    <dgm:cxn modelId="{F8DEE4F1-25D3-48CE-879A-BDA0F1184239}" srcId="{4790388C-6957-45DD-B1B9-4EE04D9B99DA}" destId="{5F1CE8BB-57C0-4E8A-B44A-DB281D1E63C7}" srcOrd="3" destOrd="0" parTransId="{29D4CEB2-15DA-4B42-B48B-CFDD96A49BF4}" sibTransId="{2248D19F-1008-4CE4-8AF4-AE0C86018278}"/>
    <dgm:cxn modelId="{9108CD67-2A0F-45FD-84FE-D99054058FC1}" type="presOf" srcId="{2D289820-4FE2-4898-B0ED-19FF9CFC22D1}" destId="{CE96C36A-7F1B-46FD-BB9B-27849D073053}" srcOrd="0" destOrd="0" presId="urn:microsoft.com/office/officeart/2005/8/layout/radial6"/>
    <dgm:cxn modelId="{CD368B52-97E6-4CC9-BBF0-E22C9EC772E9}" type="presParOf" srcId="{77C871D8-AAED-4BF7-AA92-0622F9E986E7}" destId="{D0D47F9D-5AC6-4570-A17C-89646BE431F9}" srcOrd="0" destOrd="0" presId="urn:microsoft.com/office/officeart/2005/8/layout/radial6"/>
    <dgm:cxn modelId="{275E5C13-43C4-4A19-96CE-655DF11F886E}" type="presParOf" srcId="{77C871D8-AAED-4BF7-AA92-0622F9E986E7}" destId="{560F633B-2E3C-455C-A6EE-3A6EC0DD3E4C}" srcOrd="1" destOrd="0" presId="urn:microsoft.com/office/officeart/2005/8/layout/radial6"/>
    <dgm:cxn modelId="{0AD67391-405E-4D72-A644-D2AE638A621B}" type="presParOf" srcId="{77C871D8-AAED-4BF7-AA92-0622F9E986E7}" destId="{EC7D271D-A8CD-41CA-99B2-3FB92BBDCC53}" srcOrd="2" destOrd="0" presId="urn:microsoft.com/office/officeart/2005/8/layout/radial6"/>
    <dgm:cxn modelId="{EA0C5F66-0294-4E9C-A5C2-CD98A85D6D05}" type="presParOf" srcId="{77C871D8-AAED-4BF7-AA92-0622F9E986E7}" destId="{96F60F9A-8717-46E8-9679-47FA50FF256E}" srcOrd="3" destOrd="0" presId="urn:microsoft.com/office/officeart/2005/8/layout/radial6"/>
    <dgm:cxn modelId="{A91B6C2B-1669-4F0D-8C8A-A9A00B8C2F4A}" type="presParOf" srcId="{77C871D8-AAED-4BF7-AA92-0622F9E986E7}" destId="{56A8F2D4-425B-4876-826E-4AADC537DFD3}" srcOrd="4" destOrd="0" presId="urn:microsoft.com/office/officeart/2005/8/layout/radial6"/>
    <dgm:cxn modelId="{D924F531-DDDF-49B5-91EC-617D7927F4D6}" type="presParOf" srcId="{77C871D8-AAED-4BF7-AA92-0622F9E986E7}" destId="{45719793-854D-47BF-8F1E-D8A4434D65A4}" srcOrd="5" destOrd="0" presId="urn:microsoft.com/office/officeart/2005/8/layout/radial6"/>
    <dgm:cxn modelId="{84012042-E8CA-4BC9-8D65-9B009AC2EA56}" type="presParOf" srcId="{77C871D8-AAED-4BF7-AA92-0622F9E986E7}" destId="{26FE3CA5-CBAF-435C-AA17-C826DB063DED}" srcOrd="6" destOrd="0" presId="urn:microsoft.com/office/officeart/2005/8/layout/radial6"/>
    <dgm:cxn modelId="{2FAC6D75-C08B-4E3D-BE24-064DDE960016}" type="presParOf" srcId="{77C871D8-AAED-4BF7-AA92-0622F9E986E7}" destId="{3796D806-D782-44D4-8350-CA495717A9E5}" srcOrd="7" destOrd="0" presId="urn:microsoft.com/office/officeart/2005/8/layout/radial6"/>
    <dgm:cxn modelId="{5F347B01-3753-4C72-AF5F-2B603177BF2C}" type="presParOf" srcId="{77C871D8-AAED-4BF7-AA92-0622F9E986E7}" destId="{102BD172-0995-4B54-98FD-C680520FC559}" srcOrd="8" destOrd="0" presId="urn:microsoft.com/office/officeart/2005/8/layout/radial6"/>
    <dgm:cxn modelId="{2EAA9151-227A-4F9B-812F-EA66280BC178}" type="presParOf" srcId="{77C871D8-AAED-4BF7-AA92-0622F9E986E7}" destId="{D0705CFC-5363-4452-9EC9-9E763572EC8D}" srcOrd="9" destOrd="0" presId="urn:microsoft.com/office/officeart/2005/8/layout/radial6"/>
    <dgm:cxn modelId="{79CC1A7A-46DE-413F-B05B-2ACC19198A40}" type="presParOf" srcId="{77C871D8-AAED-4BF7-AA92-0622F9E986E7}" destId="{610DB61A-EB22-42B2-9C8C-28AD1BBECBEC}" srcOrd="10" destOrd="0" presId="urn:microsoft.com/office/officeart/2005/8/layout/radial6"/>
    <dgm:cxn modelId="{587197D5-8304-4D4B-9015-6908750A1DA5}" type="presParOf" srcId="{77C871D8-AAED-4BF7-AA92-0622F9E986E7}" destId="{8CF9244F-1626-431C-BB37-469909F108FC}" srcOrd="11" destOrd="0" presId="urn:microsoft.com/office/officeart/2005/8/layout/radial6"/>
    <dgm:cxn modelId="{5C38F734-90DD-492E-BD6D-CC5E134D0D02}" type="presParOf" srcId="{77C871D8-AAED-4BF7-AA92-0622F9E986E7}" destId="{8414C5C3-B62C-412E-A2B6-96A07B00DA0A}" srcOrd="12" destOrd="0" presId="urn:microsoft.com/office/officeart/2005/8/layout/radial6"/>
    <dgm:cxn modelId="{5C3ACFA5-7600-47FA-9650-2EF24D12721C}" type="presParOf" srcId="{77C871D8-AAED-4BF7-AA92-0622F9E986E7}" destId="{147EDD5B-8720-4DC8-A018-030F1441B562}" srcOrd="13" destOrd="0" presId="urn:microsoft.com/office/officeart/2005/8/layout/radial6"/>
    <dgm:cxn modelId="{884F0140-F09A-4700-B5EA-B255D7EECC73}" type="presParOf" srcId="{77C871D8-AAED-4BF7-AA92-0622F9E986E7}" destId="{5BDC3E0F-5EB1-4460-BEA2-AD3285DDDB34}" srcOrd="14" destOrd="0" presId="urn:microsoft.com/office/officeart/2005/8/layout/radial6"/>
    <dgm:cxn modelId="{648C7799-8389-4738-BD6E-634989E6A44D}" type="presParOf" srcId="{77C871D8-AAED-4BF7-AA92-0622F9E986E7}" destId="{F83FDC64-5BED-4FAA-BC0B-232EDE1E6C14}" srcOrd="15" destOrd="0" presId="urn:microsoft.com/office/officeart/2005/8/layout/radial6"/>
    <dgm:cxn modelId="{3518BB7E-DFB4-4EF4-9AA3-9F0BD4ABF4D2}" type="presParOf" srcId="{77C871D8-AAED-4BF7-AA92-0622F9E986E7}" destId="{D1E51E09-BC28-4633-B646-8D2169C74AB5}" srcOrd="16" destOrd="0" presId="urn:microsoft.com/office/officeart/2005/8/layout/radial6"/>
    <dgm:cxn modelId="{56BFFB12-E6EC-47A0-84A8-5855883FD441}" type="presParOf" srcId="{77C871D8-AAED-4BF7-AA92-0622F9E986E7}" destId="{55F82F34-3D42-4849-AA02-B9FC43BACB2E}" srcOrd="17" destOrd="0" presId="urn:microsoft.com/office/officeart/2005/8/layout/radial6"/>
    <dgm:cxn modelId="{7E62E18E-3D3B-427F-9A8E-214B4FDDF1DF}" type="presParOf" srcId="{77C871D8-AAED-4BF7-AA92-0622F9E986E7}" destId="{08190617-0510-4E29-B8A8-5CF1958D4F92}" srcOrd="18" destOrd="0" presId="urn:microsoft.com/office/officeart/2005/8/layout/radial6"/>
    <dgm:cxn modelId="{30F778AF-11F8-484E-935B-22D95B6CC9B2}" type="presParOf" srcId="{77C871D8-AAED-4BF7-AA92-0622F9E986E7}" destId="{3FFED8A8-64E6-41EB-BCD7-ACE3E0E89E24}" srcOrd="19" destOrd="0" presId="urn:microsoft.com/office/officeart/2005/8/layout/radial6"/>
    <dgm:cxn modelId="{A4E7A83A-643B-406D-BC9D-5365E322AAC0}" type="presParOf" srcId="{77C871D8-AAED-4BF7-AA92-0622F9E986E7}" destId="{6C20BE1B-59A0-4B0B-B2A4-5104556B21B6}" srcOrd="20" destOrd="0" presId="urn:microsoft.com/office/officeart/2005/8/layout/radial6"/>
    <dgm:cxn modelId="{538DF282-9C75-439F-B40D-BA11BC0FBA2E}" type="presParOf" srcId="{77C871D8-AAED-4BF7-AA92-0622F9E986E7}" destId="{97144107-D272-42F9-9853-299B8CB51549}" srcOrd="21" destOrd="0" presId="urn:microsoft.com/office/officeart/2005/8/layout/radial6"/>
    <dgm:cxn modelId="{3A508A1A-1520-4BEA-AF10-470E17A83871}" type="presParOf" srcId="{77C871D8-AAED-4BF7-AA92-0622F9E986E7}" destId="{2BC663D9-CBDF-48F0-A715-FD7BDA957E79}" srcOrd="22" destOrd="0" presId="urn:microsoft.com/office/officeart/2005/8/layout/radial6"/>
    <dgm:cxn modelId="{BEFB95BE-B1A7-4A1B-BC2C-A3F32BDCFEAA}" type="presParOf" srcId="{77C871D8-AAED-4BF7-AA92-0622F9E986E7}" destId="{1F44CB7A-0651-4595-957E-B62A09F0F7F1}" srcOrd="23" destOrd="0" presId="urn:microsoft.com/office/officeart/2005/8/layout/radial6"/>
    <dgm:cxn modelId="{9975E67D-5098-450D-93A6-0530D2598A76}" type="presParOf" srcId="{77C871D8-AAED-4BF7-AA92-0622F9E986E7}" destId="{C4AFF67F-3762-4878-A948-90EF3E25BC07}" srcOrd="24" destOrd="0" presId="urn:microsoft.com/office/officeart/2005/8/layout/radial6"/>
    <dgm:cxn modelId="{FE52515C-4FC1-4225-BF0A-2592515D3A88}" type="presParOf" srcId="{77C871D8-AAED-4BF7-AA92-0622F9E986E7}" destId="{5312ACE0-F6CF-4E44-BE44-6D3B83E93967}" srcOrd="25" destOrd="0" presId="urn:microsoft.com/office/officeart/2005/8/layout/radial6"/>
    <dgm:cxn modelId="{2C46190F-B440-42B5-A3E6-AFC3C3783046}" type="presParOf" srcId="{77C871D8-AAED-4BF7-AA92-0622F9E986E7}" destId="{17A96B54-1308-49F6-B724-DCBBF795AA93}" srcOrd="26" destOrd="0" presId="urn:microsoft.com/office/officeart/2005/8/layout/radial6"/>
    <dgm:cxn modelId="{06CD551F-D32A-4C4E-A058-E2658AC608F6}" type="presParOf" srcId="{77C871D8-AAED-4BF7-AA92-0622F9E986E7}" destId="{7C1E034E-D26B-4887-99D5-741B042E199C}" srcOrd="27" destOrd="0" presId="urn:microsoft.com/office/officeart/2005/8/layout/radial6"/>
    <dgm:cxn modelId="{A4018147-666C-493C-AE52-3D9C2FDB3D98}" type="presParOf" srcId="{77C871D8-AAED-4BF7-AA92-0622F9E986E7}" destId="{B5158FE8-6E7B-47FF-AE0A-30B97DAF581C}" srcOrd="28" destOrd="0" presId="urn:microsoft.com/office/officeart/2005/8/layout/radial6"/>
    <dgm:cxn modelId="{B7CDDB4F-09A9-47F8-AD23-C9CC217A0A5E}" type="presParOf" srcId="{77C871D8-AAED-4BF7-AA92-0622F9E986E7}" destId="{B343BBA3-5860-49DB-9EE1-FA9FC1F0D3EB}" srcOrd="29" destOrd="0" presId="urn:microsoft.com/office/officeart/2005/8/layout/radial6"/>
    <dgm:cxn modelId="{5CAF2393-46FA-4591-AA35-025C5FADDF0D}" type="presParOf" srcId="{77C871D8-AAED-4BF7-AA92-0622F9E986E7}" destId="{E70F5C84-8E47-490B-AC26-8D51A456547E}" srcOrd="30" destOrd="0" presId="urn:microsoft.com/office/officeart/2005/8/layout/radial6"/>
    <dgm:cxn modelId="{247B2988-551F-4193-8022-DD4AB69714D5}" type="presParOf" srcId="{77C871D8-AAED-4BF7-AA92-0622F9E986E7}" destId="{31B7C6C3-C28C-4770-911A-C69D153EFEF1}" srcOrd="31" destOrd="0" presId="urn:microsoft.com/office/officeart/2005/8/layout/radial6"/>
    <dgm:cxn modelId="{00A13BB6-A961-4DB8-8BE6-60AA67B11FBB}" type="presParOf" srcId="{77C871D8-AAED-4BF7-AA92-0622F9E986E7}" destId="{AF40FB64-8B62-41B2-97DD-ED19C191342C}" srcOrd="32" destOrd="0" presId="urn:microsoft.com/office/officeart/2005/8/layout/radial6"/>
    <dgm:cxn modelId="{01804A1E-3A6C-4230-B24A-6E701FBABC3F}" type="presParOf" srcId="{77C871D8-AAED-4BF7-AA92-0622F9E986E7}" destId="{4B69F189-567B-4AFC-89D1-C1C145ED1851}" srcOrd="33" destOrd="0" presId="urn:microsoft.com/office/officeart/2005/8/layout/radial6"/>
    <dgm:cxn modelId="{24B4DF28-0287-41D5-9BE9-B8ECB1014F93}" type="presParOf" srcId="{77C871D8-AAED-4BF7-AA92-0622F9E986E7}" destId="{5AC3243E-F641-4926-ACD4-BA28688778D2}" srcOrd="34" destOrd="0" presId="urn:microsoft.com/office/officeart/2005/8/layout/radial6"/>
    <dgm:cxn modelId="{28D0A817-705B-453C-85A0-03F0717FD65E}" type="presParOf" srcId="{77C871D8-AAED-4BF7-AA92-0622F9E986E7}" destId="{6BA30FC3-3CDB-4B0C-9FBF-6E41CEDDFD14}" srcOrd="35" destOrd="0" presId="urn:microsoft.com/office/officeart/2005/8/layout/radial6"/>
    <dgm:cxn modelId="{78327679-1BE4-42B8-9F3C-D101C6F76532}" type="presParOf" srcId="{77C871D8-AAED-4BF7-AA92-0622F9E986E7}" destId="{70158F1B-BFBC-4C77-B063-BC567831D4C4}" srcOrd="36" destOrd="0" presId="urn:microsoft.com/office/officeart/2005/8/layout/radial6"/>
    <dgm:cxn modelId="{CB1BE8E0-568E-4035-B484-15062AED7CAD}" type="presParOf" srcId="{77C871D8-AAED-4BF7-AA92-0622F9E986E7}" destId="{F883EE72-76EE-4404-B63A-A0FFE9D501CB}" srcOrd="37" destOrd="0" presId="urn:microsoft.com/office/officeart/2005/8/layout/radial6"/>
    <dgm:cxn modelId="{73F865BA-1A29-400E-8050-D0CA10309D9C}" type="presParOf" srcId="{77C871D8-AAED-4BF7-AA92-0622F9E986E7}" destId="{819CAC22-C07A-42DF-A889-7106B0407636}" srcOrd="38" destOrd="0" presId="urn:microsoft.com/office/officeart/2005/8/layout/radial6"/>
    <dgm:cxn modelId="{0DA8926A-CA03-44CC-850B-21874AACA03A}" type="presParOf" srcId="{77C871D8-AAED-4BF7-AA92-0622F9E986E7}" destId="{AC62783F-AE59-49C9-9818-CD27D9D8D53A}" srcOrd="39" destOrd="0" presId="urn:microsoft.com/office/officeart/2005/8/layout/radial6"/>
    <dgm:cxn modelId="{AC89DF78-43B0-4AC4-B057-C47E005BD4E9}" type="presParOf" srcId="{77C871D8-AAED-4BF7-AA92-0622F9E986E7}" destId="{F413EF76-BEE4-4667-8022-7FBFC94A344C}" srcOrd="40" destOrd="0" presId="urn:microsoft.com/office/officeart/2005/8/layout/radial6"/>
    <dgm:cxn modelId="{A5EAB2E7-2884-4DC4-A1F8-7491A322A4F0}" type="presParOf" srcId="{77C871D8-AAED-4BF7-AA92-0622F9E986E7}" destId="{8DBF3B3D-231E-45F8-AA1F-60C5D9AC8BEC}" srcOrd="41" destOrd="0" presId="urn:microsoft.com/office/officeart/2005/8/layout/radial6"/>
    <dgm:cxn modelId="{C3A4ACBB-D155-49B6-B31E-D7A35D5DF7AA}" type="presParOf" srcId="{77C871D8-AAED-4BF7-AA92-0622F9E986E7}" destId="{7C8B3784-00D5-4CFD-8C1E-ED77B0E92CF6}" srcOrd="42" destOrd="0" presId="urn:microsoft.com/office/officeart/2005/8/layout/radial6"/>
    <dgm:cxn modelId="{AB2F9FEE-A12B-476F-9E53-222B5E4FC453}" type="presParOf" srcId="{77C871D8-AAED-4BF7-AA92-0622F9E986E7}" destId="{18D90798-9E53-4783-BF5B-1E446C6E6919}" srcOrd="43" destOrd="0" presId="urn:microsoft.com/office/officeart/2005/8/layout/radial6"/>
    <dgm:cxn modelId="{33C44ED4-28B9-446D-B2F7-27747779EBE9}" type="presParOf" srcId="{77C871D8-AAED-4BF7-AA92-0622F9E986E7}" destId="{E2D740EC-3ADF-4562-84C6-DC0F75BF841E}" srcOrd="44" destOrd="0" presId="urn:microsoft.com/office/officeart/2005/8/layout/radial6"/>
    <dgm:cxn modelId="{D6DE8827-26BA-4F1D-AF11-DF9C3EECA064}" type="presParOf" srcId="{77C871D8-AAED-4BF7-AA92-0622F9E986E7}" destId="{AB6DB9D5-19E4-4476-82CA-ABBE1ACAC45A}" srcOrd="45" destOrd="0" presId="urn:microsoft.com/office/officeart/2005/8/layout/radial6"/>
    <dgm:cxn modelId="{D80E9ED3-D8CA-447A-94B7-3F4DF1E11458}" type="presParOf" srcId="{77C871D8-AAED-4BF7-AA92-0622F9E986E7}" destId="{10A3998F-1A59-4CB6-8D6D-D5F4FCD52E57}" srcOrd="46" destOrd="0" presId="urn:microsoft.com/office/officeart/2005/8/layout/radial6"/>
    <dgm:cxn modelId="{02D12E8E-4D7D-4AA4-9DBD-CC7EAE6ABE5F}" type="presParOf" srcId="{77C871D8-AAED-4BF7-AA92-0622F9E986E7}" destId="{EE2D1C9D-999B-403B-A6F1-CE7BE72F7267}" srcOrd="47" destOrd="0" presId="urn:microsoft.com/office/officeart/2005/8/layout/radial6"/>
    <dgm:cxn modelId="{EFDBD1FD-309F-4B61-A5C1-55975FACAA48}" type="presParOf" srcId="{77C871D8-AAED-4BF7-AA92-0622F9E986E7}" destId="{B66F95C6-D223-4DD0-82D0-2D2583B0A6E8}" srcOrd="48" destOrd="0" presId="urn:microsoft.com/office/officeart/2005/8/layout/radial6"/>
    <dgm:cxn modelId="{5EFB73AE-9456-4BEB-9226-86A7D71F5D9C}" type="presParOf" srcId="{77C871D8-AAED-4BF7-AA92-0622F9E986E7}" destId="{150813B2-278D-4540-A245-A4D10BC3FA81}" srcOrd="49" destOrd="0" presId="urn:microsoft.com/office/officeart/2005/8/layout/radial6"/>
    <dgm:cxn modelId="{A366A757-57A2-4D36-80D4-6AF5549A4083}" type="presParOf" srcId="{77C871D8-AAED-4BF7-AA92-0622F9E986E7}" destId="{E5143CE9-F75D-4776-B453-D53DDE7893F9}" srcOrd="50" destOrd="0" presId="urn:microsoft.com/office/officeart/2005/8/layout/radial6"/>
    <dgm:cxn modelId="{D729E267-8302-4AF1-9536-9EEDB5E41240}" type="presParOf" srcId="{77C871D8-AAED-4BF7-AA92-0622F9E986E7}" destId="{9A7D5DD6-004B-497A-80EE-52FDD53FAEF9}" srcOrd="51" destOrd="0" presId="urn:microsoft.com/office/officeart/2005/8/layout/radial6"/>
    <dgm:cxn modelId="{C91C7AE6-67E3-437C-9FDC-E997D64F49AE}" type="presParOf" srcId="{77C871D8-AAED-4BF7-AA92-0622F9E986E7}" destId="{98DF1453-2A00-48D9-A854-73902BA0C20B}" srcOrd="52" destOrd="0" presId="urn:microsoft.com/office/officeart/2005/8/layout/radial6"/>
    <dgm:cxn modelId="{39E2F1EF-1F51-4370-94D9-1A374D7843B0}" type="presParOf" srcId="{77C871D8-AAED-4BF7-AA92-0622F9E986E7}" destId="{D296969B-4A5B-4FBB-B9C8-D116537CF0FE}" srcOrd="53" destOrd="0" presId="urn:microsoft.com/office/officeart/2005/8/layout/radial6"/>
    <dgm:cxn modelId="{36941DB3-1D21-414C-B5C9-6376E923FE27}" type="presParOf" srcId="{77C871D8-AAED-4BF7-AA92-0622F9E986E7}" destId="{629FF640-3A15-4C3E-B2DD-B034D467D12C}" srcOrd="54" destOrd="0" presId="urn:microsoft.com/office/officeart/2005/8/layout/radial6"/>
    <dgm:cxn modelId="{9A109DFE-052B-416E-86A4-8C8FEEB50F11}" type="presParOf" srcId="{77C871D8-AAED-4BF7-AA92-0622F9E986E7}" destId="{187AFA85-8376-468F-AD0C-AE12B27BBC56}" srcOrd="55" destOrd="0" presId="urn:microsoft.com/office/officeart/2005/8/layout/radial6"/>
    <dgm:cxn modelId="{15917217-053D-45FA-BF6C-734D19C47A10}" type="presParOf" srcId="{77C871D8-AAED-4BF7-AA92-0622F9E986E7}" destId="{AF5DB0CF-B35C-4657-B546-E91F42FDD0CE}" srcOrd="56" destOrd="0" presId="urn:microsoft.com/office/officeart/2005/8/layout/radial6"/>
    <dgm:cxn modelId="{933D0F97-0B1C-4D41-9A84-9DB5EF193EBA}" type="presParOf" srcId="{77C871D8-AAED-4BF7-AA92-0622F9E986E7}" destId="{E32168B4-D895-4B5B-B3AA-228D3D1373C3}" srcOrd="57" destOrd="0" presId="urn:microsoft.com/office/officeart/2005/8/layout/radial6"/>
    <dgm:cxn modelId="{96AED710-E9CF-43B5-A2FE-DCE71BF97FBA}" type="presParOf" srcId="{77C871D8-AAED-4BF7-AA92-0622F9E986E7}" destId="{02E4E6D6-C56C-4847-88E7-B971790C4241}" srcOrd="58" destOrd="0" presId="urn:microsoft.com/office/officeart/2005/8/layout/radial6"/>
    <dgm:cxn modelId="{5CE89814-E6F7-4822-963D-7568341B7330}" type="presParOf" srcId="{77C871D8-AAED-4BF7-AA92-0622F9E986E7}" destId="{54B77ABA-E8A3-448A-B196-21CDA837478B}" srcOrd="59" destOrd="0" presId="urn:microsoft.com/office/officeart/2005/8/layout/radial6"/>
    <dgm:cxn modelId="{791354FF-36C9-413D-BC82-A4D4B01BE023}" type="presParOf" srcId="{77C871D8-AAED-4BF7-AA92-0622F9E986E7}" destId="{663E19AB-765E-4BB9-AB9F-4E66C965191B}" srcOrd="60" destOrd="0" presId="urn:microsoft.com/office/officeart/2005/8/layout/radial6"/>
    <dgm:cxn modelId="{10F42DD3-EB2E-4419-BC73-4B7F4906BD2B}" type="presParOf" srcId="{77C871D8-AAED-4BF7-AA92-0622F9E986E7}" destId="{CE96C36A-7F1B-46FD-BB9B-27849D073053}" srcOrd="61" destOrd="0" presId="urn:microsoft.com/office/officeart/2005/8/layout/radial6"/>
    <dgm:cxn modelId="{380CEA2B-DF22-4B85-A17A-4E6D2ACAD5D4}" type="presParOf" srcId="{77C871D8-AAED-4BF7-AA92-0622F9E986E7}" destId="{B3958AB2-CD53-4011-B24E-B9D6E5D2DE18}" srcOrd="62" destOrd="0" presId="urn:microsoft.com/office/officeart/2005/8/layout/radial6"/>
    <dgm:cxn modelId="{21F62A07-BD84-4428-B12F-0D766777AE8E}" type="presParOf" srcId="{77C871D8-AAED-4BF7-AA92-0622F9E986E7}" destId="{8F014132-031E-41A2-9E7E-B96EF06D8CE4}" srcOrd="63" destOrd="0" presId="urn:microsoft.com/office/officeart/2005/8/layout/radial6"/>
    <dgm:cxn modelId="{4EDF3830-E1E3-444C-9510-F697F5286432}" type="presParOf" srcId="{77C871D8-AAED-4BF7-AA92-0622F9E986E7}" destId="{42D2710B-E484-4413-9683-E3CE299F5388}" srcOrd="64" destOrd="0" presId="urn:microsoft.com/office/officeart/2005/8/layout/radial6"/>
    <dgm:cxn modelId="{375F32CD-397E-4962-88B5-57828C61B3B3}" type="presParOf" srcId="{77C871D8-AAED-4BF7-AA92-0622F9E986E7}" destId="{A2490077-7728-4EC3-B006-D5388ADF2660}" srcOrd="65" destOrd="0" presId="urn:microsoft.com/office/officeart/2005/8/layout/radial6"/>
    <dgm:cxn modelId="{363C7B9D-9C78-484A-9C6C-9B32A92C7AB2}" type="presParOf" srcId="{77C871D8-AAED-4BF7-AA92-0622F9E986E7}" destId="{CA21AE58-42C7-49DB-89C1-487F9B2491B9}" srcOrd="6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AE58-42C7-49DB-89C1-487F9B2491B9}">
      <dsp:nvSpPr>
        <dsp:cNvPr id="0" name=""/>
        <dsp:cNvSpPr/>
      </dsp:nvSpPr>
      <dsp:spPr>
        <a:xfrm>
          <a:off x="1863470" y="175461"/>
          <a:ext cx="4937232" cy="4937232"/>
        </a:xfrm>
        <a:prstGeom prst="blockArc">
          <a:avLst>
            <a:gd name="adj1" fmla="val 15206203"/>
            <a:gd name="adj2" fmla="val 1635279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14132-031E-41A2-9E7E-B96EF06D8CE4}">
      <dsp:nvSpPr>
        <dsp:cNvPr id="0" name=""/>
        <dsp:cNvSpPr/>
      </dsp:nvSpPr>
      <dsp:spPr>
        <a:xfrm>
          <a:off x="1855237" y="177894"/>
          <a:ext cx="4937232" cy="4937232"/>
        </a:xfrm>
        <a:prstGeom prst="blockArc">
          <a:avLst>
            <a:gd name="adj1" fmla="val 14236391"/>
            <a:gd name="adj2" fmla="val 1521823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3E19AB-765E-4BB9-AB9F-4E66C965191B}">
      <dsp:nvSpPr>
        <dsp:cNvPr id="0" name=""/>
        <dsp:cNvSpPr/>
      </dsp:nvSpPr>
      <dsp:spPr>
        <a:xfrm>
          <a:off x="1782690" y="222753"/>
          <a:ext cx="4937232" cy="4937232"/>
        </a:xfrm>
        <a:prstGeom prst="blockArc">
          <a:avLst>
            <a:gd name="adj1" fmla="val 13290375"/>
            <a:gd name="adj2" fmla="val 14355936"/>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168B4-D895-4B5B-B3AA-228D3D1373C3}">
      <dsp:nvSpPr>
        <dsp:cNvPr id="0" name=""/>
        <dsp:cNvSpPr/>
      </dsp:nvSpPr>
      <dsp:spPr>
        <a:xfrm>
          <a:off x="1894738" y="86568"/>
          <a:ext cx="4937232" cy="4937232"/>
        </a:xfrm>
        <a:prstGeom prst="blockArc">
          <a:avLst>
            <a:gd name="adj1" fmla="val 12133292"/>
            <a:gd name="adj2" fmla="val 13043166"/>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FF640-3A15-4C3E-B2DD-B034D467D12C}">
      <dsp:nvSpPr>
        <dsp:cNvPr id="0" name=""/>
        <dsp:cNvSpPr/>
      </dsp:nvSpPr>
      <dsp:spPr>
        <a:xfrm>
          <a:off x="1992068" y="-201513"/>
          <a:ext cx="4937232" cy="4937232"/>
        </a:xfrm>
        <a:prstGeom prst="blockArc">
          <a:avLst>
            <a:gd name="adj1" fmla="val 10691434"/>
            <a:gd name="adj2" fmla="val 1170686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7D5DD6-004B-497A-80EE-52FDD53FAEF9}">
      <dsp:nvSpPr>
        <dsp:cNvPr id="0" name=""/>
        <dsp:cNvSpPr/>
      </dsp:nvSpPr>
      <dsp:spPr>
        <a:xfrm>
          <a:off x="1878555" y="617378"/>
          <a:ext cx="4937232" cy="4937232"/>
        </a:xfrm>
        <a:prstGeom prst="blockArc">
          <a:avLst>
            <a:gd name="adj1" fmla="val 10926719"/>
            <a:gd name="adj2" fmla="val 1185560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6F95C6-D223-4DD0-82D0-2D2583B0A6E8}">
      <dsp:nvSpPr>
        <dsp:cNvPr id="0" name=""/>
        <dsp:cNvSpPr/>
      </dsp:nvSpPr>
      <dsp:spPr>
        <a:xfrm>
          <a:off x="1855253" y="177883"/>
          <a:ext cx="4937232" cy="4937232"/>
        </a:xfrm>
        <a:prstGeom prst="blockArc">
          <a:avLst>
            <a:gd name="adj1" fmla="val 9327273"/>
            <a:gd name="adj2" fmla="val 10309091"/>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6DB9D5-19E4-4476-82CA-ABBE1ACAC45A}">
      <dsp:nvSpPr>
        <dsp:cNvPr id="0" name=""/>
        <dsp:cNvSpPr/>
      </dsp:nvSpPr>
      <dsp:spPr>
        <a:xfrm>
          <a:off x="1855253" y="177883"/>
          <a:ext cx="4937232" cy="4937232"/>
        </a:xfrm>
        <a:prstGeom prst="blockArc">
          <a:avLst>
            <a:gd name="adj1" fmla="val 8345455"/>
            <a:gd name="adj2" fmla="val 9327273"/>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8B3784-00D5-4CFD-8C1E-ED77B0E92CF6}">
      <dsp:nvSpPr>
        <dsp:cNvPr id="0" name=""/>
        <dsp:cNvSpPr/>
      </dsp:nvSpPr>
      <dsp:spPr>
        <a:xfrm>
          <a:off x="2291075" y="904149"/>
          <a:ext cx="4937232" cy="4937232"/>
        </a:xfrm>
        <a:prstGeom prst="blockArc">
          <a:avLst>
            <a:gd name="adj1" fmla="val 8667958"/>
            <a:gd name="adj2" fmla="val 9538460"/>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62783F-AE59-49C9-9818-CD27D9D8D53A}">
      <dsp:nvSpPr>
        <dsp:cNvPr id="0" name=""/>
        <dsp:cNvSpPr/>
      </dsp:nvSpPr>
      <dsp:spPr>
        <a:xfrm>
          <a:off x="1273885" y="80627"/>
          <a:ext cx="4937232" cy="4937232"/>
        </a:xfrm>
        <a:prstGeom prst="blockArc">
          <a:avLst>
            <a:gd name="adj1" fmla="val 5542480"/>
            <a:gd name="adj2" fmla="val 6811298"/>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158F1B-BFBC-4C77-B063-BC567831D4C4}">
      <dsp:nvSpPr>
        <dsp:cNvPr id="0" name=""/>
        <dsp:cNvSpPr/>
      </dsp:nvSpPr>
      <dsp:spPr>
        <a:xfrm>
          <a:off x="1900003" y="188963"/>
          <a:ext cx="4937232" cy="4937232"/>
        </a:xfrm>
        <a:prstGeom prst="blockArc">
          <a:avLst>
            <a:gd name="adj1" fmla="val 5073140"/>
            <a:gd name="adj2" fmla="val 6435506"/>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69F189-567B-4AFC-89D1-C1C145ED1851}">
      <dsp:nvSpPr>
        <dsp:cNvPr id="0" name=""/>
        <dsp:cNvSpPr/>
      </dsp:nvSpPr>
      <dsp:spPr>
        <a:xfrm>
          <a:off x="2003413" y="181302"/>
          <a:ext cx="4937232" cy="4937232"/>
        </a:xfrm>
        <a:prstGeom prst="blockArc">
          <a:avLst>
            <a:gd name="adj1" fmla="val 4036694"/>
            <a:gd name="adj2" fmla="val 5218472"/>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F5C84-8E47-490B-AC26-8D51A456547E}">
      <dsp:nvSpPr>
        <dsp:cNvPr id="0" name=""/>
        <dsp:cNvSpPr/>
      </dsp:nvSpPr>
      <dsp:spPr>
        <a:xfrm>
          <a:off x="2321969" y="72926"/>
          <a:ext cx="4937232" cy="4937232"/>
        </a:xfrm>
        <a:prstGeom prst="blockArc">
          <a:avLst>
            <a:gd name="adj1" fmla="val 3476739"/>
            <a:gd name="adj2" fmla="val 4508637"/>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E034E-D26B-4887-99D5-741B042E199C}">
      <dsp:nvSpPr>
        <dsp:cNvPr id="0" name=""/>
        <dsp:cNvSpPr/>
      </dsp:nvSpPr>
      <dsp:spPr>
        <a:xfrm>
          <a:off x="2005476" y="308554"/>
          <a:ext cx="4937232" cy="4937232"/>
        </a:xfrm>
        <a:prstGeom prst="blockArc">
          <a:avLst>
            <a:gd name="adj1" fmla="val 1870062"/>
            <a:gd name="adj2" fmla="val 2923162"/>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AFF67F-3762-4878-A948-90EF3E25BC07}">
      <dsp:nvSpPr>
        <dsp:cNvPr id="0" name=""/>
        <dsp:cNvSpPr/>
      </dsp:nvSpPr>
      <dsp:spPr>
        <a:xfrm>
          <a:off x="1939542" y="424575"/>
          <a:ext cx="4937232" cy="4937232"/>
        </a:xfrm>
        <a:prstGeom prst="blockArc">
          <a:avLst>
            <a:gd name="adj1" fmla="val 739224"/>
            <a:gd name="adj2" fmla="val 1683017"/>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44107-D272-42F9-9853-299B8CB51549}">
      <dsp:nvSpPr>
        <dsp:cNvPr id="0" name=""/>
        <dsp:cNvSpPr/>
      </dsp:nvSpPr>
      <dsp:spPr>
        <a:xfrm>
          <a:off x="2240269" y="-326727"/>
          <a:ext cx="4937232" cy="4937232"/>
        </a:xfrm>
        <a:prstGeom prst="blockArc">
          <a:avLst>
            <a:gd name="adj1" fmla="val 839276"/>
            <a:gd name="adj2" fmla="val 1878568"/>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90617-0510-4E29-B8A8-5CF1958D4F92}">
      <dsp:nvSpPr>
        <dsp:cNvPr id="0" name=""/>
        <dsp:cNvSpPr/>
      </dsp:nvSpPr>
      <dsp:spPr>
        <a:xfrm>
          <a:off x="2167542" y="273782"/>
          <a:ext cx="4937232" cy="4937232"/>
        </a:xfrm>
        <a:prstGeom prst="blockArc">
          <a:avLst>
            <a:gd name="adj1" fmla="val 20573305"/>
            <a:gd name="adj2" fmla="val 2158937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3FDC64-5BED-4FAA-BC0B-232EDE1E6C14}">
      <dsp:nvSpPr>
        <dsp:cNvPr id="0" name=""/>
        <dsp:cNvSpPr/>
      </dsp:nvSpPr>
      <dsp:spPr>
        <a:xfrm>
          <a:off x="2645942" y="1144257"/>
          <a:ext cx="4937232" cy="4937232"/>
        </a:xfrm>
        <a:prstGeom prst="blockArc">
          <a:avLst>
            <a:gd name="adj1" fmla="val 18357911"/>
            <a:gd name="adj2" fmla="val 1917158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4C5C3-B62C-412E-A2B6-96A07B00DA0A}">
      <dsp:nvSpPr>
        <dsp:cNvPr id="0" name=""/>
        <dsp:cNvSpPr/>
      </dsp:nvSpPr>
      <dsp:spPr>
        <a:xfrm>
          <a:off x="1855253" y="177883"/>
          <a:ext cx="4937232" cy="4937232"/>
        </a:xfrm>
        <a:prstGeom prst="blockArc">
          <a:avLst>
            <a:gd name="adj1" fmla="val 19145455"/>
            <a:gd name="adj2" fmla="val 20127273"/>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05CFC-5363-4452-9EC9-9E763572EC8D}">
      <dsp:nvSpPr>
        <dsp:cNvPr id="0" name=""/>
        <dsp:cNvSpPr/>
      </dsp:nvSpPr>
      <dsp:spPr>
        <a:xfrm>
          <a:off x="1641316" y="-108849"/>
          <a:ext cx="4937232" cy="4937232"/>
        </a:xfrm>
        <a:prstGeom prst="blockArc">
          <a:avLst>
            <a:gd name="adj1" fmla="val 18844735"/>
            <a:gd name="adj2" fmla="val 19647272"/>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E3CA5-CBAF-435C-AA17-C826DB063DED}">
      <dsp:nvSpPr>
        <dsp:cNvPr id="0" name=""/>
        <dsp:cNvSpPr/>
      </dsp:nvSpPr>
      <dsp:spPr>
        <a:xfrm>
          <a:off x="1568540" y="-182359"/>
          <a:ext cx="4937232" cy="4937232"/>
        </a:xfrm>
        <a:prstGeom prst="blockArc">
          <a:avLst>
            <a:gd name="adj1" fmla="val 18258612"/>
            <a:gd name="adj2" fmla="val 18989714"/>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F60F9A-8717-46E8-9679-47FA50FF256E}">
      <dsp:nvSpPr>
        <dsp:cNvPr id="0" name=""/>
        <dsp:cNvSpPr/>
      </dsp:nvSpPr>
      <dsp:spPr>
        <a:xfrm>
          <a:off x="2298720" y="156089"/>
          <a:ext cx="4937232" cy="4937232"/>
        </a:xfrm>
        <a:prstGeom prst="blockArc">
          <a:avLst>
            <a:gd name="adj1" fmla="val 15741399"/>
            <a:gd name="adj2" fmla="val 17125591"/>
            <a:gd name="adj3" fmla="val 12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D47F9D-5AC6-4570-A17C-89646BE431F9}">
      <dsp:nvSpPr>
        <dsp:cNvPr id="0" name=""/>
        <dsp:cNvSpPr/>
      </dsp:nvSpPr>
      <dsp:spPr>
        <a:xfrm>
          <a:off x="3263776" y="1755496"/>
          <a:ext cx="2120187" cy="1782006"/>
        </a:xfrm>
        <a:prstGeom prst="ellipse">
          <a:avLst/>
        </a:prstGeom>
        <a:solidFill>
          <a:srgbClr val="3092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Multiple complex vulnerabilities</a:t>
          </a:r>
        </a:p>
        <a:p>
          <a:pPr lvl="0" algn="ctr" defTabSz="800100">
            <a:lnSpc>
              <a:spcPct val="90000"/>
            </a:lnSpc>
            <a:spcBef>
              <a:spcPct val="0"/>
            </a:spcBef>
            <a:spcAft>
              <a:spcPct val="35000"/>
            </a:spcAft>
          </a:pPr>
          <a:r>
            <a:rPr lang="en-US" sz="1800" kern="1200" dirty="0"/>
            <a:t>= high risk of premature death</a:t>
          </a:r>
        </a:p>
      </dsp:txBody>
      <dsp:txXfrm>
        <a:off x="3574270" y="2016465"/>
        <a:ext cx="1499199" cy="1260068"/>
      </dsp:txXfrm>
    </dsp:sp>
    <dsp:sp modelId="{560F633B-2E3C-455C-A6EE-3A6EC0DD3E4C}">
      <dsp:nvSpPr>
        <dsp:cNvPr id="0" name=""/>
        <dsp:cNvSpPr/>
      </dsp:nvSpPr>
      <dsp:spPr>
        <a:xfrm>
          <a:off x="3969358" y="-126513"/>
          <a:ext cx="943435" cy="640069"/>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Insecure, low-paid work</a:t>
          </a:r>
        </a:p>
      </dsp:txBody>
      <dsp:txXfrm>
        <a:off x="4107521" y="-32777"/>
        <a:ext cx="667109" cy="452597"/>
      </dsp:txXfrm>
    </dsp:sp>
    <dsp:sp modelId="{56A8F2D4-425B-4876-826E-4AADC537DFD3}">
      <dsp:nvSpPr>
        <dsp:cNvPr id="0" name=""/>
        <dsp:cNvSpPr/>
      </dsp:nvSpPr>
      <dsp:spPr>
        <a:xfrm>
          <a:off x="4784313" y="0"/>
          <a:ext cx="1271042" cy="520203"/>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No qualifications</a:t>
          </a:r>
        </a:p>
      </dsp:txBody>
      <dsp:txXfrm>
        <a:off x="4970453" y="76182"/>
        <a:ext cx="898762" cy="367839"/>
      </dsp:txXfrm>
    </dsp:sp>
    <dsp:sp modelId="{3796D806-D782-44D4-8350-CA495717A9E5}">
      <dsp:nvSpPr>
        <dsp:cNvPr id="0" name=""/>
        <dsp:cNvSpPr/>
      </dsp:nvSpPr>
      <dsp:spPr>
        <a:xfrm>
          <a:off x="5076255" y="405956"/>
          <a:ext cx="1480178" cy="383266"/>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Unemployed</a:t>
          </a:r>
          <a:endParaRPr lang="en-US" sz="1100" kern="1200" dirty="0"/>
        </a:p>
      </dsp:txBody>
      <dsp:txXfrm>
        <a:off x="5293022" y="462084"/>
        <a:ext cx="1046644" cy="271010"/>
      </dsp:txXfrm>
    </dsp:sp>
    <dsp:sp modelId="{610DB61A-EB22-42B2-9C8C-28AD1BBECBEC}">
      <dsp:nvSpPr>
        <dsp:cNvPr id="0" name=""/>
        <dsp:cNvSpPr/>
      </dsp:nvSpPr>
      <dsp:spPr>
        <a:xfrm>
          <a:off x="5627193" y="738748"/>
          <a:ext cx="1101029" cy="602783"/>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Problem debt</a:t>
          </a:r>
        </a:p>
      </dsp:txBody>
      <dsp:txXfrm>
        <a:off x="5788435" y="827024"/>
        <a:ext cx="778545" cy="426231"/>
      </dsp:txXfrm>
    </dsp:sp>
    <dsp:sp modelId="{147EDD5B-8720-4DC8-A018-030F1441B562}">
      <dsp:nvSpPr>
        <dsp:cNvPr id="0" name=""/>
        <dsp:cNvSpPr/>
      </dsp:nvSpPr>
      <dsp:spPr>
        <a:xfrm>
          <a:off x="5932685" y="1278719"/>
          <a:ext cx="1244985" cy="697552"/>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Homeless</a:t>
          </a:r>
        </a:p>
      </dsp:txBody>
      <dsp:txXfrm>
        <a:off x="6115009" y="1380873"/>
        <a:ext cx="880337" cy="493244"/>
      </dsp:txXfrm>
    </dsp:sp>
    <dsp:sp modelId="{D1E51E09-BC28-4633-B646-8D2169C74AB5}">
      <dsp:nvSpPr>
        <dsp:cNvPr id="0" name=""/>
        <dsp:cNvSpPr/>
      </dsp:nvSpPr>
      <dsp:spPr>
        <a:xfrm>
          <a:off x="6293208" y="1739302"/>
          <a:ext cx="1374689" cy="562696"/>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Rough sleepers &amp; sofa surfers</a:t>
          </a:r>
        </a:p>
      </dsp:txBody>
      <dsp:txXfrm>
        <a:off x="6494527" y="1821707"/>
        <a:ext cx="972051" cy="397886"/>
      </dsp:txXfrm>
    </dsp:sp>
    <dsp:sp modelId="{3FFED8A8-64E6-41EB-BCD7-ACE3E0E89E24}">
      <dsp:nvSpPr>
        <dsp:cNvPr id="0" name=""/>
        <dsp:cNvSpPr/>
      </dsp:nvSpPr>
      <dsp:spPr>
        <a:xfrm>
          <a:off x="6396223" y="2390204"/>
          <a:ext cx="1385805" cy="689225"/>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People with learning difficulties</a:t>
          </a:r>
        </a:p>
      </dsp:txBody>
      <dsp:txXfrm>
        <a:off x="6599169" y="2491139"/>
        <a:ext cx="979913" cy="487355"/>
      </dsp:txXfrm>
    </dsp:sp>
    <dsp:sp modelId="{2BC663D9-CBDF-48F0-A715-FD7BDA957E79}">
      <dsp:nvSpPr>
        <dsp:cNvPr id="0" name=""/>
        <dsp:cNvSpPr/>
      </dsp:nvSpPr>
      <dsp:spPr>
        <a:xfrm>
          <a:off x="6119637" y="3058068"/>
          <a:ext cx="1370016" cy="71707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Children experiencing neglect</a:t>
          </a:r>
        </a:p>
      </dsp:txBody>
      <dsp:txXfrm>
        <a:off x="6320271" y="3163081"/>
        <a:ext cx="968748" cy="507046"/>
      </dsp:txXfrm>
    </dsp:sp>
    <dsp:sp modelId="{5312ACE0-F6CF-4E44-BE44-6D3B83E93967}">
      <dsp:nvSpPr>
        <dsp:cNvPr id="0" name=""/>
        <dsp:cNvSpPr/>
      </dsp:nvSpPr>
      <dsp:spPr>
        <a:xfrm>
          <a:off x="6015864" y="3729969"/>
          <a:ext cx="1114269" cy="633453"/>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Self-neglect and hoarding</a:t>
          </a:r>
        </a:p>
      </dsp:txBody>
      <dsp:txXfrm>
        <a:off x="6179045" y="3822736"/>
        <a:ext cx="787907" cy="447919"/>
      </dsp:txXfrm>
    </dsp:sp>
    <dsp:sp modelId="{B5158FE8-6E7B-47FF-AE0A-30B97DAF581C}">
      <dsp:nvSpPr>
        <dsp:cNvPr id="0" name=""/>
        <dsp:cNvSpPr/>
      </dsp:nvSpPr>
      <dsp:spPr>
        <a:xfrm>
          <a:off x="5608666" y="4308901"/>
          <a:ext cx="967546" cy="62330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Mental ill-health</a:t>
          </a:r>
        </a:p>
      </dsp:txBody>
      <dsp:txXfrm>
        <a:off x="5750360" y="4400181"/>
        <a:ext cx="684158" cy="440742"/>
      </dsp:txXfrm>
    </dsp:sp>
    <dsp:sp modelId="{31B7C6C3-C28C-4770-911A-C69D153EFEF1}">
      <dsp:nvSpPr>
        <dsp:cNvPr id="0" name=""/>
        <dsp:cNvSpPr/>
      </dsp:nvSpPr>
      <dsp:spPr>
        <a:xfrm>
          <a:off x="4866068" y="4619891"/>
          <a:ext cx="1106880" cy="585270"/>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Substance &amp; alcohol misuse</a:t>
          </a:r>
        </a:p>
      </dsp:txBody>
      <dsp:txXfrm>
        <a:off x="5028167" y="4705602"/>
        <a:ext cx="782682" cy="413848"/>
      </dsp:txXfrm>
    </dsp:sp>
    <dsp:sp modelId="{5AC3243E-F641-4926-ACD4-BA28688778D2}">
      <dsp:nvSpPr>
        <dsp:cNvPr id="0" name=""/>
        <dsp:cNvSpPr/>
      </dsp:nvSpPr>
      <dsp:spPr>
        <a:xfrm>
          <a:off x="4094438" y="4727758"/>
          <a:ext cx="1014118" cy="74344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Offending</a:t>
          </a:r>
        </a:p>
      </dsp:txBody>
      <dsp:txXfrm>
        <a:off x="4242952" y="4836633"/>
        <a:ext cx="717090" cy="525692"/>
      </dsp:txXfrm>
    </dsp:sp>
    <dsp:sp modelId="{F883EE72-76EE-4404-B63A-A0FFE9D501CB}">
      <dsp:nvSpPr>
        <dsp:cNvPr id="0" name=""/>
        <dsp:cNvSpPr/>
      </dsp:nvSpPr>
      <dsp:spPr>
        <a:xfrm>
          <a:off x="3064097" y="4594091"/>
          <a:ext cx="1153535" cy="812049"/>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Exploitation</a:t>
          </a:r>
        </a:p>
      </dsp:txBody>
      <dsp:txXfrm>
        <a:off x="3233028" y="4713013"/>
        <a:ext cx="815673" cy="574205"/>
      </dsp:txXfrm>
    </dsp:sp>
    <dsp:sp modelId="{F413EF76-BEE4-4667-8022-7FBFC94A344C}">
      <dsp:nvSpPr>
        <dsp:cNvPr id="0" name=""/>
        <dsp:cNvSpPr/>
      </dsp:nvSpPr>
      <dsp:spPr>
        <a:xfrm>
          <a:off x="2233323" y="4482682"/>
          <a:ext cx="1060412" cy="631442"/>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Domestic abuse</a:t>
          </a:r>
        </a:p>
      </dsp:txBody>
      <dsp:txXfrm>
        <a:off x="2388617" y="4575155"/>
        <a:ext cx="749824" cy="446496"/>
      </dsp:txXfrm>
    </dsp:sp>
    <dsp:sp modelId="{18D90798-9E53-4783-BF5B-1E446C6E6919}">
      <dsp:nvSpPr>
        <dsp:cNvPr id="0" name=""/>
        <dsp:cNvSpPr/>
      </dsp:nvSpPr>
      <dsp:spPr>
        <a:xfrm>
          <a:off x="1729688" y="3953652"/>
          <a:ext cx="1480686" cy="598413"/>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Regular emergency services contact </a:t>
          </a:r>
        </a:p>
      </dsp:txBody>
      <dsp:txXfrm>
        <a:off x="1946529" y="4041288"/>
        <a:ext cx="1047004" cy="423141"/>
      </dsp:txXfrm>
    </dsp:sp>
    <dsp:sp modelId="{10A3998F-1A59-4CB6-8D6D-D5F4FCD52E57}">
      <dsp:nvSpPr>
        <dsp:cNvPr id="0" name=""/>
        <dsp:cNvSpPr/>
      </dsp:nvSpPr>
      <dsp:spPr>
        <a:xfrm>
          <a:off x="1362657" y="3353175"/>
          <a:ext cx="1459807" cy="624658"/>
        </a:xfrm>
        <a:prstGeom prst="ellipse">
          <a:avLst/>
        </a:prstGeom>
        <a:solidFill>
          <a:srgbClr val="E41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Supported </a:t>
          </a:r>
          <a:r>
            <a:rPr lang="en-US" sz="1050" kern="1200" dirty="0"/>
            <a:t>by Families First </a:t>
          </a:r>
          <a:r>
            <a:rPr lang="en-US" sz="1050" kern="1200" dirty="0" err="1"/>
            <a:t>programme</a:t>
          </a:r>
          <a:endParaRPr lang="en-US" sz="1050" kern="1200" dirty="0"/>
        </a:p>
      </dsp:txBody>
      <dsp:txXfrm>
        <a:off x="1576441" y="3444654"/>
        <a:ext cx="1032239" cy="441700"/>
      </dsp:txXfrm>
    </dsp:sp>
    <dsp:sp modelId="{150813B2-278D-4540-A245-A4D10BC3FA81}">
      <dsp:nvSpPr>
        <dsp:cNvPr id="0" name=""/>
        <dsp:cNvSpPr/>
      </dsp:nvSpPr>
      <dsp:spPr>
        <a:xfrm>
          <a:off x="1283907" y="2660121"/>
          <a:ext cx="1223901" cy="670947"/>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Problem gambling</a:t>
          </a:r>
        </a:p>
      </dsp:txBody>
      <dsp:txXfrm>
        <a:off x="1463143" y="2758379"/>
        <a:ext cx="865429" cy="474431"/>
      </dsp:txXfrm>
    </dsp:sp>
    <dsp:sp modelId="{98DF1453-2A00-48D9-A854-73902BA0C20B}">
      <dsp:nvSpPr>
        <dsp:cNvPr id="0" name=""/>
        <dsp:cNvSpPr/>
      </dsp:nvSpPr>
      <dsp:spPr>
        <a:xfrm>
          <a:off x="1225959" y="1966339"/>
          <a:ext cx="1565938" cy="756434"/>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Poverty – food, fuel, struggling to make needs meet</a:t>
          </a:r>
        </a:p>
      </dsp:txBody>
      <dsp:txXfrm>
        <a:off x="1455285" y="2077116"/>
        <a:ext cx="1107286" cy="534880"/>
      </dsp:txXfrm>
    </dsp:sp>
    <dsp:sp modelId="{187AFA85-8376-468F-AD0C-AE12B27BBC56}">
      <dsp:nvSpPr>
        <dsp:cNvPr id="0" name=""/>
        <dsp:cNvSpPr/>
      </dsp:nvSpPr>
      <dsp:spPr>
        <a:xfrm>
          <a:off x="1600900" y="1265549"/>
          <a:ext cx="983322" cy="723892"/>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Obesity &amp; poor diet</a:t>
          </a:r>
        </a:p>
      </dsp:txBody>
      <dsp:txXfrm>
        <a:off x="1744904" y="1371561"/>
        <a:ext cx="695314" cy="511868"/>
      </dsp:txXfrm>
    </dsp:sp>
    <dsp:sp modelId="{02E4E6D6-C56C-4847-88E7-B971790C4241}">
      <dsp:nvSpPr>
        <dsp:cNvPr id="0" name=""/>
        <dsp:cNvSpPr/>
      </dsp:nvSpPr>
      <dsp:spPr>
        <a:xfrm>
          <a:off x="2058517" y="728969"/>
          <a:ext cx="711586" cy="673614"/>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Poor dental health</a:t>
          </a:r>
        </a:p>
      </dsp:txBody>
      <dsp:txXfrm>
        <a:off x="2162726" y="827617"/>
        <a:ext cx="503168" cy="476318"/>
      </dsp:txXfrm>
    </dsp:sp>
    <dsp:sp modelId="{CE96C36A-7F1B-46FD-BB9B-27849D073053}">
      <dsp:nvSpPr>
        <dsp:cNvPr id="0" name=""/>
        <dsp:cNvSpPr/>
      </dsp:nvSpPr>
      <dsp:spPr>
        <a:xfrm>
          <a:off x="2489226" y="219575"/>
          <a:ext cx="1016924" cy="726693"/>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Low physical activity</a:t>
          </a:r>
        </a:p>
      </dsp:txBody>
      <dsp:txXfrm>
        <a:off x="2638151" y="325997"/>
        <a:ext cx="719074" cy="513849"/>
      </dsp:txXfrm>
    </dsp:sp>
    <dsp:sp modelId="{42D2710B-E484-4413-9683-E3CE299F5388}">
      <dsp:nvSpPr>
        <dsp:cNvPr id="0" name=""/>
        <dsp:cNvSpPr/>
      </dsp:nvSpPr>
      <dsp:spPr>
        <a:xfrm>
          <a:off x="3215880" y="-11096"/>
          <a:ext cx="833850" cy="607961"/>
        </a:xfrm>
        <a:prstGeom prst="ellipse">
          <a:avLst/>
        </a:prstGeom>
        <a:solidFill>
          <a:srgbClr val="FDC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Care </a:t>
          </a:r>
          <a:r>
            <a:rPr lang="en-US" sz="1100" kern="1200" dirty="0" smtClean="0"/>
            <a:t>leaver</a:t>
          </a:r>
          <a:endParaRPr lang="en-US" sz="1100" kern="1200" dirty="0"/>
        </a:p>
      </dsp:txBody>
      <dsp:txXfrm>
        <a:off x="3337995" y="77938"/>
        <a:ext cx="589620" cy="4298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17314-4ED3-464B-976E-FC790F540FF1}" type="datetimeFigureOut">
              <a:rPr lang="en-GB" smtClean="0"/>
              <a:t>31/01/2022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F7C45-185D-4852-B5D7-50833CB8C46B}" type="slidenum">
              <a:rPr lang="en-GB" smtClean="0"/>
              <a:t>‹#›</a:t>
            </a:fld>
            <a:endParaRPr lang="en-GB"/>
          </a:p>
        </p:txBody>
      </p:sp>
    </p:spTree>
    <p:extLst>
      <p:ext uri="{BB962C8B-B14F-4D97-AF65-F5344CB8AC3E}">
        <p14:creationId xmlns:p14="http://schemas.microsoft.com/office/powerpoint/2010/main" val="96308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A58EA38F-EF4E-4F09-BFDB-00AAE83C893F}" type="slidenum">
              <a:rPr lang="en-GB" smtClean="0"/>
              <a:t>1</a:t>
            </a:fld>
            <a:endParaRPr lang="en-GB"/>
          </a:p>
        </p:txBody>
      </p:sp>
    </p:spTree>
    <p:extLst>
      <p:ext uri="{BB962C8B-B14F-4D97-AF65-F5344CB8AC3E}">
        <p14:creationId xmlns:p14="http://schemas.microsoft.com/office/powerpoint/2010/main" val="390043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F7C45-185D-4852-B5D7-50833CB8C4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4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15</a:t>
            </a:fld>
            <a:endParaRPr lang="en-GB"/>
          </a:p>
        </p:txBody>
      </p:sp>
    </p:spTree>
    <p:extLst>
      <p:ext uri="{BB962C8B-B14F-4D97-AF65-F5344CB8AC3E}">
        <p14:creationId xmlns:p14="http://schemas.microsoft.com/office/powerpoint/2010/main" val="344801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8EA38F-EF4E-4F09-BFDB-00AAE83C893F}" type="slidenum">
              <a:rPr lang="en-GB" smtClean="0"/>
              <a:t>17</a:t>
            </a:fld>
            <a:endParaRPr lang="en-GB"/>
          </a:p>
        </p:txBody>
      </p:sp>
    </p:spTree>
    <p:extLst>
      <p:ext uri="{BB962C8B-B14F-4D97-AF65-F5344CB8AC3E}">
        <p14:creationId xmlns:p14="http://schemas.microsoft.com/office/powerpoint/2010/main" val="3078971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A9BF7C45-185D-4852-B5D7-50833CB8C46B}" type="slidenum">
              <a:rPr lang="en-GB" smtClean="0"/>
              <a:t>18</a:t>
            </a:fld>
            <a:endParaRPr lang="en-GB"/>
          </a:p>
        </p:txBody>
      </p:sp>
    </p:spTree>
    <p:extLst>
      <p:ext uri="{BB962C8B-B14F-4D97-AF65-F5344CB8AC3E}">
        <p14:creationId xmlns:p14="http://schemas.microsoft.com/office/powerpoint/2010/main" val="359465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21</a:t>
            </a:fld>
            <a:endParaRPr lang="en-GB"/>
          </a:p>
        </p:txBody>
      </p:sp>
    </p:spTree>
    <p:extLst>
      <p:ext uri="{BB962C8B-B14F-4D97-AF65-F5344CB8AC3E}">
        <p14:creationId xmlns:p14="http://schemas.microsoft.com/office/powerpoint/2010/main" val="280754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22</a:t>
            </a:fld>
            <a:endParaRPr lang="en-GB"/>
          </a:p>
        </p:txBody>
      </p:sp>
    </p:spTree>
    <p:extLst>
      <p:ext uri="{BB962C8B-B14F-4D97-AF65-F5344CB8AC3E}">
        <p14:creationId xmlns:p14="http://schemas.microsoft.com/office/powerpoint/2010/main" val="192641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23</a:t>
            </a:fld>
            <a:endParaRPr lang="en-GB"/>
          </a:p>
        </p:txBody>
      </p:sp>
    </p:spTree>
    <p:extLst>
      <p:ext uri="{BB962C8B-B14F-4D97-AF65-F5344CB8AC3E}">
        <p14:creationId xmlns:p14="http://schemas.microsoft.com/office/powerpoint/2010/main" val="1188024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8EA38F-EF4E-4F09-BFDB-00AAE83C893F}" type="slidenum">
              <a:rPr lang="en-GB" smtClean="0"/>
              <a:t>29</a:t>
            </a:fld>
            <a:endParaRPr lang="en-GB"/>
          </a:p>
        </p:txBody>
      </p:sp>
    </p:spTree>
    <p:extLst>
      <p:ext uri="{BB962C8B-B14F-4D97-AF65-F5344CB8AC3E}">
        <p14:creationId xmlns:p14="http://schemas.microsoft.com/office/powerpoint/2010/main" val="312865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9BF7C45-185D-4852-B5D7-50833CB8C46B}" type="slidenum">
              <a:rPr lang="en-GB" smtClean="0"/>
              <a:t>35</a:t>
            </a:fld>
            <a:endParaRPr lang="en-GB"/>
          </a:p>
        </p:txBody>
      </p:sp>
    </p:spTree>
    <p:extLst>
      <p:ext uri="{BB962C8B-B14F-4D97-AF65-F5344CB8AC3E}">
        <p14:creationId xmlns:p14="http://schemas.microsoft.com/office/powerpoint/2010/main" val="97659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A9BF7C45-185D-4852-B5D7-50833CB8C46B}" type="slidenum">
              <a:rPr lang="en-GB" smtClean="0"/>
              <a:t>42</a:t>
            </a:fld>
            <a:endParaRPr lang="en-GB"/>
          </a:p>
        </p:txBody>
      </p:sp>
    </p:spTree>
    <p:extLst>
      <p:ext uri="{BB962C8B-B14F-4D97-AF65-F5344CB8AC3E}">
        <p14:creationId xmlns:p14="http://schemas.microsoft.com/office/powerpoint/2010/main" val="117415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cs typeface="Calibri"/>
            </a:endParaRPr>
          </a:p>
        </p:txBody>
      </p:sp>
      <p:sp>
        <p:nvSpPr>
          <p:cNvPr id="4" name="Slide Number Placeholder 3"/>
          <p:cNvSpPr>
            <a:spLocks noGrp="1"/>
          </p:cNvSpPr>
          <p:nvPr>
            <p:ph type="sldNum" sz="quarter" idx="10"/>
          </p:nvPr>
        </p:nvSpPr>
        <p:spPr/>
        <p:txBody>
          <a:bodyPr/>
          <a:lstStyle/>
          <a:p>
            <a:fld id="{A58EA38F-EF4E-4F09-BFDB-00AAE83C893F}" type="slidenum">
              <a:rPr lang="en-GB" smtClean="0"/>
              <a:t>4</a:t>
            </a:fld>
            <a:endParaRPr lang="en-GB"/>
          </a:p>
        </p:txBody>
      </p:sp>
    </p:spTree>
    <p:extLst>
      <p:ext uri="{BB962C8B-B14F-4D97-AF65-F5344CB8AC3E}">
        <p14:creationId xmlns:p14="http://schemas.microsoft.com/office/powerpoint/2010/main" val="169404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EA38F-EF4E-4F09-BFDB-00AAE83C89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069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45</a:t>
            </a:fld>
            <a:endParaRPr lang="en-GB"/>
          </a:p>
        </p:txBody>
      </p:sp>
    </p:spTree>
    <p:extLst>
      <p:ext uri="{BB962C8B-B14F-4D97-AF65-F5344CB8AC3E}">
        <p14:creationId xmlns:p14="http://schemas.microsoft.com/office/powerpoint/2010/main" val="2946292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F7C45-185D-4852-B5D7-50833CB8C46B}" type="slidenum">
              <a:rPr lang="en-GB" smtClean="0"/>
              <a:t>46</a:t>
            </a:fld>
            <a:endParaRPr lang="en-GB"/>
          </a:p>
        </p:txBody>
      </p:sp>
    </p:spTree>
    <p:extLst>
      <p:ext uri="{BB962C8B-B14F-4D97-AF65-F5344CB8AC3E}">
        <p14:creationId xmlns:p14="http://schemas.microsoft.com/office/powerpoint/2010/main" val="311910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47</a:t>
            </a:fld>
            <a:endParaRPr lang="en-GB"/>
          </a:p>
        </p:txBody>
      </p:sp>
    </p:spTree>
    <p:extLst>
      <p:ext uri="{BB962C8B-B14F-4D97-AF65-F5344CB8AC3E}">
        <p14:creationId xmlns:p14="http://schemas.microsoft.com/office/powerpoint/2010/main" val="168154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48</a:t>
            </a:fld>
            <a:endParaRPr lang="en-GB"/>
          </a:p>
        </p:txBody>
      </p:sp>
    </p:spTree>
    <p:extLst>
      <p:ext uri="{BB962C8B-B14F-4D97-AF65-F5344CB8AC3E}">
        <p14:creationId xmlns:p14="http://schemas.microsoft.com/office/powerpoint/2010/main" val="79068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49</a:t>
            </a:fld>
            <a:endParaRPr lang="en-GB"/>
          </a:p>
        </p:txBody>
      </p:sp>
    </p:spTree>
    <p:extLst>
      <p:ext uri="{BB962C8B-B14F-4D97-AF65-F5344CB8AC3E}">
        <p14:creationId xmlns:p14="http://schemas.microsoft.com/office/powerpoint/2010/main" val="262300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50</a:t>
            </a:fld>
            <a:endParaRPr lang="en-GB"/>
          </a:p>
        </p:txBody>
      </p:sp>
    </p:spTree>
    <p:extLst>
      <p:ext uri="{BB962C8B-B14F-4D97-AF65-F5344CB8AC3E}">
        <p14:creationId xmlns:p14="http://schemas.microsoft.com/office/powerpoint/2010/main" val="752315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51</a:t>
            </a:fld>
            <a:endParaRPr lang="en-GB"/>
          </a:p>
        </p:txBody>
      </p:sp>
    </p:spTree>
    <p:extLst>
      <p:ext uri="{BB962C8B-B14F-4D97-AF65-F5344CB8AC3E}">
        <p14:creationId xmlns:p14="http://schemas.microsoft.com/office/powerpoint/2010/main" val="4093507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32A3DC-28DA-4493-9820-20C61ED01F20}" type="slidenum">
              <a:rPr lang="en-GB" smtClean="0"/>
              <a:t>52</a:t>
            </a:fld>
            <a:endParaRPr lang="en-GB"/>
          </a:p>
        </p:txBody>
      </p:sp>
    </p:spTree>
    <p:extLst>
      <p:ext uri="{BB962C8B-B14F-4D97-AF65-F5344CB8AC3E}">
        <p14:creationId xmlns:p14="http://schemas.microsoft.com/office/powerpoint/2010/main" val="79290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54</a:t>
            </a:fld>
            <a:endParaRPr lang="en-GB"/>
          </a:p>
        </p:txBody>
      </p:sp>
    </p:spTree>
    <p:extLst>
      <p:ext uri="{BB962C8B-B14F-4D97-AF65-F5344CB8AC3E}">
        <p14:creationId xmlns:p14="http://schemas.microsoft.com/office/powerpoint/2010/main" val="179293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5</a:t>
            </a:fld>
            <a:endParaRPr lang="en-GB"/>
          </a:p>
        </p:txBody>
      </p:sp>
    </p:spTree>
    <p:extLst>
      <p:ext uri="{BB962C8B-B14F-4D97-AF65-F5344CB8AC3E}">
        <p14:creationId xmlns:p14="http://schemas.microsoft.com/office/powerpoint/2010/main" val="825512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55</a:t>
            </a:fld>
            <a:endParaRPr lang="en-GB"/>
          </a:p>
        </p:txBody>
      </p:sp>
    </p:spTree>
    <p:extLst>
      <p:ext uri="{BB962C8B-B14F-4D97-AF65-F5344CB8AC3E}">
        <p14:creationId xmlns:p14="http://schemas.microsoft.com/office/powerpoint/2010/main" val="4045784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5EDD69-28DD-42F1-91B2-4D0653DA32AF}" type="slidenum">
              <a:rPr lang="en-GB" smtClean="0"/>
              <a:t>57</a:t>
            </a:fld>
            <a:endParaRPr lang="en-GB"/>
          </a:p>
        </p:txBody>
      </p:sp>
    </p:spTree>
    <p:extLst>
      <p:ext uri="{BB962C8B-B14F-4D97-AF65-F5344CB8AC3E}">
        <p14:creationId xmlns:p14="http://schemas.microsoft.com/office/powerpoint/2010/main" val="3889475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5EDD69-28DD-42F1-91B2-4D0653DA32AF}" type="slidenum">
              <a:rPr lang="en-GB" smtClean="0"/>
              <a:t>58</a:t>
            </a:fld>
            <a:endParaRPr lang="en-GB"/>
          </a:p>
        </p:txBody>
      </p:sp>
    </p:spTree>
    <p:extLst>
      <p:ext uri="{BB962C8B-B14F-4D97-AF65-F5344CB8AC3E}">
        <p14:creationId xmlns:p14="http://schemas.microsoft.com/office/powerpoint/2010/main" val="1136095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5EDD69-28DD-42F1-91B2-4D0653DA32AF}" type="slidenum">
              <a:rPr lang="en-GB" smtClean="0"/>
              <a:t>59</a:t>
            </a:fld>
            <a:endParaRPr lang="en-GB"/>
          </a:p>
        </p:txBody>
      </p:sp>
    </p:spTree>
    <p:extLst>
      <p:ext uri="{BB962C8B-B14F-4D97-AF65-F5344CB8AC3E}">
        <p14:creationId xmlns:p14="http://schemas.microsoft.com/office/powerpoint/2010/main" val="284635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7</a:t>
            </a:fld>
            <a:endParaRPr lang="en-GB"/>
          </a:p>
        </p:txBody>
      </p:sp>
    </p:spTree>
    <p:extLst>
      <p:ext uri="{BB962C8B-B14F-4D97-AF65-F5344CB8AC3E}">
        <p14:creationId xmlns:p14="http://schemas.microsoft.com/office/powerpoint/2010/main" val="116446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8</a:t>
            </a:fld>
            <a:endParaRPr lang="en-GB"/>
          </a:p>
        </p:txBody>
      </p:sp>
    </p:spTree>
    <p:extLst>
      <p:ext uri="{BB962C8B-B14F-4D97-AF65-F5344CB8AC3E}">
        <p14:creationId xmlns:p14="http://schemas.microsoft.com/office/powerpoint/2010/main" val="264085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A9BF7C45-185D-4852-B5D7-50833CB8C46B}" type="slidenum">
              <a:rPr lang="en-GB" smtClean="0"/>
              <a:t>9</a:t>
            </a:fld>
            <a:endParaRPr lang="en-GB"/>
          </a:p>
        </p:txBody>
      </p:sp>
    </p:spTree>
    <p:extLst>
      <p:ext uri="{BB962C8B-B14F-4D97-AF65-F5344CB8AC3E}">
        <p14:creationId xmlns:p14="http://schemas.microsoft.com/office/powerpoint/2010/main" val="228549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10</a:t>
            </a:fld>
            <a:endParaRPr lang="en-GB"/>
          </a:p>
        </p:txBody>
      </p:sp>
    </p:spTree>
    <p:extLst>
      <p:ext uri="{BB962C8B-B14F-4D97-AF65-F5344CB8AC3E}">
        <p14:creationId xmlns:p14="http://schemas.microsoft.com/office/powerpoint/2010/main" val="134434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F7C45-185D-4852-B5D7-50833CB8C46B}" type="slidenum">
              <a:rPr lang="en-GB" smtClean="0"/>
              <a:t>11</a:t>
            </a:fld>
            <a:endParaRPr lang="en-GB"/>
          </a:p>
        </p:txBody>
      </p:sp>
    </p:spTree>
    <p:extLst>
      <p:ext uri="{BB962C8B-B14F-4D97-AF65-F5344CB8AC3E}">
        <p14:creationId xmlns:p14="http://schemas.microsoft.com/office/powerpoint/2010/main" val="373849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F7C45-185D-4852-B5D7-50833CB8C46B}" type="slidenum">
              <a:rPr lang="en-GB" smtClean="0"/>
              <a:t>12</a:t>
            </a:fld>
            <a:endParaRPr lang="en-GB"/>
          </a:p>
        </p:txBody>
      </p:sp>
    </p:spTree>
    <p:extLst>
      <p:ext uri="{BB962C8B-B14F-4D97-AF65-F5344CB8AC3E}">
        <p14:creationId xmlns:p14="http://schemas.microsoft.com/office/powerpoint/2010/main" val="2631750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406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74065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02846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57297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2772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7" name="Picture 6"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57663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62565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323010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79938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2551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677025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40341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440893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2068207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18771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7" name="Picture 6"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306470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28391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421102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10" name="Picture 9"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149962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21814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325914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pic>
        <p:nvPicPr>
          <p:cNvPr id="8" name="Picture 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2250" y="26837"/>
            <a:ext cx="1657350" cy="676576"/>
          </a:xfrm>
          <a:prstGeom prst="rect">
            <a:avLst/>
          </a:prstGeom>
        </p:spPr>
      </p:pic>
    </p:spTree>
    <p:extLst>
      <p:ext uri="{BB962C8B-B14F-4D97-AF65-F5344CB8AC3E}">
        <p14:creationId xmlns:p14="http://schemas.microsoft.com/office/powerpoint/2010/main" val="207577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541681"/>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75" r:id="rId3"/>
    <p:sldLayoutId id="2147483664" r:id="rId4"/>
    <p:sldLayoutId id="2147483676" r:id="rId5"/>
    <p:sldLayoutId id="2147483666" r:id="rId6"/>
    <p:sldLayoutId id="2147483667" r:id="rId7"/>
    <p:sldLayoutId id="2147483677"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slideLayout" Target="../slideLayouts/slideLayout3.xml"/><Relationship Id="rId16" Type="http://schemas.openxmlformats.org/officeDocument/2006/relationships/image" Target="../media/image34.jpeg"/><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image" Target="../media/image29.png"/><Relationship Id="rId5" Type="http://schemas.microsoft.com/office/2007/relationships/hdphoto" Target="../media/hdphoto4.wdp"/><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hyperlink" Target="https://understanding.herefordshire.gov.uk/media/1935/dphreport2019_rural_health_herefordshire_v10.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hyperlink" Target="https://understanding.herefordshire.gov.uk/economy-place/topics-relating-to-the-economy/economic-impact-of-coronavirus-covid-19/" TargetMode="External"/><Relationship Id="rId5" Type="http://schemas.openxmlformats.org/officeDocument/2006/relationships/image" Target="../media/image41.png"/><Relationship Id="rId10" Type="http://schemas.openxmlformats.org/officeDocument/2006/relationships/hyperlink" Target="https://councillors.herefordshire.gov.uk/documents/s50087560/Appendix%201%20-%20Director%20of%20Public%20Health%20Report%202020%20Impacts%20of%20COVID-19.pdf" TargetMode="External"/><Relationship Id="rId4" Type="http://schemas.openxmlformats.org/officeDocument/2006/relationships/image" Target="../media/image40.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1.xml"/><Relationship Id="rId7" Type="http://schemas.openxmlformats.org/officeDocument/2006/relationships/hyperlink" Target="mailto:researchteam@herefordshire.gov.uk" TargetMode="External"/><Relationship Id="rId2" Type="http://schemas.openxmlformats.org/officeDocument/2006/relationships/slide" Target="slide3.xml"/><Relationship Id="rId1" Type="http://schemas.openxmlformats.org/officeDocument/2006/relationships/slideLayout" Target="../slideLayouts/slideLayout15.xml"/><Relationship Id="rId6" Type="http://schemas.openxmlformats.org/officeDocument/2006/relationships/slide" Target="slide43.xml"/><Relationship Id="rId5" Type="http://schemas.openxmlformats.org/officeDocument/2006/relationships/slide" Target="slide20.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7.png"/><Relationship Id="rId3" Type="http://schemas.openxmlformats.org/officeDocument/2006/relationships/slide" Target="slide22.xml"/><Relationship Id="rId7" Type="http://schemas.openxmlformats.org/officeDocument/2006/relationships/slide" Target="slide27.xml"/><Relationship Id="rId12" Type="http://schemas.openxmlformats.org/officeDocument/2006/relationships/slide" Target="slide3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slide" Target="slide34.xml"/><Relationship Id="rId5" Type="http://schemas.openxmlformats.org/officeDocument/2006/relationships/slide" Target="slide24.xml"/><Relationship Id="rId10" Type="http://schemas.openxmlformats.org/officeDocument/2006/relationships/slide" Target="slide33.xml"/><Relationship Id="rId4" Type="http://schemas.openxmlformats.org/officeDocument/2006/relationships/slide" Target="slide23.xml"/><Relationship Id="rId9" Type="http://schemas.openxmlformats.org/officeDocument/2006/relationships/slide" Target="slide30.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6.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8.png"/><Relationship Id="rId5" Type="http://schemas.microsoft.com/office/2007/relationships/hdphoto" Target="../media/hdphoto5.wdp"/><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38.png"/><Relationship Id="rId4" Type="http://schemas.openxmlformats.org/officeDocument/2006/relationships/image" Target="../media/image59.png"/><Relationship Id="rId9" Type="http://schemas.openxmlformats.org/officeDocument/2006/relationships/hyperlink" Target="https://understanding.herefordshire.gov.uk/economy-place/topics-relating-to-the-economy/economic-impact-of-coronavirus-covid-1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hyperlink" Target="https://understanding.herefordshire.gov.uk/community/community-wellbeing-surve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hyperlink" Target="https://understanding.herefordshire.gov.uk/community/community-wellbeing-surve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councillors.herefordshire.gov.uk/documents/s50084582/07a_Appendix_Herefordshire%20Market%20Position%20Statement%202020-2025.pdf" TargetMode="External"/><Relationship Id="rId1" Type="http://schemas.openxmlformats.org/officeDocument/2006/relationships/slideLayout" Target="../slideLayouts/slideLayout3.xml"/><Relationship Id="rId6" Type="http://schemas.openxmlformats.org/officeDocument/2006/relationships/hyperlink" Target="https://understanding.herefordshire.gov.uk/community/armed-forces-community/" TargetMode="External"/><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understanding.herefordshire.gov.uk/media/1875/bre-herefordshire-integrated-housing-stock-modelling-report-final-00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understanding.herefordshire.gov.uk/economy-place/topics-relating-to-the-economy/economic-impact-of-coronavirus-covid-19/"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hyperlink" Target="https://www.jrf.org.uk/our-work/what-is-poverty"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childrenscommissioner.gov.uk/the-big-answer/" TargetMode="External"/><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hyperlink" Target="https://understanding.herefordshire.gov.uk/growing-up/childrens-integrated-needs-assessment/" TargetMode="External"/><Relationship Id="rId1" Type="http://schemas.openxmlformats.org/officeDocument/2006/relationships/slideLayout" Target="../slideLayouts/slideLayout3.xml"/><Relationship Id="rId6" Type="http://schemas.openxmlformats.org/officeDocument/2006/relationships/image" Target="../media/image76.emf"/><Relationship Id="rId5" Type="http://schemas.openxmlformats.org/officeDocument/2006/relationships/hyperlink" Target="https://understanding.herefordshire.gov.uk/growing-up/children-and-young-peoples-quality-of-life-survey-2021/" TargetMode="External"/><Relationship Id="rId4" Type="http://schemas.openxmlformats.org/officeDocument/2006/relationships/hyperlink" Target="http://www.scie.org.uk/publications/guides/guide30/introduction/thinkchild.asp"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slide" Target="slide36.xml"/><Relationship Id="rId7" Type="http://schemas.openxmlformats.org/officeDocument/2006/relationships/slide" Target="slide61.xml"/><Relationship Id="rId2"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8" Type="http://schemas.openxmlformats.org/officeDocument/2006/relationships/hyperlink" Target="https://understanding.herefordshire.gov.uk/media/1895/herefordshire-alcohol-needs-assessment.pdf" TargetMode="External"/><Relationship Id="rId3" Type="http://schemas.openxmlformats.org/officeDocument/2006/relationships/image" Target="../media/image82.png"/><Relationship Id="rId7" Type="http://schemas.microsoft.com/office/2007/relationships/hdphoto" Target="../media/hdphoto8.wdp"/><Relationship Id="rId12" Type="http://schemas.microsoft.com/office/2007/relationships/hdphoto" Target="../media/hdphoto10.wdp"/><Relationship Id="rId2" Type="http://schemas.openxmlformats.org/officeDocument/2006/relationships/hyperlink" Target="https://understanding.herefordshire.gov.uk/media/1880/herefordshire-oral-health-needs-assessment-2019.pdf" TargetMode="External"/><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86.png"/><Relationship Id="rId5" Type="http://schemas.microsoft.com/office/2007/relationships/hdphoto" Target="../media/hdphoto7.wdp"/><Relationship Id="rId10" Type="http://schemas.microsoft.com/office/2007/relationships/hdphoto" Target="../media/hdphoto9.wdp"/><Relationship Id="rId4" Type="http://schemas.openxmlformats.org/officeDocument/2006/relationships/image" Target="../media/image83.png"/><Relationship Id="rId9"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hyperlink" Target="https://fingertips.phe.org.u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healthwatchherefordshire.co.uk/wp-content/uploads/2021/04/Falls-Prevention-Social-Isolation-Report.pdf" TargetMode="External"/><Relationship Id="rId2" Type="http://schemas.openxmlformats.org/officeDocument/2006/relationships/hyperlink" Target="https://www.strategyunitwm.nhs.uk/sites/default/files/2021-05/supplementary%20file%20-%20stp-ics%20pathway%20inequiti_Steve%20Wyatt.pdf"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microsoft.com/office/2007/relationships/hdphoto" Target="../media/hdphoto14.wdp"/><Relationship Id="rId3" Type="http://schemas.microsoft.com/office/2007/relationships/hdphoto" Target="../media/hdphoto12.wdp"/><Relationship Id="rId7" Type="http://schemas.openxmlformats.org/officeDocument/2006/relationships/image" Target="../media/image97.png"/><Relationship Id="rId2" Type="http://schemas.openxmlformats.org/officeDocument/2006/relationships/image" Target="../media/image95.png"/><Relationship Id="rId1" Type="http://schemas.openxmlformats.org/officeDocument/2006/relationships/slideLayout" Target="../slideLayouts/slideLayout3.xml"/><Relationship Id="rId6" Type="http://schemas.microsoft.com/office/2007/relationships/hdphoto" Target="../media/hdphoto13.wdp"/><Relationship Id="rId5" Type="http://schemas.openxmlformats.org/officeDocument/2006/relationships/image" Target="../media/image96.png"/><Relationship Id="rId10" Type="http://schemas.microsoft.com/office/2007/relationships/hdphoto" Target="../media/hdphoto15.wdp"/><Relationship Id="rId4" Type="http://schemas.openxmlformats.org/officeDocument/2006/relationships/hyperlink" Target="Lungs%20by%20Yazmin%20Alanis%20from%20the%20Noun%20Project" TargetMode="External"/><Relationship Id="rId9"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understanding.herefordshire.gov.u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understanding.herefordshire.gov.uk/latest-news/" TargetMode="External"/><Relationship Id="rId5" Type="http://schemas.openxmlformats.org/officeDocument/2006/relationships/image" Target="../media/image101.png"/><Relationship Id="rId4" Type="http://schemas.openxmlformats.org/officeDocument/2006/relationships/hyperlink" Target="mailto:researchteam@herefordshire.gov.u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hyperlink" Target="https://understanding.herefordshire.gov.uk/economy-place/topics-relating-to-housing/" TargetMode="External"/><Relationship Id="rId3" Type="http://schemas.openxmlformats.org/officeDocument/2006/relationships/hyperlink" Target="https://understanding.herefordshire.gov.uk/economy-place/topics-relating-to-the-economy/economic-impact-of-coronavirus-covid-19/" TargetMode="External"/><Relationship Id="rId7" Type="http://schemas.openxmlformats.org/officeDocument/2006/relationships/hyperlink" Target="https://understanding.herefordshire.gov.uk/latest-news/2020/september/2019-director-of-public-health-repor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understanding.herefordshire.gov.uk/growing-up/children-and-young-peoples-quality-of-life-survey-2021/" TargetMode="External"/><Relationship Id="rId11" Type="http://schemas.openxmlformats.org/officeDocument/2006/relationships/hyperlink" Target="https://understanding.herefordshire.gov.uk/lifestyles/alcohol-smoking-and-drugs/" TargetMode="External"/><Relationship Id="rId5" Type="http://schemas.openxmlformats.org/officeDocument/2006/relationships/hyperlink" Target="https://understanding.herefordshire.gov.uk/community/armed-forces-community/" TargetMode="External"/><Relationship Id="rId10" Type="http://schemas.openxmlformats.org/officeDocument/2006/relationships/hyperlink" Target="https://understanding.herefordshire.gov.uk/growing-up/oral-health/" TargetMode="External"/><Relationship Id="rId4" Type="http://schemas.openxmlformats.org/officeDocument/2006/relationships/hyperlink" Target="https://understanding.herefordshire.gov.uk/community/community-wellbeing-survey/" TargetMode="External"/><Relationship Id="rId9" Type="http://schemas.openxmlformats.org/officeDocument/2006/relationships/hyperlink" Target="https://understanding.herefordshire.gov.uk/growing-up/childrens-integrated-needs-assessmen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4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49.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understanding.herefordshire.gov.uk/community/community-wellbeing-survey/" TargetMode="External"/><Relationship Id="rId4" Type="http://schemas.openxmlformats.org/officeDocument/2006/relationships/image" Target="../media/image1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15.png"/></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29.xml"/><Relationship Id="rId2" Type="http://schemas.openxmlformats.org/officeDocument/2006/relationships/hyperlink" Target="https://fingertips.phe.org.uk/" TargetMode="External"/><Relationship Id="rId1" Type="http://schemas.openxmlformats.org/officeDocument/2006/relationships/slideLayout" Target="../slideLayouts/slideLayout15.xml"/><Relationship Id="rId6" Type="http://schemas.openxmlformats.org/officeDocument/2006/relationships/slide" Target="slide25.xml"/><Relationship Id="rId5" Type="http://schemas.openxmlformats.org/officeDocument/2006/relationships/slide" Target="slide37.xml"/><Relationship Id="rId4" Type="http://schemas.openxmlformats.org/officeDocument/2006/relationships/slide" Target="slide34.xml"/></Relationships>
</file>

<file path=ppt/slides/_rels/slide6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16.png"/><Relationship Id="rId1" Type="http://schemas.openxmlformats.org/officeDocument/2006/relationships/slideLayout" Target="../slideLayouts/slideLayout3.xml"/><Relationship Id="rId6" Type="http://schemas.microsoft.com/office/2007/relationships/hdphoto" Target="../media/hdphoto17.wdp"/><Relationship Id="rId5" Type="http://schemas.openxmlformats.org/officeDocument/2006/relationships/image" Target="../media/image118.png"/><Relationship Id="rId4" Type="http://schemas.openxmlformats.org/officeDocument/2006/relationships/image" Target="../media/image117.png"/></Relationships>
</file>

<file path=ppt/slides/_rels/slide6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67304" y="2175818"/>
            <a:ext cx="4167887" cy="11174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00" dirty="0">
                <a:latin typeface="Lato"/>
                <a:ea typeface="Lato"/>
                <a:cs typeface="Lato"/>
              </a:rPr>
              <a:t>Herefordshire's Joint Strategic Needs Assessment (</a:t>
            </a:r>
            <a:r>
              <a:rPr lang="en-US" altLang="en-US" sz="2600" dirty="0">
                <a:latin typeface="Lato"/>
                <a:ea typeface="Lato"/>
                <a:cs typeface="Lato"/>
              </a:rPr>
              <a:t>JSNA</a:t>
            </a:r>
            <a:r>
              <a:rPr lang="en-US" altLang="en-US" sz="2200" dirty="0">
                <a:latin typeface="Lato"/>
                <a:ea typeface="Lato"/>
                <a:cs typeface="Lato"/>
              </a:rPr>
              <a:t>):</a:t>
            </a:r>
            <a:r>
              <a:rPr lang="en-US" altLang="en-US" sz="2600" dirty="0">
                <a:latin typeface="Lato"/>
                <a:ea typeface="Lato"/>
                <a:cs typeface="Lato"/>
              </a:rPr>
              <a:t> </a:t>
            </a:r>
            <a:br>
              <a:rPr lang="en-US" altLang="en-US" sz="2600" dirty="0">
                <a:latin typeface="Lato"/>
                <a:ea typeface="Lato"/>
                <a:cs typeface="Lato"/>
              </a:rPr>
            </a:br>
            <a:r>
              <a:rPr lang="en-US" altLang="en-US" sz="2600" dirty="0">
                <a:latin typeface="Lato"/>
                <a:ea typeface="Lato"/>
                <a:cs typeface="Lato"/>
              </a:rPr>
              <a:t>Key Findings 2021</a:t>
            </a:r>
          </a:p>
          <a:p>
            <a:pPr marL="0" indent="0">
              <a:buNone/>
            </a:pPr>
            <a:r>
              <a:rPr lang="en-US" altLang="en-US" sz="2000" dirty="0" smtClean="0">
                <a:latin typeface="Lato"/>
                <a:ea typeface="Lato"/>
                <a:cs typeface="Lato"/>
              </a:rPr>
              <a:t>December 2021</a:t>
            </a:r>
          </a:p>
          <a:p>
            <a:pPr marL="0" indent="0" algn="r">
              <a:spcBef>
                <a:spcPts val="0"/>
              </a:spcBef>
              <a:buNone/>
            </a:pPr>
            <a:r>
              <a:rPr lang="en-US" altLang="en-US" sz="2000" dirty="0" smtClean="0">
                <a:latin typeface="Lato"/>
                <a:ea typeface="Lato" charset="0"/>
                <a:cs typeface="Lato" charset="0"/>
              </a:rPr>
              <a:t>	</a:t>
            </a:r>
            <a:r>
              <a:rPr lang="en-US" altLang="en-US" sz="1600" dirty="0" smtClean="0">
                <a:latin typeface="Lato"/>
                <a:ea typeface="Lato" charset="0"/>
                <a:cs typeface="Lato" charset="0"/>
              </a:rPr>
              <a:t>v1.2	</a:t>
            </a:r>
            <a:endParaRPr lang="en-US" altLang="en-US" sz="1600" dirty="0">
              <a:latin typeface="Lato"/>
              <a:ea typeface="Lato" charset="0"/>
              <a:cs typeface="Lato" charset="0"/>
            </a:endParaRPr>
          </a:p>
        </p:txBody>
      </p:sp>
      <p:pic>
        <p:nvPicPr>
          <p:cNvPr id="4" name="Picture 3" title="Understanding Herefordshire:  people and pla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23" y="188917"/>
            <a:ext cx="3010320" cy="1228896"/>
          </a:xfrm>
          <a:prstGeom prst="rect">
            <a:avLst/>
          </a:prstGeom>
        </p:spPr>
      </p:pic>
    </p:spTree>
    <p:extLst>
      <p:ext uri="{BB962C8B-B14F-4D97-AF65-F5344CB8AC3E}">
        <p14:creationId xmlns:p14="http://schemas.microsoft.com/office/powerpoint/2010/main" val="947671668"/>
      </p:ext>
    </p:extLst>
  </p:cSld>
  <p:clrMapOvr>
    <a:masterClrMapping/>
  </p:clrMapOvr>
  <mc:AlternateContent xmlns:mc="http://schemas.openxmlformats.org/markup-compatibility/2006" xmlns:p14="http://schemas.microsoft.com/office/powerpoint/2010/main">
    <mc:Choice Requires="p14">
      <p:transition spd="slow" p14:dur="2000" advTm="2693"/>
    </mc:Choice>
    <mc:Fallback xmlns="">
      <p:transition spd="slow" advTm="269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0355"/>
            <a:ext cx="11520000" cy="909035"/>
          </a:xfrm>
        </p:spPr>
        <p:txBody>
          <a:bodyPr>
            <a:normAutofit/>
          </a:bodyPr>
          <a:lstStyle/>
          <a:p>
            <a:r>
              <a:rPr lang="en-GB" sz="4000" dirty="0"/>
              <a:t>Key messages: place</a:t>
            </a:r>
          </a:p>
        </p:txBody>
      </p:sp>
      <p:sp>
        <p:nvSpPr>
          <p:cNvPr id="3" name="Content Placeholder 2"/>
          <p:cNvSpPr>
            <a:spLocks noGrp="1"/>
          </p:cNvSpPr>
          <p:nvPr>
            <p:ph idx="1"/>
          </p:nvPr>
        </p:nvSpPr>
        <p:spPr>
          <a:xfrm>
            <a:off x="415673" y="1219200"/>
            <a:ext cx="11391664" cy="4822826"/>
          </a:xfrm>
        </p:spPr>
        <p:txBody>
          <a:bodyPr>
            <a:normAutofit/>
          </a:bodyPr>
          <a:lstStyle/>
          <a:p>
            <a:pPr marL="1171575" indent="-273050">
              <a:lnSpc>
                <a:spcPct val="100000"/>
              </a:lnSpc>
              <a:spcAft>
                <a:spcPts val="1200"/>
              </a:spcAft>
            </a:pPr>
            <a:r>
              <a:rPr lang="en-GB" sz="2400" dirty="0">
                <a:cs typeface="Arial"/>
              </a:rPr>
              <a:t>Double edged sword of rurality: natural environment vs challenges of service delivery; ‘urban flight’ and boost to economy vs affordability</a:t>
            </a:r>
          </a:p>
          <a:p>
            <a:pPr>
              <a:lnSpc>
                <a:spcPct val="100000"/>
              </a:lnSpc>
              <a:spcAft>
                <a:spcPts val="1200"/>
              </a:spcAft>
            </a:pPr>
            <a:r>
              <a:rPr lang="en-GB" sz="2400" dirty="0">
                <a:cs typeface="Arial"/>
              </a:rPr>
              <a:t>Threat of climate change and associated ecosystem breakdown</a:t>
            </a:r>
          </a:p>
          <a:p>
            <a:pPr marL="273050" indent="-273050">
              <a:lnSpc>
                <a:spcPct val="100000"/>
              </a:lnSpc>
              <a:spcAft>
                <a:spcPts val="1200"/>
              </a:spcAft>
            </a:pPr>
            <a:r>
              <a:rPr lang="en-GB" sz="2400" dirty="0">
                <a:cs typeface="Arial"/>
              </a:rPr>
              <a:t>Strong, resilient and cohesive communities – but there are significant local variations, with people in the city less likely to feel this way</a:t>
            </a:r>
          </a:p>
          <a:p>
            <a:pPr>
              <a:lnSpc>
                <a:spcPct val="100000"/>
              </a:lnSpc>
              <a:spcAft>
                <a:spcPts val="1200"/>
              </a:spcAft>
            </a:pPr>
            <a:r>
              <a:rPr lang="en-GB" sz="2400" dirty="0">
                <a:cs typeface="Arial"/>
              </a:rPr>
              <a:t>Areas of persistent deprivation in some urban areas and other hidden pockets</a:t>
            </a:r>
          </a:p>
          <a:p>
            <a:pPr marL="1171575" indent="-277813">
              <a:lnSpc>
                <a:spcPct val="100000"/>
              </a:lnSpc>
            </a:pPr>
            <a:r>
              <a:rPr lang="en-GB" sz="2400" dirty="0">
                <a:cs typeface="Arial"/>
              </a:rPr>
              <a:t>Nature of housing stock and its implications on affordability; condition in the private rented sector </a:t>
            </a:r>
            <a:r>
              <a:rPr lang="en-GB" sz="2400" dirty="0" smtClean="0">
                <a:cs typeface="Arial"/>
              </a:rPr>
              <a:t>particularly in relation to excess cold; </a:t>
            </a:r>
            <a:r>
              <a:rPr lang="en-GB" sz="2400" dirty="0">
                <a:cs typeface="Arial"/>
              </a:rPr>
              <a:t>and fuel </a:t>
            </a:r>
            <a:r>
              <a:rPr lang="en-GB" sz="2400" dirty="0" smtClean="0">
                <a:cs typeface="Arial"/>
              </a:rPr>
              <a:t>		  poverty</a:t>
            </a:r>
            <a:endParaRPr lang="en-GB" sz="2400" dirty="0">
              <a:cs typeface="Arial"/>
            </a:endParaRPr>
          </a:p>
          <a:p>
            <a:pPr>
              <a:lnSpc>
                <a:spcPct val="100000"/>
              </a:lnSpc>
              <a:spcAft>
                <a:spcPts val="1200"/>
              </a:spcAft>
            </a:pPr>
            <a:endParaRPr lang="en-GB" sz="2400" dirty="0">
              <a:cs typeface="Arial"/>
            </a:endParaRPr>
          </a:p>
          <a:p>
            <a:pPr>
              <a:lnSpc>
                <a:spcPct val="100000"/>
              </a:lnSpc>
              <a:spcAft>
                <a:spcPts val="1200"/>
              </a:spcAft>
            </a:pPr>
            <a:endParaRPr lang="en-GB" sz="2400" dirty="0">
              <a:cs typeface="Arial"/>
            </a:endParaRPr>
          </a:p>
          <a:p>
            <a:pPr marL="0" indent="0">
              <a:spcAft>
                <a:spcPts val="1200"/>
              </a:spcAft>
              <a:buNone/>
            </a:pPr>
            <a:endParaRPr lang="en-GB" sz="2400" dirty="0">
              <a:cs typeface="Arial"/>
            </a:endParaRPr>
          </a:p>
          <a:p>
            <a:pPr>
              <a:spcAft>
                <a:spcPts val="1200"/>
              </a:spcAft>
            </a:pPr>
            <a:endParaRPr lang="en-GB" sz="2400" dirty="0"/>
          </a:p>
        </p:txBody>
      </p:sp>
      <p:pic>
        <p:nvPicPr>
          <p:cNvPr id="4" name="Picture 3" descr="spring by Taylan Sentürk from the Noun Project" title="icon"/>
          <p:cNvPicPr/>
          <p:nvPr/>
        </p:nvPicPr>
        <p:blipFill>
          <a:blip r:embed="rId3"/>
          <a:stretch>
            <a:fillRect/>
          </a:stretch>
        </p:blipFill>
        <p:spPr>
          <a:xfrm>
            <a:off x="128336" y="952346"/>
            <a:ext cx="1251364" cy="1138064"/>
          </a:xfrm>
          <a:prstGeom prst="rect">
            <a:avLst/>
          </a:prstGeom>
        </p:spPr>
      </p:pic>
      <p:pic>
        <p:nvPicPr>
          <p:cNvPr id="7" name="Picture 6" descr="Climate Change by denimao from the Noun Project" title="icon"/>
          <p:cNvPicPr/>
          <p:nvPr/>
        </p:nvPicPr>
        <p:blipFill>
          <a:blip r:embed="rId4"/>
          <a:stretch>
            <a:fillRect/>
          </a:stretch>
        </p:blipFill>
        <p:spPr>
          <a:xfrm>
            <a:off x="9632633" y="2090410"/>
            <a:ext cx="1000947" cy="759552"/>
          </a:xfrm>
          <a:prstGeom prst="rect">
            <a:avLst/>
          </a:prstGeom>
        </p:spPr>
      </p:pic>
      <p:pic>
        <p:nvPicPr>
          <p:cNvPr id="8" name="Picture 7" descr="Community by Gem Designs from the Noun Project" title="icon"/>
          <p:cNvPicPr/>
          <p:nvPr/>
        </p:nvPicPr>
        <p:blipFill>
          <a:blip r:embed="rId5">
            <a:extLst>
              <a:ext uri="{BEBA8EAE-BF5A-486C-A8C5-ECC9F3942E4B}">
                <a14:imgProps xmlns:a14="http://schemas.microsoft.com/office/drawing/2010/main">
                  <a14:imgLayer r:embed="rId6">
                    <a14:imgEffect>
                      <a14:backgroundRemoval t="2214" b="95941" l="643" r="98714">
                        <a14:foregroundMark x1="44373" y1="14391" x2="44373" y2="14391"/>
                        <a14:foregroundMark x1="43408" y1="34686" x2="43408" y2="34686"/>
                        <a14:foregroundMark x1="53376" y1="33579" x2="53376" y2="33579"/>
                        <a14:foregroundMark x1="56913" y1="8118" x2="56913" y2="8118"/>
                        <a14:foregroundMark x1="81672" y1="13284" x2="81672" y2="13284"/>
                        <a14:foregroundMark x1="90675" y1="35793" x2="90675" y2="35793"/>
                      </a14:backgroundRemoval>
                    </a14:imgEffect>
                  </a14:imgLayer>
                </a14:imgProps>
              </a:ext>
            </a:extLst>
          </a:blip>
          <a:stretch>
            <a:fillRect/>
          </a:stretch>
        </p:blipFill>
        <p:spPr>
          <a:xfrm>
            <a:off x="10633580" y="2927248"/>
            <a:ext cx="1173757" cy="1010335"/>
          </a:xfrm>
          <a:prstGeom prst="rect">
            <a:avLst/>
          </a:prstGeom>
        </p:spPr>
      </p:pic>
      <p:pic>
        <p:nvPicPr>
          <p:cNvPr id="10" name="Picture 9" descr="Building conditions by Tokka Elkholy from the Noun Project" title="icon"/>
          <p:cNvPicPr/>
          <p:nvPr/>
        </p:nvPicPr>
        <p:blipFill>
          <a:blip r:embed="rId7">
            <a:extLst>
              <a:ext uri="{BEBA8EAE-BF5A-486C-A8C5-ECC9F3942E4B}">
                <a14:imgProps xmlns:a14="http://schemas.microsoft.com/office/drawing/2010/main">
                  <a14:imgLayer r:embed="rId8">
                    <a14:imgEffect>
                      <a14:backgroundRemoval t="9744" b="94872" l="9831" r="96610">
                        <a14:foregroundMark x1="73220" y1="47692" x2="73220" y2="47692"/>
                        <a14:foregroundMark x1="70169" y1="64103" x2="70169" y2="64103"/>
                        <a14:foregroundMark x1="67458" y1="82564" x2="67458" y2="82564"/>
                      </a14:backgroundRemoval>
                    </a14:imgEffect>
                  </a14:imgLayer>
                </a14:imgProps>
              </a:ext>
            </a:extLst>
          </a:blip>
          <a:stretch>
            <a:fillRect/>
          </a:stretch>
        </p:blipFill>
        <p:spPr>
          <a:xfrm>
            <a:off x="27737" y="4668253"/>
            <a:ext cx="1739900" cy="1346386"/>
          </a:xfrm>
          <a:prstGeom prst="rect">
            <a:avLst/>
          </a:prstGeom>
        </p:spPr>
      </p:pic>
      <p:pic>
        <p:nvPicPr>
          <p:cNvPr id="9" name="Picture 8" descr="house air cooling by Symbolon from the Noun Project" title="icon"/>
          <p:cNvPicPr/>
          <p:nvPr/>
        </p:nvPicPr>
        <p:blipFill>
          <a:blip r:embed="rId9"/>
          <a:stretch>
            <a:fillRect/>
          </a:stretch>
        </p:blipFill>
        <p:spPr>
          <a:xfrm>
            <a:off x="1655333" y="5289082"/>
            <a:ext cx="799282" cy="672618"/>
          </a:xfrm>
          <a:prstGeom prst="rect">
            <a:avLst/>
          </a:prstGeom>
        </p:spPr>
      </p:pic>
    </p:spTree>
    <p:extLst>
      <p:ext uri="{BB962C8B-B14F-4D97-AF65-F5344CB8AC3E}">
        <p14:creationId xmlns:p14="http://schemas.microsoft.com/office/powerpoint/2010/main" val="1296169768"/>
      </p:ext>
    </p:extLst>
  </p:cSld>
  <p:clrMapOvr>
    <a:masterClrMapping/>
  </p:clrMapOvr>
  <mc:AlternateContent xmlns:mc="http://schemas.openxmlformats.org/markup-compatibility/2006" xmlns:p14="http://schemas.microsoft.com/office/powerpoint/2010/main">
    <mc:Choice Requires="p14">
      <p:transition spd="slow" p14:dur="2000" advTm="79941"/>
    </mc:Choice>
    <mc:Fallback xmlns="">
      <p:transition spd="slow" advTm="7994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11520000" cy="929390"/>
          </a:xfrm>
        </p:spPr>
        <p:txBody>
          <a:bodyPr>
            <a:normAutofit/>
          </a:bodyPr>
          <a:lstStyle/>
          <a:p>
            <a:r>
              <a:rPr lang="en-GB" sz="4000" dirty="0"/>
              <a:t>Key messages: economic &amp; financial</a:t>
            </a:r>
          </a:p>
        </p:txBody>
      </p:sp>
      <p:sp>
        <p:nvSpPr>
          <p:cNvPr id="3" name="Content Placeholder 2"/>
          <p:cNvSpPr>
            <a:spLocks noGrp="1"/>
          </p:cNvSpPr>
          <p:nvPr>
            <p:ph idx="1"/>
          </p:nvPr>
        </p:nvSpPr>
        <p:spPr>
          <a:xfrm>
            <a:off x="287337" y="825910"/>
            <a:ext cx="11520000" cy="5078366"/>
          </a:xfrm>
        </p:spPr>
        <p:txBody>
          <a:bodyPr>
            <a:noAutofit/>
          </a:bodyPr>
          <a:lstStyle/>
          <a:p>
            <a:pPr>
              <a:lnSpc>
                <a:spcPct val="100000"/>
              </a:lnSpc>
              <a:spcBef>
                <a:spcPts val="600"/>
              </a:spcBef>
              <a:spcAft>
                <a:spcPts val="800"/>
              </a:spcAft>
            </a:pPr>
            <a:r>
              <a:rPr lang="en-GB" sz="1600" b="1" dirty="0" smtClean="0">
                <a:cs typeface="Arial"/>
              </a:rPr>
              <a:t>Productivity per hours worked second lowest </a:t>
            </a:r>
            <a:r>
              <a:rPr lang="en-GB" sz="1600" dirty="0" smtClean="0">
                <a:cs typeface="Arial"/>
              </a:rPr>
              <a:t>of all economic areas </a:t>
            </a:r>
            <a:r>
              <a:rPr lang="en-GB" sz="1200" dirty="0" smtClean="0">
                <a:cs typeface="Arial"/>
              </a:rPr>
              <a:t>(NUTS / ITL level 3) </a:t>
            </a:r>
            <a:r>
              <a:rPr lang="en-GB" sz="1600" dirty="0" smtClean="0">
                <a:cs typeface="Arial"/>
              </a:rPr>
              <a:t>in Britain. </a:t>
            </a:r>
            <a:r>
              <a:rPr lang="en-US" sz="1600" dirty="0">
                <a:cs typeface="Arial"/>
              </a:rPr>
              <a:t>Economy dominated by small businesses, with </a:t>
            </a:r>
            <a:r>
              <a:rPr lang="en-US" sz="1600" dirty="0" smtClean="0">
                <a:cs typeface="Arial"/>
              </a:rPr>
              <a:t>an over-representation of employment in </a:t>
            </a:r>
            <a:r>
              <a:rPr lang="en-US" sz="1600" dirty="0">
                <a:cs typeface="Arial"/>
              </a:rPr>
              <a:t>agriculture and </a:t>
            </a:r>
            <a:r>
              <a:rPr lang="en-US" sz="1600" dirty="0" smtClean="0">
                <a:cs typeface="Arial"/>
              </a:rPr>
              <a:t>manufacturing. </a:t>
            </a:r>
            <a:r>
              <a:rPr lang="en-GB" sz="1600" dirty="0">
                <a:cs typeface="Arial"/>
              </a:rPr>
              <a:t>W</a:t>
            </a:r>
            <a:r>
              <a:rPr lang="en-GB" sz="1600" dirty="0" smtClean="0">
                <a:cs typeface="Arial"/>
              </a:rPr>
              <a:t>orkplace-based earnings are consistently the lowest in the region and amongst the lowest in England and Wales (current average </a:t>
            </a:r>
            <a:r>
              <a:rPr lang="en-GB" sz="1600" dirty="0">
                <a:cs typeface="Arial"/>
              </a:rPr>
              <a:t>of £500 per </a:t>
            </a:r>
            <a:r>
              <a:rPr lang="en-GB" sz="1600" dirty="0" smtClean="0">
                <a:cs typeface="Arial"/>
              </a:rPr>
              <a:t>week). </a:t>
            </a:r>
            <a:endParaRPr lang="en-GB" sz="1600" dirty="0">
              <a:cs typeface="Arial"/>
            </a:endParaRPr>
          </a:p>
          <a:p>
            <a:pPr>
              <a:lnSpc>
                <a:spcPct val="100000"/>
              </a:lnSpc>
              <a:spcBef>
                <a:spcPts val="600"/>
              </a:spcBef>
              <a:spcAft>
                <a:spcPts val="800"/>
              </a:spcAft>
            </a:pPr>
            <a:r>
              <a:rPr lang="en-GB" sz="1600" dirty="0">
                <a:cs typeface="Arial"/>
              </a:rPr>
              <a:t>Signs of a </a:t>
            </a:r>
            <a:r>
              <a:rPr lang="en-GB" sz="1600" b="1" dirty="0">
                <a:cs typeface="Arial"/>
              </a:rPr>
              <a:t>strong recovery </a:t>
            </a:r>
            <a:r>
              <a:rPr lang="en-GB" sz="1600" dirty="0">
                <a:cs typeface="Arial"/>
              </a:rPr>
              <a:t>amongst businesses, but don’t yet know what the low take-up of support </a:t>
            </a:r>
            <a:br>
              <a:rPr lang="en-GB" sz="1600" dirty="0">
                <a:cs typeface="Arial"/>
              </a:rPr>
            </a:br>
            <a:r>
              <a:rPr lang="en-GB" sz="1600" dirty="0">
                <a:cs typeface="Arial"/>
              </a:rPr>
              <a:t>has meant for the relatively high number of </a:t>
            </a:r>
            <a:r>
              <a:rPr lang="en-GB" sz="1600" b="1" dirty="0" smtClean="0">
                <a:cs typeface="Arial"/>
              </a:rPr>
              <a:t>self-employed.</a:t>
            </a:r>
            <a:endParaRPr lang="en-GB" sz="1600" b="1" dirty="0">
              <a:cs typeface="Arial"/>
            </a:endParaRPr>
          </a:p>
          <a:p>
            <a:pPr>
              <a:lnSpc>
                <a:spcPct val="100000"/>
              </a:lnSpc>
              <a:spcBef>
                <a:spcPts val="600"/>
              </a:spcBef>
              <a:spcAft>
                <a:spcPts val="800"/>
              </a:spcAft>
            </a:pPr>
            <a:r>
              <a:rPr lang="en-GB" sz="1600" b="1" dirty="0">
                <a:cs typeface="Arial"/>
              </a:rPr>
              <a:t>Skills gaps</a:t>
            </a:r>
            <a:r>
              <a:rPr lang="en-GB" sz="1600" dirty="0">
                <a:cs typeface="Arial"/>
              </a:rPr>
              <a:t>: nursing and social care in high demand, the latter hard-to-fill; as are a range of </a:t>
            </a:r>
            <a:br>
              <a:rPr lang="en-GB" sz="1600" dirty="0">
                <a:cs typeface="Arial"/>
              </a:rPr>
            </a:br>
            <a:r>
              <a:rPr lang="en-GB" sz="1600" dirty="0">
                <a:cs typeface="Arial"/>
              </a:rPr>
              <a:t>skilled manufacturing </a:t>
            </a:r>
            <a:r>
              <a:rPr lang="en-GB" sz="1600" dirty="0" smtClean="0">
                <a:cs typeface="Arial"/>
              </a:rPr>
              <a:t>jobs.</a:t>
            </a:r>
            <a:endParaRPr lang="en-GB" sz="1600" dirty="0">
              <a:cs typeface="Arial"/>
            </a:endParaRPr>
          </a:p>
          <a:p>
            <a:pPr>
              <a:lnSpc>
                <a:spcPct val="100000"/>
              </a:lnSpc>
              <a:spcBef>
                <a:spcPts val="600"/>
              </a:spcBef>
              <a:spcAft>
                <a:spcPts val="800"/>
              </a:spcAft>
            </a:pPr>
            <a:r>
              <a:rPr lang="en-GB" sz="1600" b="1" dirty="0">
                <a:cs typeface="Arial"/>
              </a:rPr>
              <a:t>Jobs</a:t>
            </a:r>
            <a:r>
              <a:rPr lang="en-GB" sz="1600" dirty="0">
                <a:cs typeface="Arial"/>
              </a:rPr>
              <a:t>: fared relatively well during pandemic but areas that already had the highest unemployment worst hit. Older workers out-of-work or furloughed for 6 months+ can struggle to return to employment, for younger workers long-term impact on earnings &amp; progression and quality of entry-level jobs.</a:t>
            </a:r>
          </a:p>
          <a:p>
            <a:pPr marL="265113" indent="-265113">
              <a:lnSpc>
                <a:spcPct val="100000"/>
              </a:lnSpc>
              <a:spcBef>
                <a:spcPts val="600"/>
              </a:spcBef>
              <a:spcAft>
                <a:spcPts val="800"/>
              </a:spcAft>
            </a:pPr>
            <a:r>
              <a:rPr lang="en-GB" sz="1600" b="1" dirty="0">
                <a:cs typeface="Arial"/>
              </a:rPr>
              <a:t>Social mobility cold spot </a:t>
            </a:r>
            <a:r>
              <a:rPr lang="en-GB" sz="1600" dirty="0">
                <a:cs typeface="Arial"/>
              </a:rPr>
              <a:t>in terms of the chances that </a:t>
            </a:r>
            <a:r>
              <a:rPr lang="en-GB" sz="1600" dirty="0"/>
              <a:t>disadvantaged children will do well at school and go on to get a good job and secure housing. Driven by low wages, but there are also </a:t>
            </a:r>
            <a:r>
              <a:rPr lang="en-GB" sz="1600" dirty="0">
                <a:cs typeface="Arial"/>
              </a:rPr>
              <a:t>persistent </a:t>
            </a:r>
            <a:r>
              <a:rPr lang="en-GB" sz="1600" b="1" dirty="0">
                <a:cs typeface="Arial"/>
              </a:rPr>
              <a:t>gaps in educational attainment </a:t>
            </a:r>
            <a:r>
              <a:rPr lang="en-GB" sz="1600" dirty="0">
                <a:cs typeface="Arial"/>
              </a:rPr>
              <a:t>for these children – as well as for those with additional needs.</a:t>
            </a:r>
          </a:p>
          <a:p>
            <a:pPr marL="1430338" indent="-265113">
              <a:lnSpc>
                <a:spcPct val="100000"/>
              </a:lnSpc>
              <a:spcBef>
                <a:spcPts val="600"/>
              </a:spcBef>
              <a:spcAft>
                <a:spcPts val="800"/>
              </a:spcAft>
            </a:pPr>
            <a:r>
              <a:rPr lang="en-GB" sz="1600" b="1" dirty="0">
                <a:cs typeface="Arial"/>
              </a:rPr>
              <a:t>Financial security</a:t>
            </a:r>
            <a:r>
              <a:rPr lang="en-GB" sz="1600" dirty="0">
                <a:cs typeface="Arial"/>
              </a:rPr>
              <a:t>: </a:t>
            </a:r>
            <a:r>
              <a:rPr lang="en-GB" sz="1600" dirty="0" err="1">
                <a:cs typeface="Arial"/>
              </a:rPr>
              <a:t>Covid</a:t>
            </a:r>
            <a:r>
              <a:rPr lang="en-GB" sz="1600" dirty="0">
                <a:cs typeface="Arial"/>
              </a:rPr>
              <a:t> has widened gap between rich and poor; unclear how many ‘just about managing’ families might fall into poverty in near future; more people seeking advice on problem </a:t>
            </a:r>
            <a:r>
              <a:rPr lang="en-GB" sz="1600" dirty="0" smtClean="0">
                <a:cs typeface="Arial"/>
              </a:rPr>
              <a:t>debt.</a:t>
            </a:r>
            <a:endParaRPr lang="en-GB" sz="1600" dirty="0">
              <a:cs typeface="Arial"/>
            </a:endParaRPr>
          </a:p>
          <a:p>
            <a:pPr marL="1430338" indent="-265113">
              <a:lnSpc>
                <a:spcPct val="100000"/>
              </a:lnSpc>
              <a:spcBef>
                <a:spcPts val="600"/>
              </a:spcBef>
              <a:spcAft>
                <a:spcPts val="800"/>
              </a:spcAft>
            </a:pPr>
            <a:r>
              <a:rPr lang="en-GB" sz="1600" b="1" dirty="0">
                <a:cs typeface="Arial"/>
              </a:rPr>
              <a:t>Homelessness: </a:t>
            </a:r>
            <a:r>
              <a:rPr lang="en-GB" sz="1600" dirty="0">
                <a:cs typeface="Arial"/>
              </a:rPr>
              <a:t>still small numbers, but increasing numbers of families; impact of end of eviction ban </a:t>
            </a:r>
            <a:r>
              <a:rPr lang="en-GB" sz="1600" dirty="0" smtClean="0">
                <a:cs typeface="Arial"/>
              </a:rPr>
              <a:t>unclear.</a:t>
            </a:r>
            <a:endParaRPr lang="en-GB" sz="1600" dirty="0"/>
          </a:p>
        </p:txBody>
      </p:sp>
      <p:pic>
        <p:nvPicPr>
          <p:cNvPr id="4" name="Picture 3" descr="Factory by Vectorstall from Noun Project" title="icon"/>
          <p:cNvPicPr>
            <a:picLocks noChangeAspect="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2935"/>
                    </a14:imgEffect>
                    <a14:imgEffect>
                      <a14:brightnessContrast bright="100000" contrast="-70000"/>
                    </a14:imgEffect>
                  </a14:imgLayer>
                </a14:imgProps>
              </a:ext>
              <a:ext uri="{28A0092B-C50C-407E-A947-70E740481C1C}">
                <a14:useLocalDpi xmlns:a14="http://schemas.microsoft.com/office/drawing/2010/main" val="0"/>
              </a:ext>
            </a:extLst>
          </a:blip>
          <a:srcRect l="15035" t="9548" r="15417" b="24257"/>
          <a:stretch/>
        </p:blipFill>
        <p:spPr>
          <a:xfrm>
            <a:off x="10479703" y="1755300"/>
            <a:ext cx="1224117" cy="1165123"/>
          </a:xfrm>
          <a:prstGeom prst="rect">
            <a:avLst/>
          </a:prstGeom>
        </p:spPr>
      </p:pic>
      <p:pic>
        <p:nvPicPr>
          <p:cNvPr id="5" name="Picture 4" descr="Money by Verry from Noun Project" title="icon"/>
          <p:cNvPicPr>
            <a:picLocks noChangeAspect="1"/>
          </p:cNvPicPr>
          <p:nvPr/>
        </p:nvPicPr>
        <p:blipFill rotWithShape="1">
          <a:blip r:embed="rId5" cstate="print">
            <a:extLst>
              <a:ext uri="{28A0092B-C50C-407E-A947-70E740481C1C}">
                <a14:useLocalDpi xmlns:a14="http://schemas.microsoft.com/office/drawing/2010/main" val="0"/>
              </a:ext>
            </a:extLst>
          </a:blip>
          <a:srcRect b="19065"/>
          <a:stretch/>
        </p:blipFill>
        <p:spPr>
          <a:xfrm>
            <a:off x="132738" y="4686739"/>
            <a:ext cx="1504335" cy="1217537"/>
          </a:xfrm>
          <a:prstGeom prst="rect">
            <a:avLst/>
          </a:prstGeom>
        </p:spPr>
      </p:pic>
      <p:sp>
        <p:nvSpPr>
          <p:cNvPr id="6" name="TextBox 5"/>
          <p:cNvSpPr txBox="1"/>
          <p:nvPr/>
        </p:nvSpPr>
        <p:spPr>
          <a:xfrm>
            <a:off x="2843349" y="6596390"/>
            <a:ext cx="6505303" cy="261610"/>
          </a:xfrm>
          <a:prstGeom prst="rect">
            <a:avLst/>
          </a:prstGeom>
          <a:noFill/>
        </p:spPr>
        <p:txBody>
          <a:bodyPr wrap="square" rtlCol="0">
            <a:spAutoFit/>
          </a:bodyPr>
          <a:lstStyle/>
          <a:p>
            <a:pPr algn="ctr"/>
            <a:r>
              <a:rPr lang="en-US" sz="1100" dirty="0"/>
              <a:t>NB. Note </a:t>
            </a:r>
            <a:r>
              <a:rPr lang="en-US" sz="1100" dirty="0" smtClean="0"/>
              <a:t>amendment from previous </a:t>
            </a:r>
            <a:r>
              <a:rPr lang="en-US" sz="1100" dirty="0"/>
              <a:t>version </a:t>
            </a:r>
            <a:r>
              <a:rPr lang="en-US" sz="1100" dirty="0" smtClean="0"/>
              <a:t>to clarify wording around earnings and productivity</a:t>
            </a:r>
            <a:endParaRPr lang="en-US" sz="1100" dirty="0"/>
          </a:p>
        </p:txBody>
      </p:sp>
    </p:spTree>
    <p:extLst>
      <p:ext uri="{BB962C8B-B14F-4D97-AF65-F5344CB8AC3E}">
        <p14:creationId xmlns:p14="http://schemas.microsoft.com/office/powerpoint/2010/main" val="617256366"/>
      </p:ext>
    </p:extLst>
  </p:cSld>
  <p:clrMapOvr>
    <a:masterClrMapping/>
  </p:clrMapOvr>
  <mc:AlternateContent xmlns:mc="http://schemas.openxmlformats.org/markup-compatibility/2006" xmlns:p14="http://schemas.microsoft.com/office/powerpoint/2010/main">
    <mc:Choice Requires="p14">
      <p:transition spd="slow" p14:dur="2000" advTm="106089"/>
    </mc:Choice>
    <mc:Fallback xmlns="">
      <p:transition spd="slow" advTm="10608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1790"/>
            <a:ext cx="11520000" cy="710105"/>
          </a:xfrm>
        </p:spPr>
        <p:txBody>
          <a:bodyPr>
            <a:normAutofit/>
          </a:bodyPr>
          <a:lstStyle/>
          <a:p>
            <a:r>
              <a:rPr lang="en-GB" sz="4000" dirty="0"/>
              <a:t>Key messages: people</a:t>
            </a:r>
          </a:p>
        </p:txBody>
      </p:sp>
      <p:sp>
        <p:nvSpPr>
          <p:cNvPr id="3" name="Content Placeholder 2"/>
          <p:cNvSpPr>
            <a:spLocks noGrp="1"/>
          </p:cNvSpPr>
          <p:nvPr>
            <p:ph idx="1"/>
          </p:nvPr>
        </p:nvSpPr>
        <p:spPr>
          <a:xfrm>
            <a:off x="160420" y="762758"/>
            <a:ext cx="11646917" cy="5582652"/>
          </a:xfrm>
        </p:spPr>
        <p:txBody>
          <a:bodyPr>
            <a:noAutofit/>
          </a:bodyPr>
          <a:lstStyle/>
          <a:p>
            <a:pPr marL="714375" indent="180975">
              <a:lnSpc>
                <a:spcPct val="100000"/>
              </a:lnSpc>
              <a:spcBef>
                <a:spcPts val="1200"/>
              </a:spcBef>
              <a:spcAft>
                <a:spcPts val="600"/>
              </a:spcAft>
            </a:pPr>
            <a:r>
              <a:rPr lang="en-GB" sz="1600" dirty="0">
                <a:cs typeface="Arial"/>
              </a:rPr>
              <a:t>Continuing implications of an </a:t>
            </a:r>
            <a:r>
              <a:rPr lang="en-GB" sz="1600" b="1" dirty="0">
                <a:cs typeface="Arial"/>
              </a:rPr>
              <a:t>ageing population</a:t>
            </a:r>
            <a:r>
              <a:rPr lang="en-GB" sz="1600" dirty="0">
                <a:cs typeface="Arial"/>
              </a:rPr>
              <a:t>, many of whom are living longer but not necessarily in good </a:t>
            </a:r>
            <a:r>
              <a:rPr lang="en-GB" sz="1600" dirty="0" smtClean="0">
                <a:cs typeface="Arial"/>
              </a:rPr>
              <a:t>health.</a:t>
            </a:r>
            <a:endParaRPr lang="en-GB" sz="1600" dirty="0">
              <a:cs typeface="Arial"/>
            </a:endParaRPr>
          </a:p>
          <a:p>
            <a:pPr>
              <a:lnSpc>
                <a:spcPct val="100000"/>
              </a:lnSpc>
              <a:spcBef>
                <a:spcPts val="1200"/>
              </a:spcBef>
              <a:spcAft>
                <a:spcPts val="1200"/>
              </a:spcAft>
            </a:pPr>
            <a:r>
              <a:rPr lang="en-GB" sz="1600" b="1" dirty="0">
                <a:cs typeface="Arial"/>
              </a:rPr>
              <a:t>Digital divide</a:t>
            </a:r>
            <a:r>
              <a:rPr lang="en-GB" sz="1600" dirty="0">
                <a:cs typeface="Arial"/>
              </a:rPr>
              <a:t>: acceleration of digitisation due to </a:t>
            </a:r>
            <a:r>
              <a:rPr lang="en-GB" sz="1600" dirty="0" smtClean="0">
                <a:cs typeface="Arial"/>
              </a:rPr>
              <a:t>COVID-19 </a:t>
            </a:r>
            <a:r>
              <a:rPr lang="en-GB" sz="1600" dirty="0">
                <a:cs typeface="Arial"/>
              </a:rPr>
              <a:t>risks </a:t>
            </a:r>
            <a:r>
              <a:rPr lang="en-GB" sz="1600" dirty="0" smtClean="0">
                <a:cs typeface="Arial"/>
              </a:rPr>
              <a:t>leaving behind </a:t>
            </a:r>
            <a:r>
              <a:rPr lang="en-GB" sz="1600" dirty="0">
                <a:cs typeface="Arial"/>
              </a:rPr>
              <a:t>the </a:t>
            </a:r>
            <a:r>
              <a:rPr lang="en-GB" sz="1600" dirty="0" smtClean="0">
                <a:cs typeface="Arial"/>
              </a:rPr>
              <a:t>c.17,000 </a:t>
            </a:r>
            <a:r>
              <a:rPr lang="en-GB" sz="1600" dirty="0">
                <a:cs typeface="Arial"/>
              </a:rPr>
              <a:t>people who don’t use </a:t>
            </a:r>
            <a:r>
              <a:rPr lang="en-GB" sz="1600" dirty="0" smtClean="0">
                <a:cs typeface="Arial"/>
              </a:rPr>
              <a:t/>
            </a:r>
            <a:br>
              <a:rPr lang="en-GB" sz="1600" dirty="0" smtClean="0">
                <a:cs typeface="Arial"/>
              </a:rPr>
            </a:br>
            <a:r>
              <a:rPr lang="en-GB" sz="1600" dirty="0" smtClean="0">
                <a:cs typeface="Arial"/>
              </a:rPr>
              <a:t>the </a:t>
            </a:r>
            <a:r>
              <a:rPr lang="en-GB" sz="1600" dirty="0">
                <a:cs typeface="Arial"/>
              </a:rPr>
              <a:t>internet regularly; impacts on isolation, access to </a:t>
            </a:r>
            <a:r>
              <a:rPr lang="en-GB" sz="1600" dirty="0" smtClean="0">
                <a:cs typeface="Arial"/>
              </a:rPr>
              <a:t>services, educational </a:t>
            </a:r>
            <a:r>
              <a:rPr lang="en-GB" sz="1600" dirty="0">
                <a:cs typeface="Arial"/>
              </a:rPr>
              <a:t>and employment opportunities.</a:t>
            </a:r>
          </a:p>
          <a:p>
            <a:pPr marL="895350" indent="-180975">
              <a:lnSpc>
                <a:spcPct val="100000"/>
              </a:lnSpc>
              <a:spcBef>
                <a:spcPts val="600"/>
              </a:spcBef>
              <a:spcAft>
                <a:spcPts val="1200"/>
              </a:spcAft>
            </a:pPr>
            <a:r>
              <a:rPr lang="en-GB" sz="1600" b="1" dirty="0" smtClean="0">
                <a:cs typeface="Arial"/>
              </a:rPr>
              <a:t>Loneliness </a:t>
            </a:r>
            <a:r>
              <a:rPr lang="en-GB" sz="1600" b="1" dirty="0">
                <a:cs typeface="Arial"/>
              </a:rPr>
              <a:t>and isolation</a:t>
            </a:r>
            <a:r>
              <a:rPr lang="en-GB" sz="1600" dirty="0">
                <a:cs typeface="Arial"/>
              </a:rPr>
              <a:t>: increasingly affecting younger people; more likely amongst disadvantaged </a:t>
            </a:r>
            <a:r>
              <a:rPr lang="en-GB" sz="1600" dirty="0" smtClean="0">
                <a:cs typeface="Arial"/>
              </a:rPr>
              <a:t>groups.</a:t>
            </a:r>
            <a:endParaRPr lang="en-GB" sz="1600" dirty="0">
              <a:cs typeface="Arial"/>
            </a:endParaRPr>
          </a:p>
          <a:p>
            <a:pPr marL="895350" indent="-180975">
              <a:lnSpc>
                <a:spcPct val="100000"/>
              </a:lnSpc>
              <a:spcBef>
                <a:spcPts val="600"/>
              </a:spcBef>
              <a:spcAft>
                <a:spcPts val="1200"/>
              </a:spcAft>
            </a:pPr>
            <a:r>
              <a:rPr lang="en-GB" sz="1600" b="1" dirty="0" smtClean="0">
                <a:cs typeface="Arial"/>
              </a:rPr>
              <a:t>Mental </a:t>
            </a:r>
            <a:r>
              <a:rPr lang="en-GB" sz="1600" b="1" dirty="0">
                <a:cs typeface="Arial"/>
              </a:rPr>
              <a:t>well-being </a:t>
            </a:r>
            <a:r>
              <a:rPr lang="en-GB" sz="1600" dirty="0">
                <a:cs typeface="Arial"/>
              </a:rPr>
              <a:t>is generally good, but </a:t>
            </a:r>
            <a:r>
              <a:rPr lang="en-GB" sz="1600" dirty="0" err="1">
                <a:cs typeface="Arial"/>
              </a:rPr>
              <a:t>Covid</a:t>
            </a:r>
            <a:r>
              <a:rPr lang="en-GB" sz="1600" dirty="0">
                <a:cs typeface="Arial"/>
              </a:rPr>
              <a:t> increased anxiety for substantial minorities (adults and children). Disproportionate risk amongst social renters, women and teenage girls, financially insecure, disabled people.</a:t>
            </a:r>
          </a:p>
          <a:p>
            <a:pPr>
              <a:lnSpc>
                <a:spcPct val="100000"/>
              </a:lnSpc>
              <a:spcBef>
                <a:spcPts val="600"/>
              </a:spcBef>
              <a:spcAft>
                <a:spcPts val="1200"/>
              </a:spcAft>
            </a:pPr>
            <a:r>
              <a:rPr lang="en-GB" sz="1600" b="1" dirty="0">
                <a:cs typeface="Arial"/>
              </a:rPr>
              <a:t>Lifestyles</a:t>
            </a:r>
            <a:r>
              <a:rPr lang="en-GB" sz="1600" dirty="0">
                <a:cs typeface="Arial"/>
              </a:rPr>
              <a:t>: some positive news on smoking, but it remains a significant cause of disease - along with obesity, oral health, alcohol consumption and physical inactivity. Lockdowns had significant impacts on those most at risk of substance misuse. </a:t>
            </a:r>
          </a:p>
          <a:p>
            <a:pPr>
              <a:lnSpc>
                <a:spcPct val="100000"/>
              </a:lnSpc>
              <a:spcBef>
                <a:spcPts val="600"/>
              </a:spcBef>
              <a:spcAft>
                <a:spcPts val="1200"/>
              </a:spcAft>
            </a:pPr>
            <a:r>
              <a:rPr lang="en-GB" sz="1600" dirty="0">
                <a:cs typeface="Arial"/>
              </a:rPr>
              <a:t>M</a:t>
            </a:r>
            <a:r>
              <a:rPr lang="en-GB" sz="1600" dirty="0" smtClean="0">
                <a:cs typeface="Arial"/>
              </a:rPr>
              <a:t>ale </a:t>
            </a:r>
            <a:r>
              <a:rPr lang="en-GB" sz="1600" dirty="0">
                <a:cs typeface="Arial"/>
              </a:rPr>
              <a:t>total and healthy </a:t>
            </a:r>
            <a:r>
              <a:rPr lang="en-GB" sz="1600" b="1" dirty="0">
                <a:cs typeface="Arial"/>
              </a:rPr>
              <a:t>life expectancy </a:t>
            </a:r>
            <a:r>
              <a:rPr lang="en-GB" sz="1600" dirty="0">
                <a:cs typeface="Arial"/>
              </a:rPr>
              <a:t>is no longer better than average, and health inequalities </a:t>
            </a:r>
            <a:r>
              <a:rPr lang="en-GB" sz="1600" dirty="0" smtClean="0">
                <a:cs typeface="Arial"/>
              </a:rPr>
              <a:t>persist. </a:t>
            </a:r>
            <a:r>
              <a:rPr lang="en-US" sz="1600" dirty="0">
                <a:cs typeface="Arial"/>
              </a:rPr>
              <a:t>M</a:t>
            </a:r>
            <a:r>
              <a:rPr lang="en-US" sz="1600" dirty="0" smtClean="0">
                <a:cs typeface="Arial"/>
              </a:rPr>
              <a:t>ales </a:t>
            </a:r>
            <a:r>
              <a:rPr lang="en-US" sz="1600" dirty="0">
                <a:cs typeface="Arial"/>
              </a:rPr>
              <a:t>born </a:t>
            </a:r>
            <a:r>
              <a:rPr lang="en-US" sz="1600" dirty="0" smtClean="0">
                <a:cs typeface="Arial"/>
              </a:rPr>
              <a:t/>
            </a:r>
            <a:br>
              <a:rPr lang="en-US" sz="1600" dirty="0" smtClean="0">
                <a:cs typeface="Arial"/>
              </a:rPr>
            </a:br>
            <a:r>
              <a:rPr lang="en-US" sz="1600" dirty="0" smtClean="0">
                <a:cs typeface="Arial"/>
              </a:rPr>
              <a:t>in the </a:t>
            </a:r>
            <a:r>
              <a:rPr lang="en-US" sz="1600" dirty="0">
                <a:cs typeface="Arial"/>
              </a:rPr>
              <a:t>most deprived areas </a:t>
            </a:r>
            <a:r>
              <a:rPr lang="en-US" sz="1600" dirty="0" smtClean="0">
                <a:cs typeface="Arial"/>
              </a:rPr>
              <a:t>can expect to live 6.3 </a:t>
            </a:r>
            <a:r>
              <a:rPr lang="en-US" sz="1600" dirty="0">
                <a:cs typeface="Arial"/>
              </a:rPr>
              <a:t>years less than those in the least </a:t>
            </a:r>
            <a:r>
              <a:rPr lang="en-US" sz="1600" dirty="0" smtClean="0">
                <a:cs typeface="Arial"/>
              </a:rPr>
              <a:t>deprived; females 4.0 </a:t>
            </a:r>
            <a:r>
              <a:rPr lang="en-US" sz="1600" dirty="0">
                <a:cs typeface="Arial"/>
              </a:rPr>
              <a:t>years </a:t>
            </a:r>
            <a:r>
              <a:rPr lang="en-US" sz="1600" dirty="0" smtClean="0">
                <a:cs typeface="Arial"/>
              </a:rPr>
              <a:t>less.</a:t>
            </a:r>
          </a:p>
          <a:p>
            <a:pPr>
              <a:lnSpc>
                <a:spcPct val="100000"/>
              </a:lnSpc>
              <a:spcBef>
                <a:spcPts val="600"/>
              </a:spcBef>
              <a:spcAft>
                <a:spcPts val="1200"/>
              </a:spcAft>
            </a:pPr>
            <a:r>
              <a:rPr lang="en-GB" sz="1600" dirty="0" smtClean="0">
                <a:cs typeface="Arial"/>
              </a:rPr>
              <a:t>Impact </a:t>
            </a:r>
            <a:r>
              <a:rPr lang="en-GB" sz="1600" dirty="0">
                <a:cs typeface="Arial"/>
              </a:rPr>
              <a:t>of people whose diagnosis/treatment was delayed during the pandemic now being in need of more </a:t>
            </a:r>
            <a:r>
              <a:rPr lang="en-GB" sz="1600" dirty="0" smtClean="0">
                <a:cs typeface="Arial"/>
              </a:rPr>
              <a:t/>
            </a:r>
            <a:br>
              <a:rPr lang="en-GB" sz="1600" dirty="0" smtClean="0">
                <a:cs typeface="Arial"/>
              </a:rPr>
            </a:br>
            <a:r>
              <a:rPr lang="en-GB" sz="1600" b="1" dirty="0" smtClean="0">
                <a:cs typeface="Arial"/>
              </a:rPr>
              <a:t>urgent </a:t>
            </a:r>
            <a:r>
              <a:rPr lang="en-GB" sz="1600" b="1" dirty="0">
                <a:cs typeface="Arial"/>
              </a:rPr>
              <a:t>care</a:t>
            </a:r>
            <a:r>
              <a:rPr lang="en-GB" sz="1600" dirty="0">
                <a:cs typeface="Arial"/>
              </a:rPr>
              <a:t>, particularly for cancer and other long-term conditions. Both on their quality of life and for services.</a:t>
            </a:r>
          </a:p>
          <a:p>
            <a:pPr marL="895350" indent="-180975">
              <a:lnSpc>
                <a:spcPct val="100000"/>
              </a:lnSpc>
              <a:spcBef>
                <a:spcPts val="600"/>
              </a:spcBef>
              <a:spcAft>
                <a:spcPts val="1200"/>
              </a:spcAft>
            </a:pPr>
            <a:r>
              <a:rPr lang="en-GB" sz="1600" dirty="0" smtClean="0">
                <a:cs typeface="Arial"/>
              </a:rPr>
              <a:t>Interconnections between risks to both physical and mental well-being (generational, adverse childhood experiences (ACEs), substance misuse, exploitation, crime, financial insecurity): ~150 people with </a:t>
            </a:r>
            <a:r>
              <a:rPr lang="en-GB" sz="1600" b="1" dirty="0" smtClean="0">
                <a:cs typeface="Arial"/>
              </a:rPr>
              <a:t>multiple complex vulnerabilities </a:t>
            </a:r>
            <a:r>
              <a:rPr lang="en-GB" sz="1600" dirty="0" smtClean="0">
                <a:cs typeface="Arial"/>
              </a:rPr>
              <a:t>are most at risk.</a:t>
            </a:r>
          </a:p>
          <a:p>
            <a:pPr marL="0" indent="0" algn="ctr">
              <a:lnSpc>
                <a:spcPct val="100000"/>
              </a:lnSpc>
              <a:spcBef>
                <a:spcPts val="600"/>
              </a:spcBef>
              <a:spcAft>
                <a:spcPts val="1200"/>
              </a:spcAft>
              <a:buNone/>
            </a:pPr>
            <a:endParaRPr lang="en-GB" sz="1100" dirty="0" smtClean="0">
              <a:cs typeface="Arial"/>
            </a:endParaRPr>
          </a:p>
          <a:p>
            <a:pPr marL="0" indent="0" algn="ctr">
              <a:lnSpc>
                <a:spcPct val="100000"/>
              </a:lnSpc>
              <a:spcBef>
                <a:spcPts val="0"/>
              </a:spcBef>
              <a:spcAft>
                <a:spcPts val="1200"/>
              </a:spcAft>
              <a:buNone/>
            </a:pPr>
            <a:r>
              <a:rPr lang="en-GB" sz="1100" dirty="0" smtClean="0">
                <a:cs typeface="Arial"/>
              </a:rPr>
              <a:t>NB. Note correction from previous version which incorrectly quoted higher figures for inequality in life expectancy</a:t>
            </a:r>
            <a:endParaRPr lang="en-GB" sz="1100" dirty="0"/>
          </a:p>
        </p:txBody>
      </p:sp>
      <p:pic>
        <p:nvPicPr>
          <p:cNvPr id="4" name="Picture 3" descr="Created by Whichai Wi from Noun Project"/>
          <p:cNvPicPr>
            <a:picLocks noChangeAspect="1"/>
          </p:cNvPicPr>
          <p:nvPr/>
        </p:nvPicPr>
        <p:blipFill>
          <a:blip r:embed="rId3"/>
          <a:stretch>
            <a:fillRect/>
          </a:stretch>
        </p:blipFill>
        <p:spPr>
          <a:xfrm>
            <a:off x="11125674" y="4114398"/>
            <a:ext cx="681663" cy="669062"/>
          </a:xfrm>
          <a:prstGeom prst="rect">
            <a:avLst/>
          </a:prstGeom>
        </p:spPr>
      </p:pic>
      <p:pic>
        <p:nvPicPr>
          <p:cNvPr id="5" name="Picture 4" descr="Created by Pham Thanh Loc from Noun Project"/>
          <p:cNvPicPr>
            <a:picLocks noChangeAspect="1"/>
          </p:cNvPicPr>
          <p:nvPr/>
        </p:nvPicPr>
        <p:blipFill>
          <a:blip r:embed="rId4">
            <a:clrChange>
              <a:clrFrom>
                <a:srgbClr val="FFFFFF"/>
              </a:clrFrom>
              <a:clrTo>
                <a:srgbClr val="FFFFFF">
                  <a:alpha val="0"/>
                </a:srgbClr>
              </a:clrTo>
            </a:clrChange>
          </a:blip>
          <a:stretch>
            <a:fillRect/>
          </a:stretch>
        </p:blipFill>
        <p:spPr>
          <a:xfrm>
            <a:off x="287337" y="2151110"/>
            <a:ext cx="548386" cy="618257"/>
          </a:xfrm>
          <a:prstGeom prst="rect">
            <a:avLst/>
          </a:prstGeom>
        </p:spPr>
      </p:pic>
      <p:pic>
        <p:nvPicPr>
          <p:cNvPr id="6" name="Picture 5" descr="Created by Florent Lenormand from Noun Project"/>
          <p:cNvPicPr>
            <a:picLocks noChangeAspect="1"/>
          </p:cNvPicPr>
          <p:nvPr/>
        </p:nvPicPr>
        <p:blipFill>
          <a:blip r:embed="rId5">
            <a:clrChange>
              <a:clrFrom>
                <a:srgbClr val="FFFFFF"/>
              </a:clrFrom>
              <a:clrTo>
                <a:srgbClr val="FFFFFF">
                  <a:alpha val="0"/>
                </a:srgbClr>
              </a:clrTo>
            </a:clrChange>
          </a:blip>
          <a:stretch>
            <a:fillRect/>
          </a:stretch>
        </p:blipFill>
        <p:spPr>
          <a:xfrm>
            <a:off x="287337" y="641124"/>
            <a:ext cx="553321" cy="581349"/>
          </a:xfrm>
          <a:prstGeom prst="rect">
            <a:avLst/>
          </a:prstGeom>
        </p:spPr>
      </p:pic>
      <p:pic>
        <p:nvPicPr>
          <p:cNvPr id="7" name="Picture 6" descr="Internet users icon - in the public domain"/>
          <p:cNvPicPr>
            <a:picLocks noChangeAspect="1"/>
          </p:cNvPicPr>
          <p:nvPr/>
        </p:nvPicPr>
        <p:blipFill>
          <a:blip r:embed="rId6">
            <a:clrChange>
              <a:clrFrom>
                <a:srgbClr val="FFFFFF"/>
              </a:clrFrom>
              <a:clrTo>
                <a:srgbClr val="FFFFFF">
                  <a:alpha val="0"/>
                </a:srgbClr>
              </a:clrTo>
            </a:clrChange>
          </a:blip>
          <a:stretch>
            <a:fillRect/>
          </a:stretch>
        </p:blipFill>
        <p:spPr>
          <a:xfrm>
            <a:off x="11051337" y="1269956"/>
            <a:ext cx="756000" cy="600359"/>
          </a:xfrm>
          <a:prstGeom prst="rect">
            <a:avLst/>
          </a:prstGeom>
        </p:spPr>
      </p:pic>
      <p:pic>
        <p:nvPicPr>
          <p:cNvPr id="8" name="Picture 7" descr="Created by Jngll from Noun Projec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682" y="5281791"/>
            <a:ext cx="631696" cy="601200"/>
          </a:xfrm>
          <a:prstGeom prst="rect">
            <a:avLst/>
          </a:prstGeom>
        </p:spPr>
      </p:pic>
    </p:spTree>
    <p:extLst>
      <p:ext uri="{BB962C8B-B14F-4D97-AF65-F5344CB8AC3E}">
        <p14:creationId xmlns:p14="http://schemas.microsoft.com/office/powerpoint/2010/main" val="1072836905"/>
      </p:ext>
    </p:extLst>
  </p:cSld>
  <p:clrMapOvr>
    <a:masterClrMapping/>
  </p:clrMapOvr>
  <mc:AlternateContent xmlns:mc="http://schemas.openxmlformats.org/markup-compatibility/2006" xmlns:p14="http://schemas.microsoft.com/office/powerpoint/2010/main">
    <mc:Choice Requires="p14">
      <p:transition spd="slow" p14:dur="2000" advTm="106274"/>
    </mc:Choice>
    <mc:Fallback xmlns="">
      <p:transition spd="slow" advTm="10627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8E2B-FAF8-4EA5-844D-2BE23ACC1794}"/>
              </a:ext>
            </a:extLst>
          </p:cNvPr>
          <p:cNvSpPr>
            <a:spLocks noGrp="1"/>
          </p:cNvSpPr>
          <p:nvPr>
            <p:ph type="title"/>
          </p:nvPr>
        </p:nvSpPr>
        <p:spPr>
          <a:xfrm>
            <a:off x="99960" y="112696"/>
            <a:ext cx="11520000" cy="362280"/>
          </a:xfrm>
        </p:spPr>
        <p:txBody>
          <a:bodyPr>
            <a:noAutofit/>
          </a:bodyPr>
          <a:lstStyle/>
          <a:p>
            <a:r>
              <a:rPr lang="en-US" sz="2800" dirty="0">
                <a:cs typeface="Arial"/>
              </a:rPr>
              <a:t>Fundamentals about Herefordshire</a:t>
            </a:r>
          </a:p>
        </p:txBody>
      </p:sp>
      <p:pic>
        <p:nvPicPr>
          <p:cNvPr id="29" name="Picture 28" descr="spring by Taylan Sentürk from the Noun Project" title="icon"/>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5136" b="100000" l="3254" r="98817">
                        <a14:foregroundMark x1="21006" y1="14502" x2="21006" y2="14502"/>
                        <a14:foregroundMark x1="29586" y1="38066" x2="29586" y2="38066"/>
                        <a14:foregroundMark x1="78402" y1="29003" x2="78402" y2="29003"/>
                        <a14:foregroundMark x1="81657" y1="28097" x2="81657" y2="28097"/>
                        <a14:foregroundMark x1="57988" y1="42900" x2="57988" y2="42900"/>
                        <a14:foregroundMark x1="62130" y1="45619" x2="62130" y2="45619"/>
                        <a14:foregroundMark x1="88462" y1="64955" x2="88462" y2="64955"/>
                        <a14:foregroundMark x1="84615" y1="66767" x2="84615" y2="66767"/>
                        <a14:foregroundMark x1="50296" y1="87915" x2="50296" y2="87915"/>
                        <a14:foregroundMark x1="60651" y1="81571" x2="60651" y2="81571"/>
                      </a14:backgroundRemoval>
                    </a14:imgEffect>
                  </a14:imgLayer>
                </a14:imgProps>
              </a:ext>
            </a:extLst>
          </a:blip>
          <a:stretch>
            <a:fillRect/>
          </a:stretch>
        </p:blipFill>
        <p:spPr>
          <a:xfrm>
            <a:off x="5894422" y="3548569"/>
            <a:ext cx="1251364" cy="1138064"/>
          </a:xfrm>
          <a:prstGeom prst="rect">
            <a:avLst/>
          </a:prstGeom>
        </p:spPr>
      </p:pic>
      <p:sp>
        <p:nvSpPr>
          <p:cNvPr id="11" name="TextBox 10" descr="Small population in large rural county&#10;193,600 residents scattered over 842 sq miles.  4th lowest density in England&#10;95% rural; 9% designated for &#10;nature conservation. 2 AONBs; 8 designated Local Nature Reserves (256Ha)."/>
          <p:cNvSpPr txBox="1"/>
          <p:nvPr/>
        </p:nvSpPr>
        <p:spPr>
          <a:xfrm>
            <a:off x="3186797" y="3113508"/>
            <a:ext cx="4378462" cy="1661993"/>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Small population in large rural county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193,600 residents scattered over 842 </a:t>
            </a:r>
            <a:r>
              <a:rPr kumimoji="0" lang="en-GB" sz="1400" b="0" i="0" u="none" strike="noStrike" kern="1200" cap="none" spc="0" normalizeH="0" baseline="0" noProof="0" dirty="0" err="1">
                <a:ln>
                  <a:noFill/>
                </a:ln>
                <a:solidFill>
                  <a:prstClr val="black"/>
                </a:solidFill>
                <a:effectLst/>
                <a:uLnTx/>
                <a:uFillTx/>
                <a:latin typeface="Arial" panose="020B0604020202020204"/>
                <a:ea typeface="+mn-ea"/>
                <a:cs typeface="+mn-cs"/>
              </a:rPr>
              <a:t>sq</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miles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4th lowest density in England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95% rural; 9% designated for </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nature conservation</a:t>
            </a:r>
          </a:p>
          <a:p>
            <a:pPr marL="285750" lvl="0" indent="-28575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2 AONBs; </a:t>
            </a:r>
            <a:r>
              <a:rPr lang="en-US" sz="1400" dirty="0" smtClean="0">
                <a:solidFill>
                  <a:prstClr val="black"/>
                </a:solidFill>
              </a:rPr>
              <a:t>8 </a:t>
            </a:r>
            <a:r>
              <a:rPr lang="en-US" sz="1400" dirty="0">
                <a:solidFill>
                  <a:prstClr val="black"/>
                </a:solidFill>
              </a:rPr>
              <a:t>designated Local </a:t>
            </a:r>
            <a:r>
              <a:rPr lang="en-US" sz="1400" dirty="0" smtClean="0">
                <a:solidFill>
                  <a:prstClr val="black"/>
                </a:solidFill>
              </a:rPr>
              <a:t/>
            </a:r>
            <a:br>
              <a:rPr lang="en-US" sz="1400" dirty="0" smtClean="0">
                <a:solidFill>
                  <a:prstClr val="black"/>
                </a:solidFill>
              </a:rPr>
            </a:br>
            <a:r>
              <a:rPr lang="en-US" sz="1400" dirty="0" smtClean="0">
                <a:solidFill>
                  <a:prstClr val="black"/>
                </a:solidFill>
              </a:rPr>
              <a:t>Nature </a:t>
            </a:r>
            <a:r>
              <a:rPr lang="en-US" sz="1400" dirty="0">
                <a:solidFill>
                  <a:prstClr val="black"/>
                </a:solidFill>
              </a:rPr>
              <a:t>Reserves (</a:t>
            </a:r>
            <a:r>
              <a:rPr lang="en-US" sz="1400" dirty="0" smtClean="0">
                <a:solidFill>
                  <a:prstClr val="black"/>
                </a:solidFill>
              </a:rPr>
              <a:t>256Ha)</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9D40C95D-894B-45A5-BD0B-20D2B1160690}"/>
              </a:ext>
            </a:extLst>
          </p:cNvPr>
          <p:cNvSpPr txBox="1"/>
          <p:nvPr/>
        </p:nvSpPr>
        <p:spPr>
          <a:xfrm>
            <a:off x="114616" y="522724"/>
            <a:ext cx="2910057" cy="4007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An ageing population </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Arial"/>
            </a:endParaRPr>
          </a:p>
        </p:txBody>
      </p:sp>
      <p:grpSp>
        <p:nvGrpSpPr>
          <p:cNvPr id="33" name="Group 32" descr="Graphic illustrating Herefordshire's ageing population structure"/>
          <p:cNvGrpSpPr/>
          <p:nvPr/>
        </p:nvGrpSpPr>
        <p:grpSpPr>
          <a:xfrm>
            <a:off x="-6354" y="882632"/>
            <a:ext cx="5126834" cy="3355200"/>
            <a:chOff x="-6354" y="882632"/>
            <a:chExt cx="5126834" cy="3355200"/>
          </a:xfrm>
        </p:grpSpPr>
        <p:pic>
          <p:nvPicPr>
            <p:cNvPr id="32" name="Picture 31" descr="This chart is a  plot of single year of age population as a percentage of the total population for both Herefordshire and England and Wlaes. It illustrates how Herefordshire’s age profile is markedly older than that of England and Wales as a whole. Herefordshire has higher proportions of residents in their early fifties and above than nationally and generally lower relative proportions of young people." title="Population pyramid"/>
            <p:cNvPicPr>
              <a:picLocks/>
            </p:cNvPicPr>
            <p:nvPr/>
          </p:nvPicPr>
          <p:blipFill>
            <a:blip r:embed="rId6"/>
            <a:stretch>
              <a:fillRect/>
            </a:stretch>
          </p:blipFill>
          <p:spPr>
            <a:xfrm>
              <a:off x="-6354" y="882632"/>
              <a:ext cx="3081600" cy="3355200"/>
            </a:xfrm>
            <a:prstGeom prst="rect">
              <a:avLst/>
            </a:prstGeom>
          </p:spPr>
        </p:pic>
        <p:pic>
          <p:nvPicPr>
            <p:cNvPr id="26" name="Picture 25" descr="Table showing how the population of people aged 65+ and 85+ are expected to increase by 11% and 12% respectively, between 2020 and 2025"/>
            <p:cNvPicPr>
              <a:picLocks noChangeAspect="1"/>
            </p:cNvPicPr>
            <p:nvPr/>
          </p:nvPicPr>
          <p:blipFill>
            <a:blip r:embed="rId7">
              <a:clrChange>
                <a:clrFrom>
                  <a:srgbClr val="FFFFFF"/>
                </a:clrFrom>
                <a:clrTo>
                  <a:srgbClr val="FFFFFF">
                    <a:alpha val="0"/>
                  </a:srgbClr>
                </a:clrTo>
              </a:clrChange>
            </a:blip>
            <a:stretch>
              <a:fillRect/>
            </a:stretch>
          </p:blipFill>
          <p:spPr>
            <a:xfrm>
              <a:off x="3119640" y="1725626"/>
              <a:ext cx="2000840" cy="864000"/>
            </a:xfrm>
            <a:prstGeom prst="rect">
              <a:avLst/>
            </a:prstGeom>
          </p:spPr>
        </p:pic>
        <p:pic>
          <p:nvPicPr>
            <p:cNvPr id="18" name="Picture 19" descr="&quot;&quot;" title="&quot;&quot;">
              <a:extLst>
                <a:ext uri="{FF2B5EF4-FFF2-40B4-BE49-F238E27FC236}">
                  <a16:creationId xmlns:a16="http://schemas.microsoft.com/office/drawing/2014/main" id="{C0014E4D-20BC-4BBC-BF5F-13FF50B4A10E}"/>
                </a:ext>
              </a:extLst>
            </p:cNvPr>
            <p:cNvPicPr>
              <a:picLocks noChangeAspect="1"/>
            </p:cNvPicPr>
            <p:nvPr/>
          </p:nvPicPr>
          <p:blipFill>
            <a:blip r:embed="rId8"/>
            <a:stretch>
              <a:fillRect/>
            </a:stretch>
          </p:blipFill>
          <p:spPr>
            <a:xfrm>
              <a:off x="2613246" y="2211153"/>
              <a:ext cx="495114" cy="423719"/>
            </a:xfrm>
            <a:prstGeom prst="rect">
              <a:avLst/>
            </a:prstGeom>
          </p:spPr>
        </p:pic>
      </p:grpSp>
      <p:pic>
        <p:nvPicPr>
          <p:cNvPr id="31" name="Picture 30" descr="Table showing the proportion who are overweight/obese in Herefordshire: 26% aged 4-5, 33% aged 10-11; 63% adults" title="Statistics about obesity"/>
          <p:cNvPicPr>
            <a:picLocks noChangeAspect="1"/>
          </p:cNvPicPr>
          <p:nvPr/>
        </p:nvPicPr>
        <p:blipFill>
          <a:blip r:embed="rId9"/>
          <a:stretch>
            <a:fillRect/>
          </a:stretch>
        </p:blipFill>
        <p:spPr>
          <a:xfrm>
            <a:off x="6111846" y="580808"/>
            <a:ext cx="1939635" cy="1260000"/>
          </a:xfrm>
          <a:prstGeom prst="rect">
            <a:avLst/>
          </a:prstGeom>
        </p:spPr>
      </p:pic>
      <p:pic>
        <p:nvPicPr>
          <p:cNvPr id="8" name="Picture 8" descr="Image of overweight person" title="&quot;&quot;">
            <a:extLst>
              <a:ext uri="{FF2B5EF4-FFF2-40B4-BE49-F238E27FC236}">
                <a16:creationId xmlns:a16="http://schemas.microsoft.com/office/drawing/2014/main" id="{70E2F388-C285-4F9A-8412-6974116F0C59}"/>
              </a:ext>
            </a:extLst>
          </p:cNvPr>
          <p:cNvPicPr>
            <a:picLocks noChangeAspect="1"/>
          </p:cNvPicPr>
          <p:nvPr/>
        </p:nvPicPr>
        <p:blipFill>
          <a:blip r:embed="rId10"/>
          <a:stretch>
            <a:fillRect/>
          </a:stretch>
        </p:blipFill>
        <p:spPr>
          <a:xfrm>
            <a:off x="4930944" y="687589"/>
            <a:ext cx="994348" cy="1006840"/>
          </a:xfrm>
          <a:prstGeom prst="rect">
            <a:avLst/>
          </a:prstGeom>
        </p:spPr>
      </p:pic>
      <p:pic>
        <p:nvPicPr>
          <p:cNvPr id="4" name="Picture 20" descr="A third of 5 year-olds have tooth decay">
            <a:extLst>
              <a:ext uri="{FF2B5EF4-FFF2-40B4-BE49-F238E27FC236}">
                <a16:creationId xmlns:a16="http://schemas.microsoft.com/office/drawing/2014/main" id="{39BD0CE3-7168-4C86-9B12-191764029221}"/>
              </a:ext>
            </a:extLst>
          </p:cNvPr>
          <p:cNvPicPr>
            <a:picLocks noChangeAspect="1"/>
          </p:cNvPicPr>
          <p:nvPr/>
        </p:nvPicPr>
        <p:blipFill>
          <a:blip r:embed="rId11"/>
          <a:stretch>
            <a:fillRect/>
          </a:stretch>
        </p:blipFill>
        <p:spPr>
          <a:xfrm>
            <a:off x="8190321" y="264926"/>
            <a:ext cx="1897192" cy="1677494"/>
          </a:xfrm>
          <a:prstGeom prst="rect">
            <a:avLst/>
          </a:prstGeom>
          <a:solidFill>
            <a:srgbClr val="E71D48"/>
          </a:solidFill>
        </p:spPr>
      </p:pic>
      <p:grpSp>
        <p:nvGrpSpPr>
          <p:cNvPr id="24" name="Group 23" title="&quot;&quot;"/>
          <p:cNvGrpSpPr/>
          <p:nvPr/>
        </p:nvGrpSpPr>
        <p:grpSpPr>
          <a:xfrm>
            <a:off x="267418" y="4884948"/>
            <a:ext cx="5262341" cy="1938992"/>
            <a:chOff x="267419" y="4389648"/>
            <a:chExt cx="5234982" cy="1938992"/>
          </a:xfrm>
          <a:solidFill>
            <a:schemeClr val="bg1"/>
          </a:solidFill>
        </p:grpSpPr>
        <p:pic>
          <p:nvPicPr>
            <p:cNvPr id="16" name="Picture 16" descr="Image of a house" title="&quot;">
              <a:extLst>
                <a:ext uri="{FF2B5EF4-FFF2-40B4-BE49-F238E27FC236}">
                  <a16:creationId xmlns:a16="http://schemas.microsoft.com/office/drawing/2014/main" id="{6D34712E-9B3F-4B46-9755-C8151D44D76F}"/>
                </a:ext>
              </a:extLst>
            </p:cNvPr>
            <p:cNvPicPr>
              <a:picLocks noChangeAspect="1"/>
            </p:cNvPicPr>
            <p:nvPr/>
          </p:nvPicPr>
          <p:blipFill>
            <a:blip r:embed="rId12"/>
            <a:stretch>
              <a:fillRect/>
            </a:stretch>
          </p:blipFill>
          <p:spPr>
            <a:xfrm>
              <a:off x="267419" y="4734689"/>
              <a:ext cx="1506748" cy="1391730"/>
            </a:xfrm>
            <a:prstGeom prst="rect">
              <a:avLst/>
            </a:prstGeom>
            <a:grpFill/>
          </p:spPr>
        </p:pic>
        <p:sp>
          <p:nvSpPr>
            <p:cNvPr id="17" name="TextBox 16">
              <a:extLst>
                <a:ext uri="{FF2B5EF4-FFF2-40B4-BE49-F238E27FC236}">
                  <a16:creationId xmlns:a16="http://schemas.microsoft.com/office/drawing/2014/main" id="{A06B4C0D-1842-49D4-8415-0753BA2D7D3D}"/>
                </a:ext>
              </a:extLst>
            </p:cNvPr>
            <p:cNvSpPr txBox="1"/>
            <p:nvPr/>
          </p:nvSpPr>
          <p:spPr>
            <a:xfrm>
              <a:off x="1766882" y="4389648"/>
              <a:ext cx="3735519" cy="1938992"/>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2nd worst </a:t>
              </a:r>
              <a:r>
                <a:rPr kumimoji="0" lang="en-US" sz="18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housing affordability</a:t>
              </a: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 in West </a:t>
              </a:r>
              <a:r>
                <a:rPr kumimoji="0" lang="en-US" sz="1400" b="0" i="0" u="none" strike="noStrike" kern="1200" cap="none" spc="0" normalizeH="0" baseline="0" noProof="0" err="1">
                  <a:ln>
                    <a:noFill/>
                  </a:ln>
                  <a:solidFill>
                    <a:prstClr val="black"/>
                  </a:solidFill>
                  <a:effectLst/>
                  <a:uLnTx/>
                  <a:uFillTx/>
                  <a:latin typeface="Arial" panose="020B0604020202020204"/>
                  <a:ea typeface="+mn-lt"/>
                  <a:cs typeface="Arial" panose="020B0604020202020204"/>
                </a:rPr>
                <a:t>Mids</a:t>
              </a: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 in 2020 (after </a:t>
              </a:r>
              <a:r>
                <a:rPr kumimoji="0" lang="en-US" sz="1400" b="0" i="0" u="none" strike="noStrike" kern="1200" cap="none" spc="0" normalizeH="0" baseline="0" noProof="0" err="1">
                  <a:ln>
                    <a:noFill/>
                  </a:ln>
                  <a:solidFill>
                    <a:prstClr val="black"/>
                  </a:solidFill>
                  <a:effectLst/>
                  <a:uLnTx/>
                  <a:uFillTx/>
                  <a:latin typeface="Arial" panose="020B0604020202020204"/>
                  <a:ea typeface="+mn-lt"/>
                  <a:cs typeface="Arial" panose="020B0604020202020204"/>
                </a:rPr>
                <a:t>Solihull</a:t>
              </a: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High proportion of detached houses (40% vs 23% across England)</a:t>
              </a: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Many were built pre-1900 </a:t>
              </a:r>
              <a:b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b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(39% vs 8% nationally)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Private housing: significantly worse than England for </a:t>
              </a:r>
              <a:r>
                <a:rPr kumimoji="0" lang="en-US" sz="18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excess cold</a:t>
              </a:r>
              <a:r>
                <a:rPr kumimoji="0" lang="en-US" sz="14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 (19% vs 4%)</a:t>
              </a: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grpSp>
      <p:pic>
        <p:nvPicPr>
          <p:cNvPr id="12" name="Picture 12" descr="Herefordshire is ranked 271 out of 324 local authorities for social mobility" title="Social mobility &quot;cold spot&quot;">
            <a:extLst>
              <a:ext uri="{FF2B5EF4-FFF2-40B4-BE49-F238E27FC236}">
                <a16:creationId xmlns:a16="http://schemas.microsoft.com/office/drawing/2014/main" id="{28A68ADB-E726-4872-AF96-2801FCD56356}"/>
              </a:ext>
            </a:extLst>
          </p:cNvPr>
          <p:cNvPicPr>
            <a:picLocks noChangeAspect="1"/>
          </p:cNvPicPr>
          <p:nvPr/>
        </p:nvPicPr>
        <p:blipFill>
          <a:blip r:embed="rId13"/>
          <a:stretch>
            <a:fillRect/>
          </a:stretch>
        </p:blipFill>
        <p:spPr>
          <a:xfrm>
            <a:off x="9886106" y="1604901"/>
            <a:ext cx="2189082" cy="2618217"/>
          </a:xfrm>
          <a:prstGeom prst="rect">
            <a:avLst/>
          </a:prstGeom>
        </p:spPr>
      </p:pic>
      <p:grpSp>
        <p:nvGrpSpPr>
          <p:cNvPr id="28" name="Group 27" descr="A third of jobs pay less than the living wage, and Herefordshire has relatively low productivity&#10;&#10;Herefordshire relatively low productivity compared to other areas on Great Britain"/>
          <p:cNvGrpSpPr/>
          <p:nvPr/>
        </p:nvGrpSpPr>
        <p:grpSpPr>
          <a:xfrm>
            <a:off x="6999796" y="2065402"/>
            <a:ext cx="3837139" cy="1906383"/>
            <a:chOff x="6295306" y="2065402"/>
            <a:chExt cx="3837139" cy="1906383"/>
          </a:xfrm>
        </p:grpSpPr>
        <p:pic>
          <p:nvPicPr>
            <p:cNvPr id="13" name="Picture 13" descr="&quot;" title="&quot;">
              <a:extLst>
                <a:ext uri="{FF2B5EF4-FFF2-40B4-BE49-F238E27FC236}">
                  <a16:creationId xmlns:a16="http://schemas.microsoft.com/office/drawing/2014/main" id="{3FF784C0-D472-411F-8FD6-515DF5E94DA5}"/>
                </a:ext>
              </a:extLst>
            </p:cNvPr>
            <p:cNvPicPr>
              <a:picLocks noChangeAspect="1"/>
            </p:cNvPicPr>
            <p:nvPr/>
          </p:nvPicPr>
          <p:blipFill>
            <a:blip r:embed="rId14"/>
            <a:stretch>
              <a:fillRect/>
            </a:stretch>
          </p:blipFill>
          <p:spPr>
            <a:xfrm>
              <a:off x="7200207" y="3028144"/>
              <a:ext cx="956256" cy="943641"/>
            </a:xfrm>
            <a:prstGeom prst="rect">
              <a:avLst/>
            </a:prstGeom>
          </p:spPr>
        </p:pic>
        <p:pic>
          <p:nvPicPr>
            <p:cNvPr id="22" name="Picture 22" descr="&quot;" title="&quot;&quot;">
              <a:extLst>
                <a:ext uri="{FF2B5EF4-FFF2-40B4-BE49-F238E27FC236}">
                  <a16:creationId xmlns:a16="http://schemas.microsoft.com/office/drawing/2014/main" id="{4355D26D-A9BA-4693-B761-B0FAB4A51F88}"/>
                </a:ext>
              </a:extLst>
            </p:cNvPr>
            <p:cNvPicPr>
              <a:picLocks noChangeAspect="1"/>
            </p:cNvPicPr>
            <p:nvPr/>
          </p:nvPicPr>
          <p:blipFill>
            <a:blip r:embed="rId15"/>
            <a:stretch>
              <a:fillRect/>
            </a:stretch>
          </p:blipFill>
          <p:spPr>
            <a:xfrm>
              <a:off x="6295306" y="2065402"/>
              <a:ext cx="989661" cy="989661"/>
            </a:xfrm>
            <a:prstGeom prst="rect">
              <a:avLst/>
            </a:prstGeom>
          </p:spPr>
        </p:pic>
        <p:sp>
          <p:nvSpPr>
            <p:cNvPr id="15" name="TextBox 14">
              <a:extLst>
                <a:ext uri="{FF2B5EF4-FFF2-40B4-BE49-F238E27FC236}">
                  <a16:creationId xmlns:a16="http://schemas.microsoft.com/office/drawing/2014/main" id="{27F85670-9517-44A1-88E4-736272A4FFFB}"/>
                </a:ext>
              </a:extLst>
            </p:cNvPr>
            <p:cNvSpPr txBox="1"/>
            <p:nvPr/>
          </p:nvSpPr>
          <p:spPr>
            <a:xfrm>
              <a:off x="8088785" y="3221933"/>
              <a:ext cx="20436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a:rPr>
                <a:t>Relatively low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rPr>
                <a:t>productivity</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7" name="TextBox 6">
              <a:extLst>
                <a:ext uri="{FF2B5EF4-FFF2-40B4-BE49-F238E27FC236}">
                  <a16:creationId xmlns:a16="http://schemas.microsoft.com/office/drawing/2014/main" id="{2A4CA6D0-9435-4C40-ADE1-8DB4918FBAB3}"/>
                </a:ext>
              </a:extLst>
            </p:cNvPr>
            <p:cNvSpPr txBox="1"/>
            <p:nvPr/>
          </p:nvSpPr>
          <p:spPr>
            <a:xfrm>
              <a:off x="7255409" y="2330925"/>
              <a:ext cx="2268512" cy="535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a:rPr>
                <a:t>1 in 3 jobs pay less than the living wage</a:t>
              </a:r>
            </a:p>
          </p:txBody>
        </p:sp>
      </p:grpSp>
      <p:grpSp>
        <p:nvGrpSpPr>
          <p:cNvPr id="25" name="Group 24" descr="Map showing how fuel poverty is more likely to affect rural households in Herefordshire especially in the west of the county."/>
          <p:cNvGrpSpPr/>
          <p:nvPr/>
        </p:nvGrpSpPr>
        <p:grpSpPr>
          <a:xfrm>
            <a:off x="5477805" y="4224583"/>
            <a:ext cx="6553207" cy="2736182"/>
            <a:chOff x="5529760" y="4224583"/>
            <a:chExt cx="6553207" cy="2736182"/>
          </a:xfrm>
          <a:solidFill>
            <a:schemeClr val="bg1"/>
          </a:solidFill>
        </p:grpSpPr>
        <p:pic>
          <p:nvPicPr>
            <p:cNvPr id="3" name="Picture 4" descr="Map&#10;&#10;Description automatically generated">
              <a:extLst>
                <a:ext uri="{FF2B5EF4-FFF2-40B4-BE49-F238E27FC236}">
                  <a16:creationId xmlns:a16="http://schemas.microsoft.com/office/drawing/2014/main" id="{2BC1C6AB-2568-4E51-93AB-C9FBDAA06408}"/>
                </a:ext>
              </a:extLst>
            </p:cNvPr>
            <p:cNvPicPr>
              <a:picLocks noChangeAspect="1"/>
            </p:cNvPicPr>
            <p:nvPr/>
          </p:nvPicPr>
          <p:blipFill>
            <a:blip r:embed="rId16"/>
            <a:stretch>
              <a:fillRect/>
            </a:stretch>
          </p:blipFill>
          <p:spPr>
            <a:xfrm>
              <a:off x="8465106" y="4224583"/>
              <a:ext cx="3617861" cy="2736182"/>
            </a:xfrm>
            <a:prstGeom prst="rect">
              <a:avLst/>
            </a:prstGeom>
            <a:grpFill/>
          </p:spPr>
        </p:pic>
        <p:sp>
          <p:nvSpPr>
            <p:cNvPr id="6" name="TextBox 5">
              <a:extLst>
                <a:ext uri="{FF2B5EF4-FFF2-40B4-BE49-F238E27FC236}">
                  <a16:creationId xmlns:a16="http://schemas.microsoft.com/office/drawing/2014/main" id="{9A679C22-CBA3-4166-A4EC-BBC965E22653}"/>
                </a:ext>
              </a:extLst>
            </p:cNvPr>
            <p:cNvSpPr txBox="1"/>
            <p:nvPr/>
          </p:nvSpPr>
          <p:spPr>
            <a:xfrm>
              <a:off x="5529760" y="4795428"/>
              <a:ext cx="2329629" cy="2031325"/>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effectLst/>
                  <a:uLnTx/>
                  <a:uFillTx/>
                  <a:latin typeface="Arial"/>
                  <a:ea typeface="+mn-ea"/>
                  <a:cs typeface="Arial"/>
                </a:rPr>
                <a:t>Fuel Poverty: </a:t>
              </a:r>
              <a:r>
                <a:rPr lang="en-US" sz="1400">
                  <a:latin typeface="Arial"/>
                  <a:cs typeface="Arial"/>
                </a:rPr>
                <a:t> </a:t>
              </a: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285750" indent="-285750">
                <a:buFont typeface="Arial"/>
                <a:buChar char="•"/>
                <a:defRPr/>
              </a:pPr>
              <a:r>
                <a:rPr lang="en-US" sz="1200">
                  <a:latin typeface="Arial"/>
                  <a:cs typeface="Arial"/>
                </a:rPr>
                <a:t>17</a:t>
              </a:r>
              <a:r>
                <a:rPr lang="en-US" sz="1200">
                  <a:latin typeface="Arial"/>
                </a:rPr>
                <a:t>%</a:t>
              </a:r>
              <a:r>
                <a:rPr kumimoji="0" lang="en-US" sz="1200" b="0" i="0" u="none" strike="noStrike" kern="1200" cap="none" spc="0" normalizeH="0" baseline="0" noProof="0">
                  <a:ln>
                    <a:noFill/>
                  </a:ln>
                  <a:effectLst/>
                  <a:uLnTx/>
                  <a:uFillTx/>
                  <a:latin typeface="Arial"/>
                  <a:ea typeface="+mn-ea"/>
                  <a:cs typeface="+mn-cs"/>
                </a:rPr>
                <a:t> (</a:t>
              </a:r>
              <a:r>
                <a:rPr lang="en-US" sz="1200">
                  <a:latin typeface="Arial"/>
                </a:rPr>
                <a:t>14,000</a:t>
              </a:r>
              <a:r>
                <a:rPr kumimoji="0" lang="en-US" sz="1200" b="0" i="0" u="none" strike="noStrike" kern="1200" cap="none" spc="0" normalizeH="0" baseline="0" noProof="0">
                  <a:ln>
                    <a:noFill/>
                  </a:ln>
                  <a:effectLst/>
                  <a:uLnTx/>
                  <a:uFillTx/>
                  <a:latin typeface="Arial"/>
                  <a:ea typeface="+mn-ea"/>
                  <a:cs typeface="+mn-cs"/>
                </a:rPr>
                <a:t>) of households</a:t>
              </a:r>
              <a:r>
                <a:rPr lang="en-US" sz="1200">
                  <a:latin typeface="Arial"/>
                </a:rPr>
                <a:t> in 2019</a:t>
              </a:r>
              <a:r>
                <a:rPr kumimoji="0" lang="en-US" sz="1200" b="0" i="0" u="none" strike="noStrike" kern="1200" cap="none" spc="0" normalizeH="0" baseline="0" noProof="0">
                  <a:ln>
                    <a:noFill/>
                  </a:ln>
                  <a:effectLst/>
                  <a:uLnTx/>
                  <a:uFillTx/>
                  <a:latin typeface="Arial"/>
                  <a:ea typeface="+mn-ea"/>
                  <a:cs typeface="+mn-cs"/>
                </a:rPr>
                <a:t> </a:t>
              </a:r>
              <a:r>
                <a:rPr lang="en-US" sz="1200">
                  <a:latin typeface="Arial"/>
                </a:rPr>
                <a:t>(</a:t>
              </a:r>
              <a:r>
                <a:rPr kumimoji="0" lang="en-US" sz="1200" b="0" i="0" u="none" strike="noStrike" kern="1200" cap="none" spc="0" normalizeH="0" baseline="0" noProof="0">
                  <a:ln>
                    <a:noFill/>
                  </a:ln>
                  <a:effectLst/>
                  <a:uLnTx/>
                  <a:uFillTx/>
                  <a:latin typeface="Arial"/>
                  <a:ea typeface="+mn-ea"/>
                  <a:cs typeface="+mn-cs"/>
                </a:rPr>
                <a:t>higher than </a:t>
              </a:r>
              <a:r>
                <a:rPr lang="en-US" sz="1200">
                  <a:latin typeface="Arial"/>
                </a:rPr>
                <a:t>England's</a:t>
              </a:r>
              <a:r>
                <a:rPr kumimoji="0" lang="en-US" sz="1200" b="0" i="0" u="none" strike="noStrike" kern="1200" cap="none" spc="0" normalizeH="0" baseline="0" noProof="0">
                  <a:ln>
                    <a:noFill/>
                  </a:ln>
                  <a:effectLst/>
                  <a:uLnTx/>
                  <a:uFillTx/>
                  <a:latin typeface="Arial"/>
                  <a:ea typeface="+mn-ea"/>
                  <a:cs typeface="+mn-cs"/>
                </a:rPr>
                <a:t> </a:t>
              </a:r>
              <a:r>
                <a:rPr lang="en-US" sz="1200">
                  <a:latin typeface="Arial"/>
                </a:rPr>
                <a:t>13%)</a:t>
              </a:r>
              <a:r>
                <a:rPr kumimoji="0" lang="en-US" sz="1200" b="0" i="0" u="none" strike="noStrike" kern="1200" cap="none" spc="0" normalizeH="0" baseline="0" noProof="0">
                  <a:ln>
                    <a:noFill/>
                  </a:ln>
                  <a:effectLst/>
                  <a:uLnTx/>
                  <a:uFillTx/>
                  <a:latin typeface="Arial"/>
                  <a:ea typeface="+mn-ea"/>
                  <a:cs typeface="+mn-cs"/>
                </a:rPr>
                <a:t>​</a:t>
              </a:r>
              <a:r>
                <a:rPr lang="en-US" sz="1200">
                  <a:latin typeface="Arial"/>
                </a:rPr>
                <a:t> on new 'low income, low energy efficiency' measure</a:t>
              </a:r>
              <a:endParaRPr lang="en-US" sz="1200" b="0" i="0" u="none" strike="noStrike" kern="1200" cap="none" spc="0" normalizeH="0" baseline="0" noProof="0">
                <a:ln>
                  <a:noFill/>
                </a:ln>
                <a:effectLst/>
                <a:uLnTx/>
                <a:uFillTx/>
                <a:latin typeface="Arial"/>
                <a:cs typeface="Arial"/>
              </a:endParaRPr>
            </a:p>
            <a:p>
              <a:pPr marL="285750" indent="-285750">
                <a:buFont typeface="Arial"/>
                <a:buChar char="•"/>
                <a:defRPr/>
              </a:pPr>
              <a:r>
                <a:rPr kumimoji="0" lang="en-US" sz="1200" b="0" i="0" u="none" strike="noStrike" kern="1200" cap="none" spc="0" normalizeH="0" baseline="0" noProof="0">
                  <a:ln>
                    <a:noFill/>
                  </a:ln>
                  <a:effectLst/>
                  <a:uLnTx/>
                  <a:uFillTx/>
                  <a:latin typeface="Arial"/>
                  <a:ea typeface="+mn-ea"/>
                  <a:cs typeface="+mn-cs"/>
                </a:rPr>
                <a:t>Rural households </a:t>
              </a:r>
              <a:r>
                <a:rPr lang="en-US" sz="1200">
                  <a:latin typeface="Arial"/>
                </a:rPr>
                <a:t>more at risk of combination of excess cold and low income</a:t>
              </a:r>
              <a:r>
                <a:rPr kumimoji="0" lang="en-GB" sz="1200" b="0" i="0" u="none" strike="noStrike" kern="1200" cap="none" spc="0" normalizeH="0" baseline="0" noProof="0">
                  <a:ln>
                    <a:noFill/>
                  </a:ln>
                  <a:effectLst/>
                  <a:uLnTx/>
                  <a:uFillTx/>
                  <a:latin typeface="Arial"/>
                  <a:ea typeface="+mn-ea"/>
                  <a:cs typeface="+mn-cs"/>
                </a:rPr>
                <a:t>​</a:t>
              </a:r>
              <a:endParaRPr lang="en-US" sz="1200" b="0" i="0" u="none" strike="noStrike" kern="1200" cap="none" spc="0" normalizeH="0" baseline="0" noProof="0">
                <a:ln>
                  <a:noFill/>
                </a:ln>
                <a:effectLst/>
                <a:uLnTx/>
                <a:uFillTx/>
                <a:latin typeface="Arial" panose="020B0604020202020204"/>
                <a:cs typeface="Arial"/>
              </a:endParaRPr>
            </a:p>
          </p:txBody>
        </p:sp>
        <p:pic>
          <p:nvPicPr>
            <p:cNvPr id="14" name="Picture 17" title="&quot;&quot;">
              <a:extLst>
                <a:ext uri="{FF2B5EF4-FFF2-40B4-BE49-F238E27FC236}">
                  <a16:creationId xmlns:a16="http://schemas.microsoft.com/office/drawing/2014/main" id="{463801FE-4F07-48B2-A248-654EF97B9113}"/>
                </a:ext>
              </a:extLst>
            </p:cNvPr>
            <p:cNvPicPr>
              <a:picLocks noChangeAspect="1"/>
            </p:cNvPicPr>
            <p:nvPr/>
          </p:nvPicPr>
          <p:blipFill>
            <a:blip r:embed="rId17"/>
            <a:stretch>
              <a:fillRect/>
            </a:stretch>
          </p:blipFill>
          <p:spPr>
            <a:xfrm>
              <a:off x="7823751" y="5257274"/>
              <a:ext cx="701969" cy="942975"/>
            </a:xfrm>
            <a:prstGeom prst="rect">
              <a:avLst/>
            </a:prstGeom>
            <a:grpFill/>
          </p:spPr>
        </p:pic>
      </p:grpSp>
    </p:spTree>
    <p:custDataLst>
      <p:tags r:id="rId1"/>
    </p:custDataLst>
    <p:extLst>
      <p:ext uri="{BB962C8B-B14F-4D97-AF65-F5344CB8AC3E}">
        <p14:creationId xmlns:p14="http://schemas.microsoft.com/office/powerpoint/2010/main" val="1126726299"/>
      </p:ext>
    </p:extLst>
  </p:cSld>
  <p:clrMapOvr>
    <a:masterClrMapping/>
  </p:clrMapOvr>
  <mc:AlternateContent xmlns:mc="http://schemas.openxmlformats.org/markup-compatibility/2006" xmlns:p14="http://schemas.microsoft.com/office/powerpoint/2010/main">
    <mc:Choice Requires="p14">
      <p:transition spd="slow" p14:dur="2000" advTm="5290"/>
    </mc:Choice>
    <mc:Fallback xmlns="">
      <p:transition spd="slow" advTm="5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191" y="365125"/>
            <a:ext cx="9879145" cy="975995"/>
          </a:xfrm>
        </p:spPr>
        <p:txBody>
          <a:bodyPr>
            <a:normAutofit/>
          </a:bodyPr>
          <a:lstStyle/>
          <a:p>
            <a:r>
              <a:rPr lang="en-GB" sz="2800" dirty="0"/>
              <a:t>Gaps in the evidence base: recommendations </a:t>
            </a:r>
          </a:p>
        </p:txBody>
      </p:sp>
      <p:pic>
        <p:nvPicPr>
          <p:cNvPr id="4" name="Picture 3" descr="insight by Edwin PM from the Noun Project" title="icon"/>
          <p:cNvPicPr/>
          <p:nvPr/>
        </p:nvPicPr>
        <p:blipFill>
          <a:blip r:embed="rId2">
            <a:duotone>
              <a:schemeClr val="accent4">
                <a:shade val="45000"/>
                <a:satMod val="135000"/>
              </a:schemeClr>
              <a:prstClr val="white"/>
            </a:duotone>
          </a:blip>
          <a:stretch>
            <a:fillRect/>
          </a:stretch>
        </p:blipFill>
        <p:spPr>
          <a:xfrm>
            <a:off x="287337" y="188596"/>
            <a:ext cx="1413827" cy="1152524"/>
          </a:xfrm>
          <a:prstGeom prst="rect">
            <a:avLst/>
          </a:prstGeom>
          <a:ln>
            <a:noFill/>
          </a:ln>
        </p:spPr>
      </p:pic>
      <p:sp>
        <p:nvSpPr>
          <p:cNvPr id="3" name="Content Placeholder 2"/>
          <p:cNvSpPr>
            <a:spLocks noGrp="1"/>
          </p:cNvSpPr>
          <p:nvPr>
            <p:ph idx="1"/>
          </p:nvPr>
        </p:nvSpPr>
        <p:spPr>
          <a:xfrm>
            <a:off x="287337" y="1550504"/>
            <a:ext cx="11519999" cy="4626459"/>
          </a:xfrm>
        </p:spPr>
        <p:txBody>
          <a:bodyPr>
            <a:normAutofit fontScale="77500" lnSpcReduction="20000"/>
          </a:bodyPr>
          <a:lstStyle/>
          <a:p>
            <a:pPr marL="0" lvl="0" indent="0">
              <a:lnSpc>
                <a:spcPct val="100000"/>
              </a:lnSpc>
              <a:buNone/>
            </a:pPr>
            <a:r>
              <a:rPr lang="en-GB" sz="2400" dirty="0"/>
              <a:t>Based on the analysis to inform the 2021 JSNA summary, it is recommended that priorities for theme-based analysis for 2022/23 are:</a:t>
            </a:r>
          </a:p>
          <a:p>
            <a:pPr lvl="1">
              <a:lnSpc>
                <a:spcPct val="100000"/>
              </a:lnSpc>
              <a:spcBef>
                <a:spcPts val="1200"/>
              </a:spcBef>
              <a:spcAft>
                <a:spcPts val="600"/>
              </a:spcAft>
            </a:pPr>
            <a:r>
              <a:rPr lang="en-GB" sz="2000" dirty="0"/>
              <a:t>continued assessment of the longer-term impacts of the Covid-19 pandemic on the health and well-being of Herefordshire’s people and place</a:t>
            </a:r>
          </a:p>
          <a:p>
            <a:pPr lvl="1">
              <a:lnSpc>
                <a:spcPct val="100000"/>
              </a:lnSpc>
              <a:spcBef>
                <a:spcPts val="1200"/>
              </a:spcBef>
              <a:spcAft>
                <a:spcPts val="600"/>
              </a:spcAft>
            </a:pPr>
            <a:r>
              <a:rPr lang="en-GB" sz="2000" dirty="0"/>
              <a:t>system-wide understanding of need and demand for mental health services in the county</a:t>
            </a:r>
          </a:p>
          <a:p>
            <a:pPr lvl="1">
              <a:lnSpc>
                <a:spcPct val="100000"/>
              </a:lnSpc>
              <a:spcBef>
                <a:spcPts val="1200"/>
              </a:spcBef>
              <a:spcAft>
                <a:spcPts val="600"/>
              </a:spcAft>
            </a:pPr>
            <a:r>
              <a:rPr lang="en-GB" sz="2000" dirty="0"/>
              <a:t>research into the drivers of Herefordshire’s low economic </a:t>
            </a:r>
            <a:r>
              <a:rPr lang="en-GB" sz="2000" dirty="0" smtClean="0"/>
              <a:t>productivity</a:t>
            </a:r>
          </a:p>
          <a:p>
            <a:pPr lvl="1">
              <a:lnSpc>
                <a:spcPct val="100000"/>
              </a:lnSpc>
              <a:spcBef>
                <a:spcPts val="1200"/>
              </a:spcBef>
              <a:spcAft>
                <a:spcPts val="600"/>
              </a:spcAft>
            </a:pPr>
            <a:r>
              <a:rPr lang="en-US" sz="2000"/>
              <a:t>research to understand the drivers of the observed fall in overall life expectancy and healthy life expectancy amongst males in Herefordshire, so that we are no longer significantly better than the average for England as a whole</a:t>
            </a:r>
            <a:r>
              <a:rPr lang="en-GB" sz="2000" smtClean="0"/>
              <a:t>.</a:t>
            </a:r>
            <a:endParaRPr lang="en-GB" sz="2000" dirty="0"/>
          </a:p>
          <a:p>
            <a:pPr marL="0" indent="0">
              <a:lnSpc>
                <a:spcPct val="100000"/>
              </a:lnSpc>
              <a:spcBef>
                <a:spcPts val="1200"/>
              </a:spcBef>
              <a:spcAft>
                <a:spcPts val="600"/>
              </a:spcAft>
              <a:buNone/>
            </a:pPr>
            <a:r>
              <a:rPr lang="en-GB" sz="2400" dirty="0"/>
              <a:t>Also to continue strengthening the evidence base by considering how to:</a:t>
            </a:r>
          </a:p>
          <a:p>
            <a:pPr lvl="1">
              <a:lnSpc>
                <a:spcPct val="110000"/>
              </a:lnSpc>
              <a:spcBef>
                <a:spcPts val="1200"/>
              </a:spcBef>
              <a:spcAft>
                <a:spcPts val="600"/>
              </a:spcAft>
            </a:pPr>
            <a:r>
              <a:rPr lang="en-GB" sz="2000" dirty="0"/>
              <a:t>bring together partners’ insights about vulnerabilities, safeguarding and community safety </a:t>
            </a:r>
          </a:p>
          <a:p>
            <a:pPr lvl="1">
              <a:lnSpc>
                <a:spcPct val="110000"/>
              </a:lnSpc>
              <a:spcBef>
                <a:spcPts val="1200"/>
              </a:spcBef>
              <a:spcAft>
                <a:spcPts val="600"/>
              </a:spcAft>
            </a:pPr>
            <a:r>
              <a:rPr lang="en-GB" sz="2000" dirty="0"/>
              <a:t>measure the impact of environmental changes on people’s well-being locally</a:t>
            </a:r>
          </a:p>
          <a:p>
            <a:pPr lvl="1">
              <a:lnSpc>
                <a:spcPct val="110000"/>
              </a:lnSpc>
              <a:spcBef>
                <a:spcPts val="1200"/>
              </a:spcBef>
              <a:spcAft>
                <a:spcPts val="600"/>
              </a:spcAft>
            </a:pPr>
            <a:r>
              <a:rPr lang="en-GB" sz="2000" dirty="0"/>
              <a:t>gain a more complete understanding of what poverty and financial insecurity look like in Herefordshire</a:t>
            </a:r>
            <a:endParaRPr lang="en-GB" dirty="0"/>
          </a:p>
        </p:txBody>
      </p:sp>
    </p:spTree>
    <p:extLst>
      <p:ext uri="{BB962C8B-B14F-4D97-AF65-F5344CB8AC3E}">
        <p14:creationId xmlns:p14="http://schemas.microsoft.com/office/powerpoint/2010/main" val="2805382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744799" cy="2852737"/>
          </a:xfrm>
        </p:spPr>
        <p:txBody>
          <a:bodyPr>
            <a:normAutofit/>
          </a:bodyPr>
          <a:lstStyle/>
          <a:p>
            <a:r>
              <a:rPr lang="en-GB" sz="4800"/>
              <a:t>3. Inequalities and interconnectedness of vulnerabilities</a:t>
            </a:r>
          </a:p>
        </p:txBody>
      </p:sp>
      <p:sp>
        <p:nvSpPr>
          <p:cNvPr id="3" name="Text Placeholder 2"/>
          <p:cNvSpPr>
            <a:spLocks noGrp="1"/>
          </p:cNvSpPr>
          <p:nvPr>
            <p:ph type="body" idx="1"/>
          </p:nvPr>
        </p:nvSpPr>
        <p:spPr/>
        <p:txBody>
          <a:bodyPr/>
          <a:lstStyle/>
          <a:p>
            <a:r>
              <a:rPr lang="en-GB"/>
              <a:t>Golden threads running throughout all topics</a:t>
            </a:r>
          </a:p>
        </p:txBody>
      </p:sp>
    </p:spTree>
    <p:extLst>
      <p:ext uri="{BB962C8B-B14F-4D97-AF65-F5344CB8AC3E}">
        <p14:creationId xmlns:p14="http://schemas.microsoft.com/office/powerpoint/2010/main" val="933126578"/>
      </p:ext>
    </p:extLst>
  </p:cSld>
  <p:clrMapOvr>
    <a:masterClrMapping/>
  </p:clrMapOvr>
  <mc:AlternateContent xmlns:mc="http://schemas.openxmlformats.org/markup-compatibility/2006" xmlns:p14="http://schemas.microsoft.com/office/powerpoint/2010/main">
    <mc:Choice Requires="p14">
      <p:transition spd="slow" p14:dur="2000" advTm="235"/>
    </mc:Choice>
    <mc:Fallback xmlns="">
      <p:transition spd="slow" advTm="23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0000" cy="632943"/>
          </a:xfrm>
        </p:spPr>
        <p:txBody>
          <a:bodyPr>
            <a:normAutofit/>
          </a:bodyPr>
          <a:lstStyle/>
          <a:p>
            <a:r>
              <a:rPr lang="en-GB" sz="2800" dirty="0"/>
              <a:t>Inequalities in Herefordshire</a:t>
            </a:r>
          </a:p>
        </p:txBody>
      </p:sp>
      <p:sp>
        <p:nvSpPr>
          <p:cNvPr id="3" name="Rectangle 2" descr="&quot;&quot;"/>
          <p:cNvSpPr/>
          <p:nvPr/>
        </p:nvSpPr>
        <p:spPr>
          <a:xfrm>
            <a:off x="0" y="5382883"/>
            <a:ext cx="12192000" cy="1475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descr="&quot;&quot;"/>
          <p:cNvGrpSpPr/>
          <p:nvPr/>
        </p:nvGrpSpPr>
        <p:grpSpPr>
          <a:xfrm>
            <a:off x="7808" y="371475"/>
            <a:ext cx="12162007" cy="6487364"/>
            <a:chOff x="-3580" y="-44929"/>
            <a:chExt cx="12162007" cy="6487364"/>
          </a:xfrm>
        </p:grpSpPr>
        <p:sp>
          <p:nvSpPr>
            <p:cNvPr id="85" name="Oval 84" descr="INEQUALITIES IN HEREFORDSHIRE 2021&#10;"/>
            <p:cNvSpPr/>
            <p:nvPr/>
          </p:nvSpPr>
          <p:spPr>
            <a:xfrm>
              <a:off x="5109267" y="2365030"/>
              <a:ext cx="2207181" cy="1640773"/>
            </a:xfrm>
            <a:prstGeom prst="ellipse">
              <a:avLst/>
            </a:prstGeom>
            <a:solidFill>
              <a:srgbClr val="4BACC6"/>
            </a:solidFill>
            <a:ln w="28575">
              <a:solidFill>
                <a:schemeClr val="bg1"/>
              </a:solidFill>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algn="ctr">
                <a:lnSpc>
                  <a:spcPct val="115000"/>
                </a:lnSpc>
                <a:spcAft>
                  <a:spcPts val="1000"/>
                </a:spcAft>
              </a:pPr>
              <a:r>
                <a:rPr lang="en-GB" sz="2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GB" sz="1400" b="1" dirty="0">
                  <a:solidFill>
                    <a:srgbClr val="000000"/>
                  </a:solidFill>
                  <a:effectLst/>
                  <a:ea typeface="Calibri" panose="020F0502020204030204" pitchFamily="34" charset="0"/>
                  <a:cs typeface="Times New Roman" panose="02020603050405020304" pitchFamily="18" charset="0"/>
                </a:rPr>
                <a:t>INEQUALITIES IN HEREFORDSHIRE 2021</a:t>
              </a:r>
              <a:endParaRPr lang="en-GB" sz="1100" dirty="0">
                <a:effectLst/>
                <a:ea typeface="Calibri" panose="020F0502020204030204" pitchFamily="34" charset="0"/>
                <a:cs typeface="Times New Roman" panose="02020603050405020304" pitchFamily="18" charset="0"/>
              </a:endParaRPr>
            </a:p>
          </p:txBody>
        </p:sp>
        <p:sp>
          <p:nvSpPr>
            <p:cNvPr id="80" name="Oval 79" descr="Children and young people&#10;"/>
            <p:cNvSpPr/>
            <p:nvPr/>
          </p:nvSpPr>
          <p:spPr>
            <a:xfrm>
              <a:off x="2285107" y="1880785"/>
              <a:ext cx="1462271" cy="763929"/>
            </a:xfrm>
            <a:prstGeom prst="ellipse">
              <a:avLst/>
            </a:prstGeom>
            <a:solidFill>
              <a:srgbClr val="9BBB59"/>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Children and young people</a:t>
              </a:r>
            </a:p>
          </p:txBody>
        </p:sp>
        <p:sp>
          <p:nvSpPr>
            <p:cNvPr id="81" name="Oval 80" descr="Emotional well-being and resilience appears lower for some, including disadvantaged children, those living with one parent, young carers"/>
            <p:cNvSpPr/>
            <p:nvPr/>
          </p:nvSpPr>
          <p:spPr>
            <a:xfrm>
              <a:off x="88463" y="308050"/>
              <a:ext cx="2010402" cy="1628547"/>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Emotional well-being and resilience appears lower for some, including disadvantaged children, those living with one parent, young carers</a:t>
              </a:r>
            </a:p>
          </p:txBody>
        </p:sp>
        <p:sp>
          <p:nvSpPr>
            <p:cNvPr id="82" name="Oval 81" descr="Persistent gaps in educational attainment for disadvantaged children, and for those with EHCP/SEND&#10;"/>
            <p:cNvSpPr/>
            <p:nvPr/>
          </p:nvSpPr>
          <p:spPr>
            <a:xfrm>
              <a:off x="2029017" y="2672529"/>
              <a:ext cx="2186858" cy="1186668"/>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Persistent gaps in educational attainment for disadvantaged children, and for those with EHCP/SEND</a:t>
              </a:r>
            </a:p>
          </p:txBody>
        </p:sp>
        <p:sp>
          <p:nvSpPr>
            <p:cNvPr id="83" name="Oval 82" descr="Pupils who live with one parent are less likely to have been to a dentist in the last year, or to clean their teeth at least twice a day &#10;"/>
            <p:cNvSpPr/>
            <p:nvPr/>
          </p:nvSpPr>
          <p:spPr>
            <a:xfrm>
              <a:off x="2190859" y="201662"/>
              <a:ext cx="2476625" cy="1285454"/>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Pupils who live with one parent are less likely to have been to a dentist in the last year, or to clean their teeth at least twice a day </a:t>
              </a:r>
            </a:p>
          </p:txBody>
        </p:sp>
        <p:sp>
          <p:nvSpPr>
            <p:cNvPr id="84" name="Oval 83" descr="4,450 under 16s &#10;are living in absolute poverty. Highest rates (&gt;25%) in parts of Hereford, Leominster and Ross&#10;"/>
            <p:cNvSpPr/>
            <p:nvPr/>
          </p:nvSpPr>
          <p:spPr>
            <a:xfrm>
              <a:off x="98343" y="2025124"/>
              <a:ext cx="1865273" cy="1470235"/>
            </a:xfrm>
            <a:prstGeom prst="ellipse">
              <a:avLst/>
            </a:prstGeom>
            <a:solidFill>
              <a:schemeClr val="accent6">
                <a:lumMod val="40000"/>
                <a:lumOff val="60000"/>
              </a:schemeClr>
            </a:solidFill>
            <a:ln w="31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6">
                      <a:lumMod val="75000"/>
                    </a:schemeClr>
                  </a:solidFill>
                  <a:latin typeface="Arial" panose="020B0604020202020204" pitchFamily="34" charset="0"/>
                  <a:cs typeface="Arial" panose="020B0604020202020204" pitchFamily="34" charset="0"/>
                </a:rPr>
                <a:t>4,450 </a:t>
              </a:r>
              <a:r>
                <a:rPr lang="en-GB" sz="1100" dirty="0" smtClean="0">
                  <a:solidFill>
                    <a:schemeClr val="accent6">
                      <a:lumMod val="75000"/>
                    </a:schemeClr>
                  </a:solidFill>
                  <a:latin typeface="Arial" panose="020B0604020202020204" pitchFamily="34" charset="0"/>
                  <a:cs typeface="Arial" panose="020B0604020202020204" pitchFamily="34" charset="0"/>
                </a:rPr>
                <a:t>under 16s </a:t>
              </a:r>
              <a:br>
                <a:rPr lang="en-GB" sz="1100" dirty="0" smtClean="0">
                  <a:solidFill>
                    <a:schemeClr val="accent6">
                      <a:lumMod val="75000"/>
                    </a:schemeClr>
                  </a:solidFill>
                  <a:latin typeface="Arial" panose="020B0604020202020204" pitchFamily="34" charset="0"/>
                  <a:cs typeface="Arial" panose="020B0604020202020204" pitchFamily="34" charset="0"/>
                </a:rPr>
              </a:br>
              <a:r>
                <a:rPr lang="en-GB" sz="1100" dirty="0" smtClean="0">
                  <a:solidFill>
                    <a:schemeClr val="accent6">
                      <a:lumMod val="75000"/>
                    </a:schemeClr>
                  </a:solidFill>
                  <a:latin typeface="Arial" panose="020B0604020202020204" pitchFamily="34" charset="0"/>
                  <a:cs typeface="Arial" panose="020B0604020202020204" pitchFamily="34" charset="0"/>
                </a:rPr>
                <a:t>are </a:t>
              </a:r>
              <a:r>
                <a:rPr lang="en-GB" sz="1100" dirty="0">
                  <a:solidFill>
                    <a:schemeClr val="accent6">
                      <a:lumMod val="75000"/>
                    </a:schemeClr>
                  </a:solidFill>
                  <a:latin typeface="Arial" panose="020B0604020202020204" pitchFamily="34" charset="0"/>
                  <a:cs typeface="Arial" panose="020B0604020202020204" pitchFamily="34" charset="0"/>
                </a:rPr>
                <a:t>living in absolute poverty</a:t>
              </a:r>
              <a:r>
                <a:rPr lang="en-GB" sz="1100" dirty="0" smtClean="0">
                  <a:solidFill>
                    <a:schemeClr val="accent6">
                      <a:lumMod val="75000"/>
                    </a:schemeClr>
                  </a:solidFill>
                  <a:latin typeface="Arial" panose="020B0604020202020204" pitchFamily="34" charset="0"/>
                  <a:cs typeface="Arial" panose="020B0604020202020204" pitchFamily="34" charset="0"/>
                </a:rPr>
                <a:t>. </a:t>
              </a:r>
              <a:r>
                <a:rPr lang="en-GB" sz="1100" dirty="0">
                  <a:solidFill>
                    <a:schemeClr val="accent6">
                      <a:lumMod val="75000"/>
                    </a:schemeClr>
                  </a:solidFill>
                  <a:latin typeface="Arial" panose="020B0604020202020204" pitchFamily="34" charset="0"/>
                  <a:cs typeface="Arial" panose="020B0604020202020204" pitchFamily="34" charset="0"/>
                </a:rPr>
                <a:t>Highest rates (&gt;25%) in parts of Hereford, Leominster and </a:t>
              </a:r>
              <a:r>
                <a:rPr lang="en-GB" sz="1100" dirty="0" smtClean="0">
                  <a:solidFill>
                    <a:schemeClr val="accent6">
                      <a:lumMod val="75000"/>
                    </a:schemeClr>
                  </a:solidFill>
                  <a:latin typeface="Arial" panose="020B0604020202020204" pitchFamily="34" charset="0"/>
                  <a:cs typeface="Arial" panose="020B0604020202020204" pitchFamily="34" charset="0"/>
                </a:rPr>
                <a:t>Ross</a:t>
              </a:r>
              <a:endParaRPr lang="en-GB" sz="1100" dirty="0">
                <a:solidFill>
                  <a:schemeClr val="accent6">
                    <a:lumMod val="75000"/>
                  </a:schemeClr>
                </a:solidFill>
                <a:latin typeface="Arial" panose="020B0604020202020204" pitchFamily="34" charset="0"/>
                <a:cs typeface="Arial" panose="020B0604020202020204" pitchFamily="34" charset="0"/>
              </a:endParaRPr>
            </a:p>
          </p:txBody>
        </p:sp>
        <p:sp>
          <p:nvSpPr>
            <p:cNvPr id="88" name="Oval 87" descr="Employment&#10;"/>
            <p:cNvSpPr/>
            <p:nvPr/>
          </p:nvSpPr>
          <p:spPr>
            <a:xfrm>
              <a:off x="2123351" y="4112337"/>
              <a:ext cx="1547891" cy="800312"/>
            </a:xfrm>
            <a:prstGeom prst="ellipse">
              <a:avLst/>
            </a:prstGeom>
            <a:solidFill>
              <a:srgbClr val="F79646"/>
            </a:solidFill>
            <a:ln w="19050">
              <a:solidFill>
                <a:srgbClr val="A94D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Employment</a:t>
              </a:r>
            </a:p>
          </p:txBody>
        </p:sp>
        <p:sp>
          <p:nvSpPr>
            <p:cNvPr id="89" name="Oval 88" descr="People accessing mental health services or who have learning disabilities are much less likely to be in employment than others&#10;"/>
            <p:cNvSpPr/>
            <p:nvPr/>
          </p:nvSpPr>
          <p:spPr>
            <a:xfrm>
              <a:off x="-3580" y="3511999"/>
              <a:ext cx="2194439" cy="1308887"/>
            </a:xfrm>
            <a:prstGeom prst="ellipse">
              <a:avLst/>
            </a:prstGeom>
            <a:solidFill>
              <a:srgbClr val="FBE2D1"/>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smtClean="0">
                  <a:solidFill>
                    <a:srgbClr val="C55A11"/>
                  </a:solidFill>
                  <a:latin typeface="Arial"/>
                  <a:cs typeface="Arial"/>
                </a:rPr>
                <a:t>People </a:t>
              </a:r>
              <a:r>
                <a:rPr lang="en-GB" sz="1100" dirty="0">
                  <a:solidFill>
                    <a:srgbClr val="C55A11"/>
                  </a:solidFill>
                  <a:latin typeface="Arial"/>
                  <a:cs typeface="Arial"/>
                </a:rPr>
                <a:t>accessing mental health services </a:t>
              </a:r>
              <a:r>
                <a:rPr lang="en-GB" sz="1100" dirty="0" smtClean="0">
                  <a:solidFill>
                    <a:srgbClr val="C55A11"/>
                  </a:solidFill>
                  <a:latin typeface="Arial"/>
                  <a:cs typeface="Arial"/>
                </a:rPr>
                <a:t>or who have</a:t>
              </a:r>
              <a:r>
                <a:rPr lang="en-GB" sz="1100" dirty="0">
                  <a:solidFill>
                    <a:srgbClr val="C55A11"/>
                  </a:solidFill>
                  <a:latin typeface="Arial"/>
                  <a:cs typeface="Arial"/>
                </a:rPr>
                <a:t> learning disabilities </a:t>
              </a:r>
              <a:r>
                <a:rPr lang="en-GB" sz="1100" dirty="0" smtClean="0">
                  <a:solidFill>
                    <a:srgbClr val="C55A11"/>
                  </a:solidFill>
                  <a:latin typeface="Arial"/>
                  <a:cs typeface="Arial"/>
                </a:rPr>
                <a:t>are much less likely to be in employment than others</a:t>
              </a:r>
              <a:endParaRPr lang="en-GB" sz="1100" dirty="0">
                <a:solidFill>
                  <a:srgbClr val="C55A11"/>
                </a:solidFill>
                <a:latin typeface="Arial" panose="020B0604020202020204" pitchFamily="34" charset="0"/>
                <a:cs typeface="Arial" panose="020B0604020202020204" pitchFamily="34" charset="0"/>
              </a:endParaRPr>
            </a:p>
          </p:txBody>
        </p:sp>
        <p:sp>
          <p:nvSpPr>
            <p:cNvPr id="90" name="Oval 89" descr="Women’s average earnings are 4% lower than men’s – a smaller gap compared to the West Midlands region (10%) and England (9%) &#10;"/>
            <p:cNvSpPr/>
            <p:nvPr/>
          </p:nvSpPr>
          <p:spPr>
            <a:xfrm>
              <a:off x="1755060" y="5055006"/>
              <a:ext cx="2163764" cy="1386590"/>
            </a:xfrm>
            <a:prstGeom prst="ellipse">
              <a:avLst/>
            </a:prstGeom>
            <a:solidFill>
              <a:srgbClr val="FBE2D1"/>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C55A11"/>
                  </a:solidFill>
                  <a:latin typeface="Arial" panose="020B0604020202020204" pitchFamily="34" charset="0"/>
                  <a:cs typeface="Arial" panose="020B0604020202020204" pitchFamily="34" charset="0"/>
                </a:rPr>
                <a:t>Women’s average earnings are 4% lower than men’s – a smaller gap compared to the West Midlands region (10%) and England (9%) </a:t>
              </a:r>
            </a:p>
          </p:txBody>
        </p:sp>
        <p:sp>
          <p:nvSpPr>
            <p:cNvPr id="91" name="Oval 90" descr="Out-of-work &#10;benefit claimants increased the most during the pandemic in areas with already high numbers&#10;"/>
            <p:cNvSpPr/>
            <p:nvPr/>
          </p:nvSpPr>
          <p:spPr>
            <a:xfrm>
              <a:off x="6082" y="4960198"/>
              <a:ext cx="1719743" cy="1482237"/>
            </a:xfrm>
            <a:prstGeom prst="ellipse">
              <a:avLst/>
            </a:prstGeom>
            <a:solidFill>
              <a:srgbClr val="FBE2D1"/>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smtClean="0">
                  <a:solidFill>
                    <a:srgbClr val="C55A11"/>
                  </a:solidFill>
                  <a:latin typeface="Arial"/>
                  <a:cs typeface="Arial"/>
                </a:rPr>
                <a:t>Out-of-work </a:t>
              </a:r>
              <a:br>
                <a:rPr lang="en-GB" sz="1100" dirty="0" smtClean="0">
                  <a:solidFill>
                    <a:srgbClr val="C55A11"/>
                  </a:solidFill>
                  <a:latin typeface="Arial"/>
                  <a:cs typeface="Arial"/>
                </a:rPr>
              </a:br>
              <a:r>
                <a:rPr lang="en-GB" sz="1100" dirty="0" smtClean="0">
                  <a:solidFill>
                    <a:srgbClr val="C55A11"/>
                  </a:solidFill>
                  <a:latin typeface="Arial"/>
                  <a:cs typeface="Arial"/>
                </a:rPr>
                <a:t>benefit claimants increased the most during the pandemic in areas </a:t>
              </a:r>
              <a:r>
                <a:rPr lang="en-GB" sz="1100" dirty="0">
                  <a:solidFill>
                    <a:srgbClr val="C55A11"/>
                  </a:solidFill>
                  <a:cs typeface="Arial"/>
                </a:rPr>
                <a:t>with already high </a:t>
              </a:r>
              <a:r>
                <a:rPr lang="en-GB" sz="1100" dirty="0" smtClean="0">
                  <a:solidFill>
                    <a:srgbClr val="C55A11"/>
                  </a:solidFill>
                  <a:cs typeface="Arial"/>
                </a:rPr>
                <a:t>numbers</a:t>
              </a:r>
              <a:endParaRPr lang="en-GB" sz="1100" dirty="0">
                <a:solidFill>
                  <a:srgbClr val="C55A11"/>
                </a:solidFill>
                <a:cs typeface="Arial"/>
              </a:endParaRPr>
            </a:p>
          </p:txBody>
        </p:sp>
        <p:sp>
          <p:nvSpPr>
            <p:cNvPr id="54" name="Oval 53" descr="Community&#10;"/>
            <p:cNvSpPr/>
            <p:nvPr/>
          </p:nvSpPr>
          <p:spPr>
            <a:xfrm>
              <a:off x="5446871" y="4439577"/>
              <a:ext cx="1384744" cy="761130"/>
            </a:xfrm>
            <a:prstGeom prst="ellipse">
              <a:avLst/>
            </a:prstGeom>
            <a:solidFill>
              <a:srgbClr val="B3A2C7"/>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Community</a:t>
              </a:r>
            </a:p>
          </p:txBody>
        </p:sp>
        <p:sp>
          <p:nvSpPr>
            <p:cNvPr id="92" name="Oval 91" descr="People living in rented accommodation are more likely to report struggling financially during COVID &#10;"/>
            <p:cNvSpPr/>
            <p:nvPr/>
          </p:nvSpPr>
          <p:spPr>
            <a:xfrm>
              <a:off x="5493166" y="5243258"/>
              <a:ext cx="2355708" cy="1108696"/>
            </a:xfrm>
            <a:prstGeom prst="ellipse">
              <a:avLst/>
            </a:prstGeom>
            <a:solidFill>
              <a:srgbClr val="CCC1D9"/>
            </a:solidFill>
            <a:ln w="31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7030A0"/>
                  </a:solidFill>
                  <a:latin typeface="Arial" panose="020B0604020202020204" pitchFamily="34" charset="0"/>
                  <a:cs typeface="Arial" panose="020B0604020202020204" pitchFamily="34" charset="0"/>
                </a:rPr>
                <a:t>People living in rented accommodation are more likely to report struggling financially during COVID </a:t>
              </a:r>
            </a:p>
          </p:txBody>
        </p:sp>
        <p:sp>
          <p:nvSpPr>
            <p:cNvPr id="93" name="Oval 92" descr="Over 75s, people who are economically inactive, people in housing association rented accommodation are significantly less likely to use the internet regularly &#10;"/>
            <p:cNvSpPr/>
            <p:nvPr/>
          </p:nvSpPr>
          <p:spPr>
            <a:xfrm>
              <a:off x="3793689" y="3925983"/>
              <a:ext cx="1591258" cy="2370726"/>
            </a:xfrm>
            <a:prstGeom prst="ellipse">
              <a:avLst/>
            </a:prstGeom>
            <a:solidFill>
              <a:srgbClr val="CCC1D9"/>
            </a:solidFill>
            <a:ln w="31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7030A0"/>
                  </a:solidFill>
                  <a:latin typeface="Arial" panose="020B0604020202020204" pitchFamily="34" charset="0"/>
                  <a:cs typeface="Arial" panose="020B0604020202020204" pitchFamily="34" charset="0"/>
                </a:rPr>
                <a:t>    Over 75s, people who are economically inactive, people in housing association rented accommodation are significantly less likely to use the internet </a:t>
              </a:r>
              <a:br>
                <a:rPr lang="en-GB" sz="1100" dirty="0">
                  <a:solidFill>
                    <a:srgbClr val="7030A0"/>
                  </a:solidFill>
                  <a:latin typeface="Arial" panose="020B0604020202020204" pitchFamily="34" charset="0"/>
                  <a:cs typeface="Arial" panose="020B0604020202020204" pitchFamily="34" charset="0"/>
                </a:rPr>
              </a:br>
              <a:r>
                <a:rPr lang="en-GB" sz="1100" dirty="0">
                  <a:solidFill>
                    <a:srgbClr val="7030A0"/>
                  </a:solidFill>
                  <a:latin typeface="Arial" panose="020B0604020202020204" pitchFamily="34" charset="0"/>
                  <a:cs typeface="Arial" panose="020B0604020202020204" pitchFamily="34" charset="0"/>
                </a:rPr>
                <a:t>     regularly </a:t>
              </a:r>
            </a:p>
          </p:txBody>
        </p:sp>
        <p:sp>
          <p:nvSpPr>
            <p:cNvPr id="97" name="Oval 96" descr="Women and people living in the most deprived areas are less likely to feel safe in their local area after dark &#10;"/>
            <p:cNvSpPr/>
            <p:nvPr/>
          </p:nvSpPr>
          <p:spPr>
            <a:xfrm>
              <a:off x="6757736" y="3739202"/>
              <a:ext cx="2010331" cy="1298699"/>
            </a:xfrm>
            <a:prstGeom prst="ellipse">
              <a:avLst/>
            </a:prstGeom>
            <a:solidFill>
              <a:srgbClr val="CCC1D9"/>
            </a:solidFill>
            <a:ln w="31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7030A0"/>
                  </a:solidFill>
                  <a:latin typeface="Arial" panose="020B0604020202020204" pitchFamily="34" charset="0"/>
                  <a:cs typeface="Arial" panose="020B0604020202020204" pitchFamily="34" charset="0"/>
                </a:rPr>
                <a:t> Women and people living in the most deprived areas are less likely to feel safe in their local area after </a:t>
              </a:r>
              <a:br>
                <a:rPr lang="en-GB" sz="1100" dirty="0">
                  <a:solidFill>
                    <a:srgbClr val="7030A0"/>
                  </a:solidFill>
                  <a:latin typeface="Arial" panose="020B0604020202020204" pitchFamily="34" charset="0"/>
                  <a:cs typeface="Arial" panose="020B0604020202020204" pitchFamily="34" charset="0"/>
                </a:rPr>
              </a:br>
              <a:r>
                <a:rPr lang="en-GB" sz="1100" dirty="0">
                  <a:solidFill>
                    <a:srgbClr val="7030A0"/>
                  </a:solidFill>
                  <a:latin typeface="Arial" panose="020B0604020202020204" pitchFamily="34" charset="0"/>
                  <a:cs typeface="Arial" panose="020B0604020202020204" pitchFamily="34" charset="0"/>
                </a:rPr>
                <a:t>   dark </a:t>
              </a:r>
            </a:p>
          </p:txBody>
        </p:sp>
        <p:sp>
          <p:nvSpPr>
            <p:cNvPr id="87" name="Oval 86" descr="Older people&#10;"/>
            <p:cNvSpPr/>
            <p:nvPr/>
          </p:nvSpPr>
          <p:spPr>
            <a:xfrm>
              <a:off x="8797302" y="3870928"/>
              <a:ext cx="1367421" cy="812322"/>
            </a:xfrm>
            <a:prstGeom prst="ellipse">
              <a:avLst/>
            </a:prstGeom>
            <a:solidFill>
              <a:srgbClr val="EE836E"/>
            </a:solidFill>
            <a:ln w="19050">
              <a:solidFill>
                <a:srgbClr val="A94D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Older people</a:t>
              </a:r>
            </a:p>
          </p:txBody>
        </p:sp>
        <p:sp>
          <p:nvSpPr>
            <p:cNvPr id="94" name="Oval 93" descr="There is no significant difference in the rate of emergency admissions due to falls amongst the over 65s between the most and least deprived areas&#10;"/>
            <p:cNvSpPr/>
            <p:nvPr/>
          </p:nvSpPr>
          <p:spPr>
            <a:xfrm>
              <a:off x="7841567" y="4947057"/>
              <a:ext cx="2407418" cy="1235491"/>
            </a:xfrm>
            <a:prstGeom prst="ellipse">
              <a:avLst/>
            </a:prstGeom>
            <a:solidFill>
              <a:srgbClr val="F4B0A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A8102D"/>
                  </a:solidFill>
                  <a:latin typeface="Arial" panose="020B0604020202020204" pitchFamily="34" charset="0"/>
                  <a:cs typeface="Arial" panose="020B0604020202020204" pitchFamily="34" charset="0"/>
                </a:rPr>
                <a:t>   There is no significant difference in the rate of emergency admissions due to falls amongst the over 65s between the most and </a:t>
              </a:r>
              <a:br>
                <a:rPr lang="en-GB" sz="1100" dirty="0">
                  <a:solidFill>
                    <a:srgbClr val="A8102D"/>
                  </a:solidFill>
                  <a:latin typeface="Arial" panose="020B0604020202020204" pitchFamily="34" charset="0"/>
                  <a:cs typeface="Arial" panose="020B0604020202020204" pitchFamily="34" charset="0"/>
                </a:rPr>
              </a:br>
              <a:r>
                <a:rPr lang="en-GB" sz="1100" dirty="0">
                  <a:solidFill>
                    <a:srgbClr val="A8102D"/>
                  </a:solidFill>
                  <a:latin typeface="Arial" panose="020B0604020202020204" pitchFamily="34" charset="0"/>
                  <a:cs typeface="Arial" panose="020B0604020202020204" pitchFamily="34" charset="0"/>
                </a:rPr>
                <a:t>   least deprived areas</a:t>
              </a:r>
            </a:p>
          </p:txBody>
        </p:sp>
        <p:sp>
          <p:nvSpPr>
            <p:cNvPr id="95" name="Oval 94" descr="Older people living in the most deprived areas are three times as likely to be living in income deprivation as those in the least deprived&#10;"/>
            <p:cNvSpPr/>
            <p:nvPr/>
          </p:nvSpPr>
          <p:spPr>
            <a:xfrm>
              <a:off x="10316875" y="4700665"/>
              <a:ext cx="1841552" cy="1673749"/>
            </a:xfrm>
            <a:prstGeom prst="ellipse">
              <a:avLst/>
            </a:prstGeom>
            <a:solidFill>
              <a:srgbClr val="F4B0A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A8102D"/>
                  </a:solidFill>
                  <a:latin typeface="Arial" panose="020B0604020202020204" pitchFamily="34" charset="0"/>
                  <a:cs typeface="Arial" panose="020B0604020202020204" pitchFamily="34" charset="0"/>
                </a:rPr>
                <a:t>Older people living in the most deprived areas are three times as likely to be living in income deprivation as those in the least deprived</a:t>
              </a:r>
            </a:p>
          </p:txBody>
        </p:sp>
        <p:sp>
          <p:nvSpPr>
            <p:cNvPr id="96" name="Oval 95" descr="Over 65s are almost 3 times as likely as &lt;65s to provide 50+ hours’ unpaid care to family/friends a week.  Many unpaid carers don’t have enough: time to do things they enjoy, control over their lives, social contact, encouragement &amp;      &#10;support.&#10;"/>
            <p:cNvSpPr/>
            <p:nvPr/>
          </p:nvSpPr>
          <p:spPr>
            <a:xfrm>
              <a:off x="10348711" y="1744119"/>
              <a:ext cx="1777880" cy="2719927"/>
            </a:xfrm>
            <a:prstGeom prst="ellipse">
              <a:avLst/>
            </a:prstGeom>
            <a:solidFill>
              <a:srgbClr val="F4B0A2"/>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rgbClr val="A8102D"/>
                  </a:solidFill>
                  <a:latin typeface="Arial" panose="020B0604020202020204" pitchFamily="34" charset="0"/>
                  <a:cs typeface="Arial" panose="020B0604020202020204" pitchFamily="34" charset="0"/>
                </a:rPr>
                <a:t> Over 65s are almost 3 times as likely as &lt;65s to provide 50+ hours’ unpaid care to family/friends a week.  Many unpaid carers don’t have enough: time to do things they enjoy, control over their lives, social contact, encouragement &amp;      </a:t>
              </a:r>
              <a:br>
                <a:rPr lang="en-GB" sz="1100" dirty="0">
                  <a:solidFill>
                    <a:srgbClr val="A8102D"/>
                  </a:solidFill>
                  <a:latin typeface="Arial" panose="020B0604020202020204" pitchFamily="34" charset="0"/>
                  <a:cs typeface="Arial" panose="020B0604020202020204" pitchFamily="34" charset="0"/>
                </a:rPr>
              </a:br>
              <a:r>
                <a:rPr lang="en-GB" sz="1100" dirty="0">
                  <a:solidFill>
                    <a:srgbClr val="A8102D"/>
                  </a:solidFill>
                  <a:latin typeface="Arial" panose="020B0604020202020204" pitchFamily="34" charset="0"/>
                  <a:cs typeface="Arial" panose="020B0604020202020204" pitchFamily="34" charset="0"/>
                </a:rPr>
                <a:t>     support.</a:t>
              </a:r>
            </a:p>
          </p:txBody>
        </p:sp>
        <p:sp>
          <p:nvSpPr>
            <p:cNvPr id="86" name="Oval 85" descr="Health&#10;"/>
            <p:cNvSpPr/>
            <p:nvPr/>
          </p:nvSpPr>
          <p:spPr>
            <a:xfrm>
              <a:off x="8695922" y="1747307"/>
              <a:ext cx="1336079" cy="737589"/>
            </a:xfrm>
            <a:prstGeom prst="ellipse">
              <a:avLst/>
            </a:prstGeom>
            <a:solidFill>
              <a:schemeClr val="accent1">
                <a:lumMod val="60000"/>
                <a:lumOff val="40000"/>
              </a:schemeClr>
            </a:solid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Health</a:t>
              </a:r>
            </a:p>
          </p:txBody>
        </p:sp>
        <p:sp>
          <p:nvSpPr>
            <p:cNvPr id="98" name="Oval 97" descr="Males born in the 10% most deprived areas of Hfds can expect to live 9.4 fewer years than those in the least deprived; for females the gap is 7.7 years&#10;"/>
            <p:cNvSpPr/>
            <p:nvPr/>
          </p:nvSpPr>
          <p:spPr>
            <a:xfrm>
              <a:off x="8974552" y="637372"/>
              <a:ext cx="3074318" cy="1106747"/>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Males born in the 10% most deprived areas of </a:t>
              </a:r>
              <a:r>
                <a:rPr lang="en-GB" sz="1100" dirty="0" err="1">
                  <a:solidFill>
                    <a:schemeClr val="accent1">
                      <a:lumMod val="75000"/>
                    </a:schemeClr>
                  </a:solidFill>
                  <a:latin typeface="Arial" panose="020B0604020202020204" pitchFamily="34" charset="0"/>
                  <a:cs typeface="Arial" panose="020B0604020202020204" pitchFamily="34" charset="0"/>
                </a:rPr>
                <a:t>Hfds</a:t>
              </a:r>
              <a:r>
                <a:rPr lang="en-GB" sz="1100" dirty="0">
                  <a:solidFill>
                    <a:schemeClr val="accent1">
                      <a:lumMod val="75000"/>
                    </a:schemeClr>
                  </a:solidFill>
                  <a:latin typeface="Arial" panose="020B0604020202020204" pitchFamily="34" charset="0"/>
                  <a:cs typeface="Arial" panose="020B0604020202020204" pitchFamily="34" charset="0"/>
                </a:rPr>
                <a:t> can expect to live </a:t>
              </a:r>
              <a:r>
                <a:rPr lang="en-GB" sz="1100" dirty="0" smtClean="0">
                  <a:solidFill>
                    <a:schemeClr val="accent1">
                      <a:lumMod val="75000"/>
                    </a:schemeClr>
                  </a:solidFill>
                  <a:latin typeface="Arial" panose="020B0604020202020204" pitchFamily="34" charset="0"/>
                  <a:cs typeface="Arial" panose="020B0604020202020204" pitchFamily="34" charset="0"/>
                </a:rPr>
                <a:t>6.3 </a:t>
              </a:r>
              <a:r>
                <a:rPr lang="en-GB" sz="1100" dirty="0">
                  <a:solidFill>
                    <a:schemeClr val="accent1">
                      <a:lumMod val="75000"/>
                    </a:schemeClr>
                  </a:solidFill>
                  <a:latin typeface="Arial" panose="020B0604020202020204" pitchFamily="34" charset="0"/>
                  <a:cs typeface="Arial" panose="020B0604020202020204" pitchFamily="34" charset="0"/>
                </a:rPr>
                <a:t>fewer years than those in the least deprived; for females the gap is </a:t>
              </a:r>
              <a:r>
                <a:rPr lang="en-GB" sz="1100" dirty="0" smtClean="0">
                  <a:solidFill>
                    <a:schemeClr val="accent1">
                      <a:lumMod val="75000"/>
                    </a:schemeClr>
                  </a:solidFill>
                  <a:latin typeface="Arial" panose="020B0604020202020204" pitchFamily="34" charset="0"/>
                  <a:cs typeface="Arial" panose="020B0604020202020204" pitchFamily="34" charset="0"/>
                </a:rPr>
                <a:t>4.0 </a:t>
              </a:r>
              <a:r>
                <a:rPr lang="en-GB" sz="1100" dirty="0">
                  <a:solidFill>
                    <a:schemeClr val="accent1">
                      <a:lumMod val="75000"/>
                    </a:schemeClr>
                  </a:solidFill>
                  <a:latin typeface="Arial" panose="020B0604020202020204" pitchFamily="34" charset="0"/>
                  <a:cs typeface="Arial" panose="020B0604020202020204" pitchFamily="34" charset="0"/>
                </a:rPr>
                <a:t>years</a:t>
              </a:r>
            </a:p>
          </p:txBody>
        </p:sp>
        <p:sp>
          <p:nvSpPr>
            <p:cNvPr id="99" name="Oval 98" descr="People living in the most deprived areas are 1.5 more likely to die prematurely of cancer, twice as likely to die of circulatory diseases and 2.5 times more likely to die of respiratory disease&#10;"/>
            <p:cNvSpPr/>
            <p:nvPr/>
          </p:nvSpPr>
          <p:spPr>
            <a:xfrm>
              <a:off x="6333796" y="43762"/>
              <a:ext cx="2220622" cy="1751214"/>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People living in the </a:t>
              </a:r>
              <a:endParaRPr lang="en-GB" sz="1100" dirty="0" smtClean="0">
                <a:solidFill>
                  <a:schemeClr val="accent1">
                    <a:lumMod val="75000"/>
                  </a:schemeClr>
                </a:solidFill>
                <a:latin typeface="Arial" panose="020B0604020202020204" pitchFamily="34" charset="0"/>
                <a:cs typeface="Arial" panose="020B0604020202020204" pitchFamily="34" charset="0"/>
              </a:endParaRPr>
            </a:p>
            <a:p>
              <a:pPr algn="ctr"/>
              <a:r>
                <a:rPr lang="en-GB" sz="1100" dirty="0" smtClean="0">
                  <a:solidFill>
                    <a:schemeClr val="accent1">
                      <a:lumMod val="75000"/>
                    </a:schemeClr>
                  </a:solidFill>
                  <a:latin typeface="Arial" panose="020B0604020202020204" pitchFamily="34" charset="0"/>
                  <a:cs typeface="Arial" panose="020B0604020202020204" pitchFamily="34" charset="0"/>
                </a:rPr>
                <a:t>most </a:t>
              </a:r>
              <a:r>
                <a:rPr lang="en-GB" sz="1100" dirty="0">
                  <a:solidFill>
                    <a:schemeClr val="accent1">
                      <a:lumMod val="75000"/>
                    </a:schemeClr>
                  </a:solidFill>
                  <a:latin typeface="Arial" panose="020B0604020202020204" pitchFamily="34" charset="0"/>
                  <a:cs typeface="Arial" panose="020B0604020202020204" pitchFamily="34" charset="0"/>
                </a:rPr>
                <a:t>deprived areas are </a:t>
              </a:r>
              <a:r>
                <a:rPr lang="en-GB" sz="1100" dirty="0" smtClean="0">
                  <a:solidFill>
                    <a:schemeClr val="accent1">
                      <a:lumMod val="75000"/>
                    </a:schemeClr>
                  </a:solidFill>
                  <a:latin typeface="Arial" panose="020B0604020202020204" pitchFamily="34" charset="0"/>
                  <a:cs typeface="Arial" panose="020B0604020202020204" pitchFamily="34" charset="0"/>
                </a:rPr>
                <a:t>1.25 times more </a:t>
              </a:r>
              <a:r>
                <a:rPr lang="en-GB" sz="1100" dirty="0">
                  <a:solidFill>
                    <a:schemeClr val="accent1">
                      <a:lumMod val="75000"/>
                    </a:schemeClr>
                  </a:solidFill>
                  <a:latin typeface="Arial" panose="020B0604020202020204" pitchFamily="34" charset="0"/>
                  <a:cs typeface="Arial" panose="020B0604020202020204" pitchFamily="34" charset="0"/>
                </a:rPr>
                <a:t>likely to die </a:t>
              </a:r>
              <a:r>
                <a:rPr lang="en-GB" sz="1100" dirty="0" smtClean="0">
                  <a:solidFill>
                    <a:schemeClr val="accent1">
                      <a:lumMod val="75000"/>
                    </a:schemeClr>
                  </a:solidFill>
                  <a:latin typeface="Arial" panose="020B0604020202020204" pitchFamily="34" charset="0"/>
                  <a:cs typeface="Arial" panose="020B0604020202020204" pitchFamily="34" charset="0"/>
                </a:rPr>
                <a:t>prematurely of </a:t>
              </a:r>
              <a:r>
                <a:rPr lang="en-GB" sz="1100" dirty="0">
                  <a:solidFill>
                    <a:schemeClr val="accent1">
                      <a:lumMod val="75000"/>
                    </a:schemeClr>
                  </a:solidFill>
                  <a:latin typeface="Arial" panose="020B0604020202020204" pitchFamily="34" charset="0"/>
                  <a:cs typeface="Arial" panose="020B0604020202020204" pitchFamily="34" charset="0"/>
                </a:rPr>
                <a:t>cancer, </a:t>
              </a:r>
              <a:r>
                <a:rPr lang="en-GB" sz="1100" dirty="0" smtClean="0">
                  <a:solidFill>
                    <a:schemeClr val="accent1">
                      <a:lumMod val="75000"/>
                    </a:schemeClr>
                  </a:solidFill>
                  <a:latin typeface="Arial" panose="020B0604020202020204" pitchFamily="34" charset="0"/>
                  <a:cs typeface="Arial" panose="020B0604020202020204" pitchFamily="34" charset="0"/>
                </a:rPr>
                <a:t>1.3 times more likely </a:t>
              </a:r>
              <a:r>
                <a:rPr lang="en-GB" sz="1100" dirty="0">
                  <a:solidFill>
                    <a:schemeClr val="accent1">
                      <a:lumMod val="75000"/>
                    </a:schemeClr>
                  </a:solidFill>
                  <a:latin typeface="Arial" panose="020B0604020202020204" pitchFamily="34" charset="0"/>
                  <a:cs typeface="Arial" panose="020B0604020202020204" pitchFamily="34" charset="0"/>
                </a:rPr>
                <a:t>to die of </a:t>
              </a:r>
              <a:r>
                <a:rPr lang="en-GB" sz="1100" dirty="0" smtClean="0">
                  <a:solidFill>
                    <a:schemeClr val="accent1">
                      <a:lumMod val="75000"/>
                    </a:schemeClr>
                  </a:solidFill>
                  <a:latin typeface="Arial" panose="020B0604020202020204" pitchFamily="34" charset="0"/>
                  <a:cs typeface="Arial" panose="020B0604020202020204" pitchFamily="34" charset="0"/>
                </a:rPr>
                <a:t>heart disease or stroke </a:t>
              </a:r>
              <a:r>
                <a:rPr lang="en-GB" sz="1100" dirty="0">
                  <a:solidFill>
                    <a:schemeClr val="accent1">
                      <a:lumMod val="75000"/>
                    </a:schemeClr>
                  </a:solidFill>
                  <a:latin typeface="Arial" panose="020B0604020202020204" pitchFamily="34" charset="0"/>
                  <a:cs typeface="Arial" panose="020B0604020202020204" pitchFamily="34" charset="0"/>
                </a:rPr>
                <a:t>and </a:t>
              </a:r>
              <a:r>
                <a:rPr lang="en-GB" sz="1100" dirty="0" smtClean="0">
                  <a:solidFill>
                    <a:schemeClr val="accent1">
                      <a:lumMod val="75000"/>
                    </a:schemeClr>
                  </a:solidFill>
                  <a:latin typeface="Arial" panose="020B0604020202020204" pitchFamily="34" charset="0"/>
                  <a:cs typeface="Arial" panose="020B0604020202020204" pitchFamily="34" charset="0"/>
                </a:rPr>
                <a:t>twice as likely </a:t>
              </a:r>
              <a:r>
                <a:rPr lang="en-GB" sz="1100" dirty="0">
                  <a:solidFill>
                    <a:schemeClr val="accent1">
                      <a:lumMod val="75000"/>
                    </a:schemeClr>
                  </a:solidFill>
                  <a:latin typeface="Arial" panose="020B0604020202020204" pitchFamily="34" charset="0"/>
                  <a:cs typeface="Arial" panose="020B0604020202020204" pitchFamily="34" charset="0"/>
                </a:rPr>
                <a:t>to die of respiratory disease</a:t>
              </a:r>
            </a:p>
          </p:txBody>
        </p:sp>
        <p:sp>
          <p:nvSpPr>
            <p:cNvPr id="100" name="Oval 99" descr="Life expectancy measures for males are no longer significantly better than the English average (whilst they still are for females)&#10;"/>
            <p:cNvSpPr/>
            <p:nvPr/>
          </p:nvSpPr>
          <p:spPr>
            <a:xfrm>
              <a:off x="7526489" y="2526026"/>
              <a:ext cx="2451674" cy="1151927"/>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accent1">
                      <a:lumMod val="75000"/>
                    </a:schemeClr>
                  </a:solidFill>
                  <a:latin typeface="Arial" panose="020B0604020202020204" pitchFamily="34" charset="0"/>
                  <a:cs typeface="Arial" panose="020B0604020202020204" pitchFamily="34" charset="0"/>
                </a:rPr>
                <a:t>Life expectancy measures for males are no longer significantly better than the English average (whilst they still are for females)</a:t>
              </a:r>
            </a:p>
          </p:txBody>
        </p:sp>
        <p:sp>
          <p:nvSpPr>
            <p:cNvPr id="101" name="Oval 100" descr="People living in the most deprived areas are more likely to be overweight, to smoke and to be admitted to hospital due to alcohol consumption&#10;"/>
            <p:cNvSpPr/>
            <p:nvPr/>
          </p:nvSpPr>
          <p:spPr>
            <a:xfrm>
              <a:off x="4697159" y="-44929"/>
              <a:ext cx="1606962" cy="2417297"/>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smtClean="0">
                  <a:solidFill>
                    <a:schemeClr val="accent1">
                      <a:lumMod val="75000"/>
                    </a:schemeClr>
                  </a:solidFill>
                  <a:latin typeface="Arial" panose="020B0604020202020204" pitchFamily="34" charset="0"/>
                  <a:cs typeface="Arial" panose="020B0604020202020204" pitchFamily="34" charset="0"/>
                </a:rPr>
                <a:t>Based on </a:t>
              </a:r>
              <a:br>
                <a:rPr lang="en-GB" sz="1100" dirty="0" smtClean="0">
                  <a:solidFill>
                    <a:schemeClr val="accent1">
                      <a:lumMod val="75000"/>
                    </a:schemeClr>
                  </a:solidFill>
                  <a:latin typeface="Arial" panose="020B0604020202020204" pitchFamily="34" charset="0"/>
                  <a:cs typeface="Arial" panose="020B0604020202020204" pitchFamily="34" charset="0"/>
                </a:rPr>
              </a:br>
              <a:r>
                <a:rPr lang="en-GB" sz="1100" dirty="0" smtClean="0">
                  <a:solidFill>
                    <a:schemeClr val="accent1">
                      <a:lumMod val="75000"/>
                    </a:schemeClr>
                  </a:solidFill>
                  <a:latin typeface="Arial" panose="020B0604020202020204" pitchFamily="34" charset="0"/>
                  <a:cs typeface="Arial" panose="020B0604020202020204" pitchFamily="34" charset="0"/>
                </a:rPr>
                <a:t>national patterns, it is expected that those living in the most deprived areas are more likely to be overweight, to smoke and to be admitted to hospital due to </a:t>
              </a:r>
              <a:r>
                <a:rPr lang="en-GB" sz="1100" dirty="0">
                  <a:solidFill>
                    <a:schemeClr val="accent1">
                      <a:lumMod val="75000"/>
                    </a:schemeClr>
                  </a:solidFill>
                  <a:latin typeface="Arial" panose="020B0604020202020204" pitchFamily="34" charset="0"/>
                  <a:cs typeface="Arial" panose="020B0604020202020204" pitchFamily="34" charset="0"/>
                </a:rPr>
                <a:t>alcohol consumption</a:t>
              </a:r>
            </a:p>
          </p:txBody>
        </p:sp>
        <p:grpSp>
          <p:nvGrpSpPr>
            <p:cNvPr id="152" name="Group 151" descr="Collections of short lines interconnecting text boxes in Inquality diagram."/>
            <p:cNvGrpSpPr/>
            <p:nvPr/>
          </p:nvGrpSpPr>
          <p:grpSpPr>
            <a:xfrm>
              <a:off x="1473974" y="1482766"/>
              <a:ext cx="9112590" cy="3760397"/>
              <a:chOff x="1473974" y="1472498"/>
              <a:chExt cx="9112590" cy="3760397"/>
            </a:xfrm>
          </p:grpSpPr>
          <p:cxnSp>
            <p:nvCxnSpPr>
              <p:cNvPr id="64" name="Straight Connector 63"/>
              <p:cNvCxnSpPr>
                <a:endCxn id="99" idx="5"/>
              </p:cNvCxnSpPr>
              <p:nvPr/>
            </p:nvCxnSpPr>
            <p:spPr>
              <a:xfrm flipH="1" flipV="1">
                <a:off x="8229215" y="1528249"/>
                <a:ext cx="549672" cy="425333"/>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0" idx="6"/>
              </p:cNvCxnSpPr>
              <p:nvPr/>
            </p:nvCxnSpPr>
            <p:spPr>
              <a:xfrm>
                <a:off x="3747378" y="2252482"/>
                <a:ext cx="1504485" cy="593831"/>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106407" y="2212630"/>
                <a:ext cx="1645922" cy="48053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332296" y="3356818"/>
                <a:ext cx="1798277" cy="804169"/>
              </a:xfrm>
              <a:prstGeom prst="line">
                <a:avLst/>
              </a:prstGeom>
              <a:ln w="28575">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85" idx="4"/>
                <a:endCxn id="54" idx="0"/>
              </p:cNvCxnSpPr>
              <p:nvPr/>
            </p:nvCxnSpPr>
            <p:spPr>
              <a:xfrm flipH="1">
                <a:off x="6139243" y="3995535"/>
                <a:ext cx="73615" cy="43377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4444" y="3441184"/>
                <a:ext cx="1858975" cy="474531"/>
              </a:xfrm>
              <a:prstGeom prst="line">
                <a:avLst/>
              </a:prstGeom>
              <a:ln w="28575">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98" idx="4"/>
              </p:cNvCxnSpPr>
              <p:nvPr/>
            </p:nvCxnSpPr>
            <p:spPr>
              <a:xfrm flipV="1">
                <a:off x="10032001" y="1744119"/>
                <a:ext cx="479710" cy="346069"/>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86" idx="2"/>
              </p:cNvCxnSpPr>
              <p:nvPr/>
            </p:nvCxnSpPr>
            <p:spPr>
              <a:xfrm flipH="1" flipV="1">
                <a:off x="6176050" y="1754384"/>
                <a:ext cx="2519872" cy="35145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00" idx="7"/>
              </p:cNvCxnSpPr>
              <p:nvPr/>
            </p:nvCxnSpPr>
            <p:spPr>
              <a:xfrm flipH="1">
                <a:off x="9619124" y="2422755"/>
                <a:ext cx="1546" cy="27196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9797802" y="3303525"/>
                <a:ext cx="550909" cy="582154"/>
              </a:xfrm>
              <a:prstGeom prst="line">
                <a:avLst/>
              </a:prstGeom>
              <a:ln w="12700">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7" idx="5"/>
                <a:endCxn id="95" idx="1"/>
              </p:cNvCxnSpPr>
              <p:nvPr/>
            </p:nvCxnSpPr>
            <p:spPr>
              <a:xfrm>
                <a:off x="9964469" y="4554020"/>
                <a:ext cx="622095" cy="381492"/>
              </a:xfrm>
              <a:prstGeom prst="line">
                <a:avLst/>
              </a:prstGeom>
              <a:ln w="12700">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9312945" y="4637889"/>
                <a:ext cx="168068" cy="297623"/>
              </a:xfrm>
              <a:prstGeom prst="line">
                <a:avLst/>
              </a:prstGeom>
              <a:ln w="12700">
                <a:solidFill>
                  <a:srgbClr val="A8102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342364" y="4261349"/>
                <a:ext cx="415372" cy="21271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5213302" y="4402670"/>
                <a:ext cx="382565" cy="15193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648881" y="5022546"/>
                <a:ext cx="299972" cy="21034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1966672" y="4018396"/>
                <a:ext cx="791206" cy="73022"/>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8" idx="3"/>
                <a:endCxn id="91" idx="7"/>
              </p:cNvCxnSpPr>
              <p:nvPr/>
            </p:nvCxnSpPr>
            <p:spPr>
              <a:xfrm flipH="1">
                <a:off x="1473974" y="4785178"/>
                <a:ext cx="876060" cy="381821"/>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262884" y="4639543"/>
                <a:ext cx="345092" cy="464016"/>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80" idx="0"/>
              </p:cNvCxnSpPr>
              <p:nvPr/>
            </p:nvCxnSpPr>
            <p:spPr>
              <a:xfrm flipV="1">
                <a:off x="3016243" y="1472498"/>
                <a:ext cx="561514" cy="398019"/>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80" idx="1"/>
              </p:cNvCxnSpPr>
              <p:nvPr/>
            </p:nvCxnSpPr>
            <p:spPr>
              <a:xfrm flipH="1" flipV="1">
                <a:off x="1909853" y="1639070"/>
                <a:ext cx="589399" cy="343322"/>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2" idx="1"/>
                <a:endCxn id="80" idx="3"/>
              </p:cNvCxnSpPr>
              <p:nvPr/>
            </p:nvCxnSpPr>
            <p:spPr>
              <a:xfrm flipV="1">
                <a:off x="2349275" y="2522571"/>
                <a:ext cx="149977" cy="313474"/>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0" idx="2"/>
              </p:cNvCxnSpPr>
              <p:nvPr/>
            </p:nvCxnSpPr>
            <p:spPr>
              <a:xfrm flipH="1">
                <a:off x="1795302" y="2252482"/>
                <a:ext cx="489805" cy="101773"/>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grpSp>
      </p:grpSp>
      <p:sp>
        <p:nvSpPr>
          <p:cNvPr id="51" name="Oval 50" descr="Take-up of COVID-19 vaccination is lower amongst the 30% most deprived areas&#10;"/>
          <p:cNvSpPr/>
          <p:nvPr/>
        </p:nvSpPr>
        <p:spPr>
          <a:xfrm>
            <a:off x="8332240" y="150861"/>
            <a:ext cx="2027859" cy="882374"/>
          </a:xfrm>
          <a:prstGeom prst="ellipse">
            <a:avLst/>
          </a:prstGeom>
          <a:solidFill>
            <a:srgbClr val="B4EEFA"/>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smtClean="0">
                <a:solidFill>
                  <a:schemeClr val="accent1">
                    <a:lumMod val="75000"/>
                  </a:schemeClr>
                </a:solidFill>
                <a:latin typeface="Arial" panose="020B0604020202020204" pitchFamily="34" charset="0"/>
                <a:cs typeface="Arial" panose="020B0604020202020204" pitchFamily="34" charset="0"/>
              </a:rPr>
              <a:t>Take-up of COVID-19 vaccination is lower amongst the </a:t>
            </a:r>
            <a:r>
              <a:rPr lang="en-GB" sz="1100" dirty="0">
                <a:solidFill>
                  <a:schemeClr val="accent1">
                    <a:lumMod val="75000"/>
                  </a:schemeClr>
                </a:solidFill>
                <a:latin typeface="Arial" panose="020B0604020202020204" pitchFamily="34" charset="0"/>
                <a:cs typeface="Arial" panose="020B0604020202020204" pitchFamily="34" charset="0"/>
              </a:rPr>
              <a:t>30% </a:t>
            </a:r>
            <a:r>
              <a:rPr lang="en-GB" sz="1100" dirty="0" smtClean="0">
                <a:solidFill>
                  <a:schemeClr val="accent1">
                    <a:lumMod val="75000"/>
                  </a:schemeClr>
                </a:solidFill>
                <a:latin typeface="Arial" panose="020B0604020202020204" pitchFamily="34" charset="0"/>
                <a:cs typeface="Arial" panose="020B0604020202020204" pitchFamily="34" charset="0"/>
              </a:rPr>
              <a:t>most </a:t>
            </a:r>
            <a:r>
              <a:rPr lang="en-GB" sz="1100" dirty="0">
                <a:solidFill>
                  <a:schemeClr val="accent1">
                    <a:lumMod val="75000"/>
                  </a:schemeClr>
                </a:solidFill>
                <a:latin typeface="Arial" panose="020B0604020202020204" pitchFamily="34" charset="0"/>
                <a:cs typeface="Arial" panose="020B0604020202020204" pitchFamily="34" charset="0"/>
              </a:rPr>
              <a:t>deprived </a:t>
            </a:r>
            <a:r>
              <a:rPr lang="en-GB" sz="1100" dirty="0" smtClean="0">
                <a:solidFill>
                  <a:schemeClr val="accent1">
                    <a:lumMod val="75000"/>
                  </a:schemeClr>
                </a:solidFill>
                <a:latin typeface="Arial" panose="020B0604020202020204" pitchFamily="34" charset="0"/>
                <a:cs typeface="Arial" panose="020B0604020202020204" pitchFamily="34" charset="0"/>
              </a:rPr>
              <a:t>areas</a:t>
            </a:r>
            <a:endParaRPr lang="en-GB" sz="1100" dirty="0">
              <a:solidFill>
                <a:schemeClr val="accent1">
                  <a:lumMod val="75000"/>
                </a:schemeClr>
              </a:solidFill>
              <a:latin typeface="Arial" panose="020B0604020202020204" pitchFamily="34" charset="0"/>
              <a:cs typeface="Arial" panose="020B0604020202020204" pitchFamily="34" charset="0"/>
            </a:endParaRPr>
          </a:p>
        </p:txBody>
      </p:sp>
      <p:cxnSp>
        <p:nvCxnSpPr>
          <p:cNvPr id="55" name="Straight Connector 54" descr="&quot;&quot;"/>
          <p:cNvCxnSpPr>
            <a:stCxn id="86" idx="1"/>
          </p:cNvCxnSpPr>
          <p:nvPr/>
        </p:nvCxnSpPr>
        <p:spPr>
          <a:xfrm flipV="1">
            <a:off x="8902974" y="973957"/>
            <a:ext cx="0" cy="1297771"/>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27836" y="6613060"/>
            <a:ext cx="3627275" cy="230832"/>
          </a:xfrm>
          <a:prstGeom prst="rect">
            <a:avLst/>
          </a:prstGeom>
          <a:noFill/>
        </p:spPr>
        <p:txBody>
          <a:bodyPr wrap="square" rtlCol="0">
            <a:spAutoFit/>
          </a:bodyPr>
          <a:lstStyle/>
          <a:p>
            <a:r>
              <a:rPr lang="en-GB" sz="900" dirty="0" smtClean="0"/>
              <a:t>Note correction to health inequalities figures from previous version</a:t>
            </a:r>
            <a:endParaRPr lang="en-GB" sz="900" dirty="0"/>
          </a:p>
        </p:txBody>
      </p:sp>
    </p:spTree>
    <p:extLst>
      <p:ext uri="{BB962C8B-B14F-4D97-AF65-F5344CB8AC3E}">
        <p14:creationId xmlns:p14="http://schemas.microsoft.com/office/powerpoint/2010/main" val="3241250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3684"/>
            <a:ext cx="5561351" cy="707886"/>
          </a:xfrm>
          <a:prstGeom prst="rect">
            <a:avLst/>
          </a:prstGeom>
          <a:noFill/>
        </p:spPr>
        <p:txBody>
          <a:bodyPr wrap="square" rtlCol="0">
            <a:spAutoFit/>
          </a:bodyPr>
          <a:lstStyle/>
          <a:p>
            <a:r>
              <a:rPr lang="en-GB" sz="4000" dirty="0">
                <a:latin typeface="+mj-lt"/>
                <a:ea typeface="+mj-ea"/>
                <a:cs typeface="Arial"/>
              </a:rPr>
              <a:t>The impact of rurality</a:t>
            </a:r>
          </a:p>
        </p:txBody>
      </p:sp>
      <p:sp>
        <p:nvSpPr>
          <p:cNvPr id="5" name="Text Placeholder 4"/>
          <p:cNvSpPr>
            <a:spLocks noGrp="1"/>
          </p:cNvSpPr>
          <p:nvPr>
            <p:ph type="body" sz="half" idx="2"/>
          </p:nvPr>
        </p:nvSpPr>
        <p:spPr>
          <a:xfrm>
            <a:off x="74645" y="930589"/>
            <a:ext cx="5766319" cy="5051425"/>
          </a:xfrm>
        </p:spPr>
        <p:txBody>
          <a:bodyPr>
            <a:noAutofit/>
          </a:bodyPr>
          <a:lstStyle/>
          <a:p>
            <a:pPr marL="342900" indent="-342900">
              <a:lnSpc>
                <a:spcPct val="100000"/>
              </a:lnSpc>
              <a:buFont typeface="Arial" panose="020B0604020202020204" pitchFamily="34" charset="0"/>
              <a:buChar char="•"/>
            </a:pPr>
            <a:r>
              <a:rPr lang="en-US" sz="1900" dirty="0"/>
              <a:t>4</a:t>
            </a:r>
            <a:r>
              <a:rPr lang="en-US" sz="1900" baseline="30000" dirty="0"/>
              <a:t>th</a:t>
            </a:r>
            <a:r>
              <a:rPr lang="en-US" sz="1900" dirty="0"/>
              <a:t> most sparsely populated county in England; 95% of land area is ‘rural’ and over ½ live in rural areas</a:t>
            </a:r>
          </a:p>
          <a:p>
            <a:pPr marL="342900" indent="-342900">
              <a:lnSpc>
                <a:spcPct val="100000"/>
              </a:lnSpc>
              <a:buFont typeface="Arial" panose="020B0604020202020204" pitchFamily="34" charset="0"/>
              <a:buChar char="•"/>
            </a:pPr>
            <a:r>
              <a:rPr lang="en-US" sz="1900" dirty="0"/>
              <a:t>Better health and longer life expectancy on average, but hidden pockets of multiple deprivation  </a:t>
            </a:r>
          </a:p>
          <a:p>
            <a:pPr marL="342900" indent="-342900">
              <a:lnSpc>
                <a:spcPct val="100000"/>
              </a:lnSpc>
              <a:buFont typeface="Arial" panose="020B0604020202020204" pitchFamily="34" charset="0"/>
              <a:buChar char="•"/>
            </a:pPr>
            <a:r>
              <a:rPr lang="en-US" sz="1900" dirty="0"/>
              <a:t>Some health problems and domestic violence are under-reported in rural communities</a:t>
            </a:r>
          </a:p>
          <a:p>
            <a:pPr marL="342900" indent="-342900">
              <a:lnSpc>
                <a:spcPct val="100000"/>
              </a:lnSpc>
              <a:buFont typeface="Arial" panose="020B0604020202020204" pitchFamily="34" charset="0"/>
              <a:buChar char="•"/>
            </a:pPr>
            <a:r>
              <a:rPr lang="en-US" sz="1900" dirty="0"/>
              <a:t>Deprived rural households can face different challenges to urban</a:t>
            </a:r>
          </a:p>
          <a:p>
            <a:pPr marL="342900" indent="-342900">
              <a:lnSpc>
                <a:spcPct val="100000"/>
              </a:lnSpc>
              <a:buFont typeface="Arial" panose="020B0604020202020204" pitchFamily="34" charset="0"/>
              <a:buChar char="•"/>
            </a:pPr>
            <a:r>
              <a:rPr lang="en-US" sz="1900" dirty="0"/>
              <a:t>Geographical barriers can exacerbate inequalities, </a:t>
            </a:r>
            <a:r>
              <a:rPr lang="en-US" sz="1900" dirty="0" err="1"/>
              <a:t>eg</a:t>
            </a:r>
            <a:r>
              <a:rPr lang="en-US" sz="1900" dirty="0"/>
              <a:t>. transport costs, digital exclusion</a:t>
            </a:r>
          </a:p>
          <a:p>
            <a:pPr marL="342900" indent="-342900">
              <a:lnSpc>
                <a:spcPct val="100000"/>
              </a:lnSpc>
              <a:buFont typeface="Arial" panose="020B0604020202020204" pitchFamily="34" charset="0"/>
              <a:buChar char="•"/>
            </a:pPr>
            <a:r>
              <a:rPr lang="en-US" sz="1900" dirty="0"/>
              <a:t>Living costs 10-20% higher for rural households, so thresholds for poverty might be different</a:t>
            </a:r>
          </a:p>
        </p:txBody>
      </p:sp>
      <p:sp>
        <p:nvSpPr>
          <p:cNvPr id="2" name="Title 1"/>
          <p:cNvSpPr>
            <a:spLocks noGrp="1"/>
          </p:cNvSpPr>
          <p:nvPr>
            <p:ph type="title"/>
          </p:nvPr>
        </p:nvSpPr>
        <p:spPr>
          <a:xfrm>
            <a:off x="5766319" y="-121249"/>
            <a:ext cx="6425681" cy="906905"/>
          </a:xfrm>
          <a:solidFill>
            <a:schemeClr val="bg1"/>
          </a:solidFill>
        </p:spPr>
        <p:txBody>
          <a:bodyPr>
            <a:normAutofit/>
          </a:bodyPr>
          <a:lstStyle/>
          <a:p>
            <a:pPr algn="ctr"/>
            <a:r>
              <a:rPr lang="en-GB" sz="2400"/>
              <a:t>Types of deprivation affecting rural Herefordshire are very different to urban</a:t>
            </a:r>
          </a:p>
        </p:txBody>
      </p:sp>
      <p:pic>
        <p:nvPicPr>
          <p:cNvPr id="4" name="Content Placeholder 3" descr="spider chart showing different types of deprivation affecting urban and rural Herefordshire"/>
          <p:cNvPicPr>
            <a:picLocks noGrp="1"/>
          </p:cNvPicPr>
          <p:nvPr>
            <p:ph idx="1"/>
          </p:nvPr>
        </p:nvPicPr>
        <p:blipFill rotWithShape="1">
          <a:blip r:embed="rId3">
            <a:extLst>
              <a:ext uri="{28A0092B-C50C-407E-A947-70E740481C1C}">
                <a14:useLocalDpi xmlns:a14="http://schemas.microsoft.com/office/drawing/2010/main" val="0"/>
              </a:ext>
            </a:extLst>
          </a:blip>
          <a:srcRect l="4930" t="5928" r="2067" b="2997"/>
          <a:stretch/>
        </p:blipFill>
        <p:spPr bwMode="auto">
          <a:xfrm>
            <a:off x="5766319" y="793125"/>
            <a:ext cx="6157898" cy="5225788"/>
          </a:xfrm>
          <a:prstGeom prst="rect">
            <a:avLst/>
          </a:prstGeom>
          <a:noFill/>
        </p:spPr>
      </p:pic>
      <p:sp>
        <p:nvSpPr>
          <p:cNvPr id="3" name="TextBox 2"/>
          <p:cNvSpPr txBox="1"/>
          <p:nvPr/>
        </p:nvSpPr>
        <p:spPr>
          <a:xfrm>
            <a:off x="2586625" y="6211669"/>
            <a:ext cx="6725326" cy="646331"/>
          </a:xfrm>
          <a:prstGeom prst="rect">
            <a:avLst/>
          </a:prstGeom>
          <a:noFill/>
        </p:spPr>
        <p:txBody>
          <a:bodyPr wrap="square" rtlCol="0">
            <a:spAutoFit/>
          </a:bodyPr>
          <a:lstStyle/>
          <a:p>
            <a:r>
              <a:rPr lang="en-GB" b="1"/>
              <a:t>Find out more: </a:t>
            </a:r>
            <a:r>
              <a:rPr lang="en-GB">
                <a:hlinkClick r:id="rId4"/>
              </a:rPr>
              <a:t>Rural Herefordshire – what does it mean for health and well-being?</a:t>
            </a:r>
            <a:endParaRPr lang="en-GB"/>
          </a:p>
        </p:txBody>
      </p:sp>
      <p:pic>
        <p:nvPicPr>
          <p:cNvPr id="7" name="Picture 6" title="&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2078681" y="6198921"/>
            <a:ext cx="507944" cy="517797"/>
          </a:xfrm>
          <a:prstGeom prst="rect">
            <a:avLst/>
          </a:prstGeom>
          <a:solidFill>
            <a:schemeClr val="bg1"/>
          </a:solidFill>
        </p:spPr>
      </p:pic>
    </p:spTree>
    <p:extLst>
      <p:ext uri="{BB962C8B-B14F-4D97-AF65-F5344CB8AC3E}">
        <p14:creationId xmlns:p14="http://schemas.microsoft.com/office/powerpoint/2010/main" val="529941357"/>
      </p:ext>
    </p:extLst>
  </p:cSld>
  <p:clrMapOvr>
    <a:masterClrMapping/>
  </p:clrMapOvr>
  <mc:AlternateContent xmlns:mc="http://schemas.openxmlformats.org/markup-compatibility/2006" xmlns:p14="http://schemas.microsoft.com/office/powerpoint/2010/main">
    <mc:Choice Requires="p14">
      <p:transition spd="slow" p14:dur="2000" advTm="1042"/>
    </mc:Choice>
    <mc:Fallback xmlns="">
      <p:transition spd="slow" advTm="104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7" y="160759"/>
            <a:ext cx="11520000" cy="475907"/>
          </a:xfrm>
        </p:spPr>
        <p:txBody>
          <a:bodyPr>
            <a:noAutofit/>
          </a:bodyPr>
          <a:lstStyle/>
          <a:p>
            <a:r>
              <a:rPr lang="en-US" sz="2800">
                <a:ea typeface="+mj-lt"/>
                <a:cs typeface="+mj-lt"/>
              </a:rPr>
              <a:t>Widening inequalities due to COVID-19 pandemic</a:t>
            </a:r>
            <a:br>
              <a:rPr lang="en-US" sz="2800">
                <a:ea typeface="+mj-lt"/>
                <a:cs typeface="+mj-lt"/>
              </a:rPr>
            </a:br>
            <a:r>
              <a:rPr lang="en-US" sz="2000">
                <a:ea typeface="+mj-lt"/>
                <a:cs typeface="+mj-lt"/>
              </a:rPr>
              <a:t>“We are all in the same storm, but not in the same boat”*</a:t>
            </a:r>
            <a:endParaRPr lang="en-US" sz="2800">
              <a:cs typeface="Arial"/>
            </a:endParaRPr>
          </a:p>
        </p:txBody>
      </p:sp>
      <p:sp>
        <p:nvSpPr>
          <p:cNvPr id="3" name="TextBox 2"/>
          <p:cNvSpPr txBox="1"/>
          <p:nvPr/>
        </p:nvSpPr>
        <p:spPr>
          <a:xfrm>
            <a:off x="40775" y="747188"/>
            <a:ext cx="12110506" cy="307777"/>
          </a:xfrm>
          <a:prstGeom prst="rect">
            <a:avLst/>
          </a:prstGeom>
          <a:noFill/>
        </p:spPr>
        <p:txBody>
          <a:bodyPr wrap="square" rtlCol="0">
            <a:spAutoFit/>
          </a:bodyPr>
          <a:lstStyle/>
          <a:p>
            <a:r>
              <a:rPr lang="en-GB" sz="1400">
                <a:cs typeface="Calibri"/>
              </a:rPr>
              <a:t>These statistics from late 2020 (some of which are now out of date) illustrate the disproportionate effect the pandemic had on already vulnerable groups</a:t>
            </a:r>
            <a:endParaRPr lang="en-GB" sz="1400"/>
          </a:p>
        </p:txBody>
      </p:sp>
      <p:sp>
        <p:nvSpPr>
          <p:cNvPr id="30" name="Content Placeholder 12" descr="illustrating how poorest people were hardest hit by economic impacts of pandemic" title="infographic"/>
          <p:cNvSpPr>
            <a:spLocks noGrp="1"/>
          </p:cNvSpPr>
          <p:nvPr>
            <p:ph sz="half" idx="1"/>
          </p:nvPr>
        </p:nvSpPr>
        <p:spPr>
          <a:xfrm>
            <a:off x="102613" y="1083340"/>
            <a:ext cx="3453016" cy="5066156"/>
          </a:xfrm>
          <a:ln w="12700">
            <a:solidFill>
              <a:srgbClr val="A8216F"/>
            </a:solidFill>
          </a:ln>
        </p:spPr>
        <p:txBody>
          <a:bodyPr>
            <a:normAutofit/>
          </a:bodyPr>
          <a:lstStyle/>
          <a:p>
            <a:pPr marL="0" indent="0">
              <a:buNone/>
            </a:pPr>
            <a:r>
              <a:rPr lang="en-US" sz="2400">
                <a:solidFill>
                  <a:srgbClr val="A8216F"/>
                </a:solidFill>
              </a:rPr>
              <a:t>Poorest people: hardest hit by economic impacts</a:t>
            </a:r>
          </a:p>
          <a:p>
            <a:pPr marL="0" indent="0">
              <a:buNone/>
            </a:pPr>
            <a:endParaRPr lang="en-GB">
              <a:solidFill>
                <a:srgbClr val="A8216F"/>
              </a:solidFill>
            </a:endParaRPr>
          </a:p>
        </p:txBody>
      </p:sp>
      <p:pic>
        <p:nvPicPr>
          <p:cNvPr id="31" name="Picture 30" descr="4,600 Herefordshire residents were claiming unemployment-related benefits by October 2020, 117% higher than in March 2021" title="infographic"/>
          <p:cNvPicPr>
            <a:picLocks noChangeAspect="1"/>
          </p:cNvPicPr>
          <p:nvPr/>
        </p:nvPicPr>
        <p:blipFill>
          <a:blip r:embed="rId3"/>
          <a:stretch>
            <a:fillRect/>
          </a:stretch>
        </p:blipFill>
        <p:spPr>
          <a:xfrm>
            <a:off x="259800" y="1873138"/>
            <a:ext cx="2003340" cy="2297164"/>
          </a:xfrm>
          <a:prstGeom prst="rect">
            <a:avLst/>
          </a:prstGeom>
        </p:spPr>
      </p:pic>
      <p:pic>
        <p:nvPicPr>
          <p:cNvPr id="32" name="Picture 31" descr="nationally, the poorest fifth of workers were more likely to be furloughed than the richest fifth" title="infographic"/>
          <p:cNvPicPr>
            <a:picLocks noChangeAspect="1"/>
          </p:cNvPicPr>
          <p:nvPr/>
        </p:nvPicPr>
        <p:blipFill>
          <a:blip r:embed="rId4"/>
          <a:stretch>
            <a:fillRect/>
          </a:stretch>
        </p:blipFill>
        <p:spPr>
          <a:xfrm>
            <a:off x="235087" y="4096198"/>
            <a:ext cx="3229102" cy="1912622"/>
          </a:xfrm>
          <a:prstGeom prst="rect">
            <a:avLst/>
          </a:prstGeom>
        </p:spPr>
      </p:pic>
      <p:sp>
        <p:nvSpPr>
          <p:cNvPr id="33" name="Content Placeholder 12"/>
          <p:cNvSpPr txBox="1">
            <a:spLocks/>
          </p:cNvSpPr>
          <p:nvPr/>
        </p:nvSpPr>
        <p:spPr>
          <a:xfrm>
            <a:off x="3756358" y="1091686"/>
            <a:ext cx="4382825" cy="2806376"/>
          </a:xfrm>
          <a:prstGeom prst="rect">
            <a:avLst/>
          </a:prstGeom>
          <a:ln w="12700">
            <a:solidFill>
              <a:srgbClr val="33979B"/>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a:solidFill>
                  <a:srgbClr val="33979B"/>
                </a:solidFill>
              </a:rPr>
              <a:t>Loneliness &amp; isolation</a:t>
            </a:r>
          </a:p>
          <a:p>
            <a:endParaRPr lang="en-GB"/>
          </a:p>
        </p:txBody>
      </p:sp>
      <p:pic>
        <p:nvPicPr>
          <p:cNvPr id="34" name="Picture 33" descr="illustrating how covid affected loneliness and isolation: 20% of over 70s said they felt lonely at least some of the time; 2,000 care home residents in Herefordshire were not able to see friends or family; 28% of Herefordshre  households comprise a single person, half of whom were aged 65+" title="infographic"/>
          <p:cNvPicPr>
            <a:picLocks noChangeAspect="1"/>
          </p:cNvPicPr>
          <p:nvPr/>
        </p:nvPicPr>
        <p:blipFill>
          <a:blip r:embed="rId5"/>
          <a:stretch>
            <a:fillRect/>
          </a:stretch>
        </p:blipFill>
        <p:spPr>
          <a:xfrm>
            <a:off x="3836712" y="1476667"/>
            <a:ext cx="4294312" cy="2237390"/>
          </a:xfrm>
          <a:prstGeom prst="rect">
            <a:avLst/>
          </a:prstGeom>
        </p:spPr>
      </p:pic>
      <p:sp>
        <p:nvSpPr>
          <p:cNvPr id="35" name="Content Placeholder 12"/>
          <p:cNvSpPr txBox="1">
            <a:spLocks/>
          </p:cNvSpPr>
          <p:nvPr/>
        </p:nvSpPr>
        <p:spPr>
          <a:xfrm>
            <a:off x="8364681" y="1083341"/>
            <a:ext cx="3624118" cy="2814722"/>
          </a:xfrm>
          <a:prstGeom prst="rect">
            <a:avLst/>
          </a:prstGeom>
          <a:ln>
            <a:solidFill>
              <a:srgbClr val="ED693A"/>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a:solidFill>
                  <a:srgbClr val="ED693A"/>
                </a:solidFill>
              </a:rPr>
              <a:t>Pre-existing conditions</a:t>
            </a:r>
          </a:p>
          <a:p>
            <a:pPr marL="0" indent="0">
              <a:buNone/>
            </a:pPr>
            <a:endParaRPr lang="en-GB"/>
          </a:p>
        </p:txBody>
      </p:sp>
      <p:grpSp>
        <p:nvGrpSpPr>
          <p:cNvPr id="36" name="Group 35" descr="access to health services was 20% lower during the peak of covid for people with pre-existing conditions" title="inforgraphic"/>
          <p:cNvGrpSpPr/>
          <p:nvPr/>
        </p:nvGrpSpPr>
        <p:grpSpPr>
          <a:xfrm>
            <a:off x="8415633" y="1473586"/>
            <a:ext cx="2383001" cy="1294175"/>
            <a:chOff x="8476993" y="1655154"/>
            <a:chExt cx="2048161" cy="1110906"/>
          </a:xfrm>
        </p:grpSpPr>
        <p:pic>
          <p:nvPicPr>
            <p:cNvPr id="37" name="Picture 36" descr="Access to health services for people with pre-existing conditions was 20% lower during the peak of Covid-19"/>
            <p:cNvPicPr>
              <a:picLocks noChangeAspect="1"/>
            </p:cNvPicPr>
            <p:nvPr/>
          </p:nvPicPr>
          <p:blipFill>
            <a:blip r:embed="rId6"/>
            <a:stretch>
              <a:fillRect/>
            </a:stretch>
          </p:blipFill>
          <p:spPr>
            <a:xfrm>
              <a:off x="8476993" y="1655154"/>
              <a:ext cx="2048161" cy="1095528"/>
            </a:xfrm>
            <a:prstGeom prst="rect">
              <a:avLst/>
            </a:prstGeom>
          </p:spPr>
        </p:pic>
        <p:sp>
          <p:nvSpPr>
            <p:cNvPr id="38" name="Rectangle 37"/>
            <p:cNvSpPr/>
            <p:nvPr/>
          </p:nvSpPr>
          <p:spPr>
            <a:xfrm>
              <a:off x="8476993" y="2533761"/>
              <a:ext cx="529847" cy="232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9" name="Picture 38" descr="in April 2021, 63% of people with long-term health conditions who needed NHS treatment did not receive it because the NHS stopped their treatment." title="infographic"/>
          <p:cNvPicPr>
            <a:picLocks noChangeAspect="1"/>
          </p:cNvPicPr>
          <p:nvPr/>
        </p:nvPicPr>
        <p:blipFill>
          <a:blip r:embed="rId7"/>
          <a:stretch>
            <a:fillRect/>
          </a:stretch>
        </p:blipFill>
        <p:spPr>
          <a:xfrm>
            <a:off x="10000343" y="2550767"/>
            <a:ext cx="1954159" cy="1313113"/>
          </a:xfrm>
          <a:prstGeom prst="rect">
            <a:avLst/>
          </a:prstGeom>
        </p:spPr>
      </p:pic>
      <p:sp>
        <p:nvSpPr>
          <p:cNvPr id="40" name="TextBox 39"/>
          <p:cNvSpPr txBox="1"/>
          <p:nvPr/>
        </p:nvSpPr>
        <p:spPr>
          <a:xfrm>
            <a:off x="3756358" y="4030505"/>
            <a:ext cx="8232441" cy="2123658"/>
          </a:xfrm>
          <a:prstGeom prst="rect">
            <a:avLst/>
          </a:prstGeom>
          <a:noFill/>
          <a:ln>
            <a:solidFill>
              <a:srgbClr val="EA4766"/>
            </a:solidFill>
          </a:ln>
        </p:spPr>
        <p:txBody>
          <a:bodyPr wrap="square" rtlCol="0">
            <a:spAutoFit/>
          </a:bodyPr>
          <a:lstStyle/>
          <a:p>
            <a:r>
              <a:rPr lang="en-GB" sz="2400">
                <a:solidFill>
                  <a:srgbClr val="EA4766"/>
                </a:solidFill>
              </a:rPr>
              <a:t>Mental well-being</a:t>
            </a:r>
          </a:p>
          <a:p>
            <a:endParaRPr lang="en-GB"/>
          </a:p>
          <a:p>
            <a:endParaRPr lang="en-GB"/>
          </a:p>
          <a:p>
            <a:endParaRPr lang="en-GB"/>
          </a:p>
          <a:p>
            <a:endParaRPr lang="en-GB"/>
          </a:p>
          <a:p>
            <a:endParaRPr lang="en-GB"/>
          </a:p>
          <a:p>
            <a:endParaRPr lang="en-GB"/>
          </a:p>
        </p:txBody>
      </p:sp>
      <p:pic>
        <p:nvPicPr>
          <p:cNvPr id="41" name="Picture 40" descr="85% of adults felt they were more stressed or anxious"/>
          <p:cNvPicPr>
            <a:picLocks noChangeAspect="1"/>
          </p:cNvPicPr>
          <p:nvPr/>
        </p:nvPicPr>
        <p:blipFill>
          <a:blip r:embed="rId8"/>
          <a:stretch>
            <a:fillRect/>
          </a:stretch>
        </p:blipFill>
        <p:spPr>
          <a:xfrm>
            <a:off x="6020960" y="4363704"/>
            <a:ext cx="2118223" cy="1658962"/>
          </a:xfrm>
          <a:prstGeom prst="rect">
            <a:avLst/>
          </a:prstGeom>
        </p:spPr>
      </p:pic>
      <p:pic>
        <p:nvPicPr>
          <p:cNvPr id="42" name="Picture 41" descr="of the 700 Herefordshire children who responded to a survey in May/June 2020, almost half felt that their overall mental health and wellbeing was worse since the start of the pandemic, although 15% said it had got better." title="infographic"/>
          <p:cNvPicPr>
            <a:picLocks noChangeAspect="1"/>
          </p:cNvPicPr>
          <p:nvPr/>
        </p:nvPicPr>
        <p:blipFill>
          <a:blip r:embed="rId9"/>
          <a:stretch>
            <a:fillRect/>
          </a:stretch>
        </p:blipFill>
        <p:spPr>
          <a:xfrm>
            <a:off x="8680552" y="4201216"/>
            <a:ext cx="3273950" cy="1747957"/>
          </a:xfrm>
          <a:prstGeom prst="rect">
            <a:avLst/>
          </a:prstGeom>
        </p:spPr>
      </p:pic>
      <p:sp>
        <p:nvSpPr>
          <p:cNvPr id="28" name="TextBox 27"/>
          <p:cNvSpPr txBox="1"/>
          <p:nvPr/>
        </p:nvSpPr>
        <p:spPr>
          <a:xfrm>
            <a:off x="739046" y="6225514"/>
            <a:ext cx="11215456" cy="615553"/>
          </a:xfrm>
          <a:prstGeom prst="rect">
            <a:avLst/>
          </a:prstGeom>
          <a:solidFill>
            <a:schemeClr val="bg1"/>
          </a:solidFill>
        </p:spPr>
        <p:txBody>
          <a:bodyPr wrap="square" rtlCol="0">
            <a:spAutoFit/>
          </a:bodyPr>
          <a:lstStyle/>
          <a:p>
            <a:r>
              <a:rPr lang="en-GB" b="1"/>
              <a:t>Find out more </a:t>
            </a:r>
            <a:r>
              <a:rPr lang="en-GB" sz="1600"/>
              <a:t>in the </a:t>
            </a:r>
            <a:r>
              <a:rPr lang="en-GB" sz="1600">
                <a:hlinkClick r:id="rId10"/>
              </a:rPr>
              <a:t>Director of Public Health Report 2020: </a:t>
            </a:r>
            <a:r>
              <a:rPr lang="en-GB" sz="1600" i="1">
                <a:hlinkClick r:id="rId10"/>
              </a:rPr>
              <a:t>Impacts of Covid-19</a:t>
            </a:r>
            <a:r>
              <a:rPr lang="en-GB" sz="1600"/>
              <a:t>, and in our monthly </a:t>
            </a:r>
            <a:r>
              <a:rPr lang="en-GB" sz="1600" i="1">
                <a:hlinkClick r:id="rId11"/>
              </a:rPr>
              <a:t>Economic Impacts of Coronavirus </a:t>
            </a:r>
            <a:r>
              <a:rPr lang="en-GB" sz="1600"/>
              <a:t>updates</a:t>
            </a:r>
          </a:p>
        </p:txBody>
      </p:sp>
      <p:pic>
        <p:nvPicPr>
          <p:cNvPr id="29" name="Picture 28" title="&quot;&quot;"/>
          <p:cNvPicPr>
            <a:picLocks noChangeAspect="1"/>
          </p:cNvPicPr>
          <p:nvPr/>
        </p:nvPicPr>
        <p:blipFill rotWithShape="1">
          <a:blip r:embed="rId12">
            <a:clrChange>
              <a:clrFrom>
                <a:srgbClr val="FFFFFF"/>
              </a:clrFrom>
              <a:clrTo>
                <a:srgbClr val="FFFFFF">
                  <a:alpha val="0"/>
                </a:srgbClr>
              </a:clrTo>
            </a:clrChange>
          </a:blip>
          <a:srcRect l="8548"/>
          <a:stretch/>
        </p:blipFill>
        <p:spPr>
          <a:xfrm>
            <a:off x="179606" y="6212170"/>
            <a:ext cx="507944" cy="517797"/>
          </a:xfrm>
          <a:prstGeom prst="rect">
            <a:avLst/>
          </a:prstGeom>
          <a:solidFill>
            <a:schemeClr val="bg1"/>
          </a:solidFill>
        </p:spPr>
      </p:pic>
      <p:sp>
        <p:nvSpPr>
          <p:cNvPr id="5" name="TextBox 4">
            <a:extLst>
              <a:ext uri="{FF2B5EF4-FFF2-40B4-BE49-F238E27FC236}">
                <a16:creationId xmlns:a16="http://schemas.microsoft.com/office/drawing/2014/main" id="{0CB245DC-30AE-4002-9089-FCF2A30BFD83}"/>
              </a:ext>
            </a:extLst>
          </p:cNvPr>
          <p:cNvSpPr txBox="1"/>
          <p:nvPr/>
        </p:nvSpPr>
        <p:spPr>
          <a:xfrm>
            <a:off x="9607132" y="6560457"/>
            <a:ext cx="258486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*Quote: Mental Health Foundation</a:t>
            </a:r>
          </a:p>
        </p:txBody>
      </p:sp>
    </p:spTree>
    <p:extLst>
      <p:ext uri="{BB962C8B-B14F-4D97-AF65-F5344CB8AC3E}">
        <p14:creationId xmlns:p14="http://schemas.microsoft.com/office/powerpoint/2010/main" val="2910130177"/>
      </p:ext>
    </p:extLst>
  </p:cSld>
  <p:clrMapOvr>
    <a:masterClrMapping/>
  </p:clrMapOvr>
  <mc:AlternateContent xmlns:mc="http://schemas.openxmlformats.org/markup-compatibility/2006" xmlns:p14="http://schemas.microsoft.com/office/powerpoint/2010/main">
    <mc:Choice Requires="p14">
      <p:transition spd="slow" p14:dur="2000" advTm="887"/>
    </mc:Choice>
    <mc:Fallback xmlns="">
      <p:transition spd="slow" advTm="88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82" y="68365"/>
            <a:ext cx="11520000" cy="605546"/>
          </a:xfrm>
        </p:spPr>
        <p:txBody>
          <a:bodyPr>
            <a:normAutofit/>
          </a:bodyPr>
          <a:lstStyle/>
          <a:p>
            <a:r>
              <a:rPr lang="en-GB" sz="2800" dirty="0"/>
              <a:t>Interconnected &amp; compounding vulnerabilities</a:t>
            </a:r>
          </a:p>
        </p:txBody>
      </p:sp>
      <p:sp>
        <p:nvSpPr>
          <p:cNvPr id="5" name="TextBox 4"/>
          <p:cNvSpPr txBox="1"/>
          <p:nvPr/>
        </p:nvSpPr>
        <p:spPr>
          <a:xfrm>
            <a:off x="247973" y="710784"/>
            <a:ext cx="4350650" cy="4793620"/>
          </a:xfrm>
          <a:prstGeom prst="rect">
            <a:avLst/>
          </a:prstGeom>
          <a:noFill/>
          <a:ln w="38100">
            <a:solidFill>
              <a:schemeClr val="accent4"/>
            </a:solidFill>
          </a:ln>
        </p:spPr>
        <p:txBody>
          <a:bodyPr wrap="square" rtlCol="0">
            <a:spAutoFit/>
          </a:bodyPr>
          <a:lstStyle/>
          <a:p>
            <a:pPr marL="285750" lvl="0" indent="-285750">
              <a:spcAft>
                <a:spcPts val="1000"/>
              </a:spcAft>
              <a:buFont typeface="Arial" panose="020B0604020202020204" pitchFamily="34" charset="0"/>
              <a:buChar char="•"/>
            </a:pPr>
            <a:r>
              <a:rPr lang="en-GB" sz="1600" dirty="0"/>
              <a:t>Many of the risk factors to wellbeing are linked to each other, and experiencing some can lead to others – compounding their effects.  </a:t>
            </a:r>
          </a:p>
          <a:p>
            <a:pPr marL="285750" lvl="0" indent="-285750">
              <a:spcAft>
                <a:spcPts val="1000"/>
              </a:spcAft>
              <a:buFont typeface="Arial" panose="020B0604020202020204" pitchFamily="34" charset="0"/>
              <a:buChar char="•"/>
            </a:pPr>
            <a:r>
              <a:rPr lang="en-GB" sz="1600" dirty="0"/>
              <a:t>Not only can early preventative action to address these multiple complex vulnerabilities improve </a:t>
            </a:r>
            <a:r>
              <a:rPr lang="en-GB" sz="1600"/>
              <a:t>people’s lives, </a:t>
            </a:r>
            <a:r>
              <a:rPr lang="en-GB" sz="1600" dirty="0"/>
              <a:t>it also has clear cost benefits in terms of changing their trajectory before they require intensive interventions across many services.</a:t>
            </a:r>
          </a:p>
          <a:p>
            <a:pPr marL="285750" lvl="0" indent="-285750">
              <a:spcAft>
                <a:spcPts val="1000"/>
              </a:spcAft>
              <a:buFont typeface="Arial" panose="020B0604020202020204" pitchFamily="34" charset="0"/>
              <a:buChar char="•"/>
            </a:pPr>
            <a:r>
              <a:rPr lang="en-GB" sz="1600" dirty="0"/>
              <a:t>Estimates suggest annual cost across statutory services in the region of:</a:t>
            </a:r>
            <a:endParaRPr lang="en-GB" sz="1400" dirty="0"/>
          </a:p>
          <a:p>
            <a:pPr marL="442913" indent="-177800">
              <a:spcAft>
                <a:spcPts val="300"/>
              </a:spcAft>
              <a:buFont typeface="Arial" panose="020B0604020202020204" pitchFamily="34" charset="0"/>
              <a:buChar char="•"/>
            </a:pPr>
            <a:r>
              <a:rPr lang="en-GB" sz="1400" dirty="0"/>
              <a:t>£14,000 for someone who is homeless or rough sleeping with no additional needs</a:t>
            </a:r>
          </a:p>
          <a:p>
            <a:pPr marL="442913" indent="-177800">
              <a:spcAft>
                <a:spcPts val="300"/>
              </a:spcAft>
              <a:buFont typeface="Arial" panose="020B0604020202020204" pitchFamily="34" charset="0"/>
              <a:buChar char="•"/>
            </a:pPr>
            <a:r>
              <a:rPr lang="en-GB" sz="1400" dirty="0"/>
              <a:t>£39,000 </a:t>
            </a:r>
            <a:r>
              <a:rPr lang="en-US" sz="1400" dirty="0"/>
              <a:t>for someone who is homeless with complex entrenched needs (mental health, health and offending).</a:t>
            </a:r>
            <a:endParaRPr lang="en-GB" sz="1600" dirty="0"/>
          </a:p>
        </p:txBody>
      </p:sp>
      <p:graphicFrame>
        <p:nvGraphicFramePr>
          <p:cNvPr id="4" name="Content Placeholder 3" descr="Diagram illustrating the wide ranging risk factors which often interact with and compund each other"/>
          <p:cNvGraphicFramePr>
            <a:graphicFrameLocks noGrp="1"/>
          </p:cNvGraphicFramePr>
          <p:nvPr>
            <p:ph idx="1"/>
            <p:extLst>
              <p:ext uri="{D42A27DB-BD31-4B8C-83A1-F6EECF244321}">
                <p14:modId xmlns:p14="http://schemas.microsoft.com/office/powerpoint/2010/main" val="2342694289"/>
              </p:ext>
            </p:extLst>
          </p:nvPr>
        </p:nvGraphicFramePr>
        <p:xfrm>
          <a:off x="3839089" y="669929"/>
          <a:ext cx="8557673" cy="5344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rved Right Arrow 9" descr="&quot;&quot;"/>
          <p:cNvSpPr/>
          <p:nvPr/>
        </p:nvSpPr>
        <p:spPr>
          <a:xfrm>
            <a:off x="6506200" y="2355708"/>
            <a:ext cx="609600" cy="1962150"/>
          </a:xfrm>
          <a:prstGeom prst="curvedRightArrow">
            <a:avLst/>
          </a:prstGeom>
          <a:solidFill>
            <a:srgbClr val="309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Left Arrow 10" descr="&quot;&quot;"/>
          <p:cNvSpPr/>
          <p:nvPr/>
        </p:nvSpPr>
        <p:spPr>
          <a:xfrm flipV="1">
            <a:off x="9243439" y="2289771"/>
            <a:ext cx="575225" cy="1965530"/>
          </a:xfrm>
          <a:prstGeom prst="curvedLeftArrow">
            <a:avLst/>
          </a:prstGeom>
          <a:solidFill>
            <a:srgbClr val="309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lowchart: Punched Tape 2" descr="Project BRAVE* individuals of concern&#10;"/>
          <p:cNvSpPr/>
          <p:nvPr/>
        </p:nvSpPr>
        <p:spPr>
          <a:xfrm>
            <a:off x="7111407" y="4233735"/>
            <a:ext cx="2419645" cy="942356"/>
          </a:xfrm>
          <a:prstGeom prst="flowChartPunchedTape">
            <a:avLst/>
          </a:prstGeom>
          <a:solidFill>
            <a:srgbClr val="E4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Project </a:t>
            </a:r>
            <a:r>
              <a:rPr lang="en-GB" dirty="0" smtClean="0"/>
              <a:t>BRAVE* </a:t>
            </a:r>
            <a:r>
              <a:rPr lang="en-GB" dirty="0"/>
              <a:t>individuals of concern</a:t>
            </a:r>
          </a:p>
        </p:txBody>
      </p:sp>
      <p:sp>
        <p:nvSpPr>
          <p:cNvPr id="9" name="Flowchart: Punched Tape 8" descr="Common risk factors&#10;"/>
          <p:cNvSpPr/>
          <p:nvPr/>
        </p:nvSpPr>
        <p:spPr>
          <a:xfrm>
            <a:off x="6983320" y="1569173"/>
            <a:ext cx="2419645" cy="758620"/>
          </a:xfrm>
          <a:prstGeom prst="flowChartPunchedTape">
            <a:avLst/>
          </a:prstGeom>
          <a:solidFill>
            <a:srgbClr val="F8C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Common risk factors</a:t>
            </a:r>
          </a:p>
        </p:txBody>
      </p:sp>
      <p:sp>
        <p:nvSpPr>
          <p:cNvPr id="6" name="TextBox 5"/>
          <p:cNvSpPr txBox="1"/>
          <p:nvPr/>
        </p:nvSpPr>
        <p:spPr>
          <a:xfrm>
            <a:off x="2427890" y="6200569"/>
            <a:ext cx="6362149" cy="646331"/>
          </a:xfrm>
          <a:prstGeom prst="rect">
            <a:avLst/>
          </a:prstGeom>
          <a:noFill/>
        </p:spPr>
        <p:txBody>
          <a:bodyPr wrap="square" rtlCol="0">
            <a:spAutoFit/>
          </a:bodyPr>
          <a:lstStyle/>
          <a:p>
            <a:r>
              <a:rPr lang="en-GB" sz="1200" dirty="0" smtClean="0"/>
              <a:t>* Project BRAVE: a multi-agency response to meet the ‘Everyone In’ lockdown requirement, which has since expanded its </a:t>
            </a:r>
            <a:r>
              <a:rPr lang="en-GB" sz="1200" dirty="0"/>
              <a:t>strategic ambition </a:t>
            </a:r>
            <a:r>
              <a:rPr lang="en-GB" sz="1200" dirty="0" smtClean="0"/>
              <a:t>to ‘’make </a:t>
            </a:r>
            <a:r>
              <a:rPr lang="en-GB" sz="1200" dirty="0"/>
              <a:t>rough sleeping rare, infrequent and non-reoccurring’’.</a:t>
            </a:r>
          </a:p>
        </p:txBody>
      </p:sp>
    </p:spTree>
    <p:extLst>
      <p:ext uri="{BB962C8B-B14F-4D97-AF65-F5344CB8AC3E}">
        <p14:creationId xmlns:p14="http://schemas.microsoft.com/office/powerpoint/2010/main" val="4056945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582968"/>
          </a:xfrm>
        </p:spPr>
        <p:txBody>
          <a:bodyPr>
            <a:normAutofit/>
          </a:bodyPr>
          <a:lstStyle/>
          <a:p>
            <a:r>
              <a:rPr lang="en-GB" sz="2800" dirty="0"/>
              <a:t>About / contents</a:t>
            </a:r>
          </a:p>
        </p:txBody>
      </p:sp>
      <p:sp>
        <p:nvSpPr>
          <p:cNvPr id="3" name="Content Placeholder 2"/>
          <p:cNvSpPr>
            <a:spLocks noGrp="1"/>
          </p:cNvSpPr>
          <p:nvPr>
            <p:ph idx="1"/>
          </p:nvPr>
        </p:nvSpPr>
        <p:spPr>
          <a:xfrm>
            <a:off x="232907" y="768221"/>
            <a:ext cx="11574429" cy="5299885"/>
          </a:xfrm>
        </p:spPr>
        <p:txBody>
          <a:bodyPr vert="horz" lIns="91440" tIns="45720" rIns="91440" bIns="45720" rtlCol="0" anchor="t">
            <a:noAutofit/>
          </a:bodyPr>
          <a:lstStyle/>
          <a:p>
            <a:pPr marL="0" indent="0">
              <a:lnSpc>
                <a:spcPct val="100000"/>
              </a:lnSpc>
              <a:buNone/>
            </a:pPr>
            <a:r>
              <a:rPr lang="en-GB" sz="1600" dirty="0"/>
              <a:t>This document presents the Key Findings of the 2021 JSNA for Herefordshire. It has been compiled by Herefordshire Council’s Intelligence Unit on behalf of the Health and Well-being Board, with contributions from colleagues across the One Herefordshire Partnership.</a:t>
            </a:r>
          </a:p>
          <a:p>
            <a:pPr marL="360000" indent="-360000">
              <a:lnSpc>
                <a:spcPct val="100000"/>
              </a:lnSpc>
              <a:spcAft>
                <a:spcPts val="600"/>
              </a:spcAft>
              <a:buAutoNum type="arabicPeriod"/>
            </a:pPr>
            <a:r>
              <a:rPr lang="en-GB" sz="1800" dirty="0">
                <a:ea typeface="+mn-lt"/>
                <a:cs typeface="+mn-lt"/>
                <a:hlinkClick r:id="rId2" action="ppaction://hlinksldjump"/>
              </a:rPr>
              <a:t>About the JSNA</a:t>
            </a:r>
            <a:r>
              <a:rPr lang="en-GB" sz="1800" dirty="0">
                <a:ea typeface="+mn-lt"/>
                <a:cs typeface="+mn-lt"/>
              </a:rPr>
              <a:t>: </a:t>
            </a:r>
            <a:r>
              <a:rPr lang="en-GB" sz="1600" dirty="0">
                <a:ea typeface="+mn-lt"/>
                <a:cs typeface="+mn-lt"/>
              </a:rPr>
              <a:t>purpose, form and structure of this 3-yearly summary</a:t>
            </a:r>
            <a:endParaRPr lang="en-GB" sz="1600" dirty="0">
              <a:cs typeface="Arial"/>
            </a:endParaRPr>
          </a:p>
          <a:p>
            <a:pPr marL="360000" indent="-360000">
              <a:lnSpc>
                <a:spcPct val="100000"/>
              </a:lnSpc>
              <a:spcAft>
                <a:spcPts val="600"/>
              </a:spcAft>
              <a:buAutoNum type="arabicPeriod"/>
            </a:pPr>
            <a:r>
              <a:rPr lang="en-GB" sz="1800">
                <a:ea typeface="+mn-lt"/>
                <a:cs typeface="+mn-lt"/>
                <a:hlinkClick r:id="rId3" action="ppaction://hlinksldjump"/>
              </a:rPr>
              <a:t>Overall key messages</a:t>
            </a:r>
            <a:r>
              <a:rPr lang="en-GB" sz="1800" dirty="0" smtClean="0"/>
              <a:t>: </a:t>
            </a:r>
            <a:r>
              <a:rPr lang="en-GB" sz="1600" dirty="0"/>
              <a:t>common themes across all topics and main strengths and challenges</a:t>
            </a:r>
            <a:endParaRPr lang="en-GB" sz="1600" dirty="0">
              <a:cs typeface="Arial"/>
            </a:endParaRPr>
          </a:p>
          <a:p>
            <a:pPr marL="360000" indent="-360000">
              <a:lnSpc>
                <a:spcPct val="100000"/>
              </a:lnSpc>
              <a:spcAft>
                <a:spcPts val="600"/>
              </a:spcAft>
              <a:buAutoNum type="arabicPeriod"/>
            </a:pPr>
            <a:r>
              <a:rPr lang="en-GB" sz="1800" dirty="0">
                <a:ea typeface="+mn-lt"/>
                <a:cs typeface="+mn-lt"/>
                <a:hlinkClick r:id="rId4" action="ppaction://hlinksldjump"/>
              </a:rPr>
              <a:t>Inequalities and interconnectedness of vulnerabilities</a:t>
            </a:r>
            <a:r>
              <a:rPr lang="en-GB" sz="1800" dirty="0">
                <a:ea typeface="+mn-lt"/>
                <a:cs typeface="+mn-lt"/>
              </a:rPr>
              <a:t>:</a:t>
            </a:r>
            <a:r>
              <a:rPr lang="en-GB" sz="1600" dirty="0">
                <a:ea typeface="+mn-lt"/>
                <a:cs typeface="+mn-lt"/>
              </a:rPr>
              <a:t> including impacts of rurality and </a:t>
            </a:r>
            <a:r>
              <a:rPr lang="en-GB" sz="1600" dirty="0" smtClean="0">
                <a:ea typeface="+mn-lt"/>
                <a:cs typeface="+mn-lt"/>
              </a:rPr>
              <a:t>impacts of Covid-19</a:t>
            </a:r>
            <a:endParaRPr lang="en-GB" sz="1600" dirty="0">
              <a:cs typeface="Arial" panose="020B0604020202020204"/>
            </a:endParaRPr>
          </a:p>
          <a:p>
            <a:pPr marL="360000" indent="-360000">
              <a:lnSpc>
                <a:spcPct val="100000"/>
              </a:lnSpc>
              <a:spcAft>
                <a:spcPts val="600"/>
              </a:spcAft>
              <a:buAutoNum type="arabicPeriod"/>
            </a:pPr>
            <a:r>
              <a:rPr lang="en-GB" sz="1800" dirty="0">
                <a:ea typeface="+mn-lt"/>
                <a:cs typeface="+mn-lt"/>
                <a:hlinkClick r:id="rId5" action="ppaction://hlinksldjump"/>
              </a:rPr>
              <a:t>Section summaries</a:t>
            </a:r>
            <a:r>
              <a:rPr lang="en-GB" sz="1800" dirty="0">
                <a:cs typeface="Arial" panose="020B0604020202020204"/>
              </a:rPr>
              <a:t>:</a:t>
            </a:r>
            <a:r>
              <a:rPr lang="en-GB" sz="1600" dirty="0">
                <a:cs typeface="Arial" panose="020B0604020202020204"/>
              </a:rPr>
              <a:t> </a:t>
            </a:r>
            <a:r>
              <a:rPr lang="en-GB" sz="1600" dirty="0">
                <a:ea typeface="+mn-lt"/>
                <a:cs typeface="+mn-lt"/>
              </a:rPr>
              <a:t>for environment, infrastructure, economy, community, protecting vulnerable people,  </a:t>
            </a:r>
            <a:br>
              <a:rPr lang="en-GB" sz="1600" dirty="0">
                <a:ea typeface="+mn-lt"/>
                <a:cs typeface="+mn-lt"/>
              </a:rPr>
            </a:br>
            <a:r>
              <a:rPr lang="en-GB" sz="1600" dirty="0">
                <a:ea typeface="+mn-lt"/>
                <a:cs typeface="+mn-lt"/>
              </a:rPr>
              <a:t>housing, financial security, getting a good start, lifestyles and health outcomes</a:t>
            </a:r>
            <a:endParaRPr lang="en-GB" sz="1600" dirty="0">
              <a:cs typeface="Arial" panose="020B0604020202020204"/>
            </a:endParaRPr>
          </a:p>
          <a:p>
            <a:pPr marL="360000" indent="-360000">
              <a:lnSpc>
                <a:spcPct val="100000"/>
              </a:lnSpc>
              <a:spcAft>
                <a:spcPts val="600"/>
              </a:spcAft>
              <a:buAutoNum type="arabicPeriod"/>
            </a:pPr>
            <a:r>
              <a:rPr lang="en-GB" sz="1800" dirty="0">
                <a:ea typeface="+mn-lt"/>
                <a:cs typeface="+mn-lt"/>
                <a:hlinkClick r:id="rId6" action="ppaction://hlinksldjump"/>
              </a:rPr>
              <a:t>Appendix</a:t>
            </a:r>
            <a:r>
              <a:rPr lang="en-GB" sz="1800" dirty="0"/>
              <a:t>: </a:t>
            </a:r>
            <a:r>
              <a:rPr lang="en-GB" sz="1600" dirty="0"/>
              <a:t>some of the detail behind the key findings</a:t>
            </a:r>
            <a:endParaRPr lang="en-GB" sz="1600" dirty="0">
              <a:cs typeface="Arial"/>
            </a:endParaRPr>
          </a:p>
        </p:txBody>
      </p:sp>
      <p:sp>
        <p:nvSpPr>
          <p:cNvPr id="4" name="TextBox 3">
            <a:extLst>
              <a:ext uri="{FF2B5EF4-FFF2-40B4-BE49-F238E27FC236}">
                <a16:creationId xmlns:a16="http://schemas.microsoft.com/office/drawing/2014/main" id="{67D09D95-5B17-4308-B731-CFC781701BFB}"/>
              </a:ext>
            </a:extLst>
          </p:cNvPr>
          <p:cNvSpPr txBox="1"/>
          <p:nvPr/>
        </p:nvSpPr>
        <p:spPr>
          <a:xfrm>
            <a:off x="1964667" y="4807502"/>
            <a:ext cx="999264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If</a:t>
            </a:r>
            <a:r>
              <a:rPr lang="en-US" sz="2000" dirty="0">
                <a:ea typeface="+mn-lt"/>
                <a:cs typeface="+mn-lt"/>
              </a:rPr>
              <a:t> you need help to understand this document, or would like it in another format or language, please contact us on 01432 261944 or e-mail </a:t>
            </a:r>
            <a:r>
              <a:rPr lang="en-US" sz="2000" dirty="0">
                <a:ea typeface="+mn-lt"/>
                <a:cs typeface="+mn-lt"/>
                <a:hlinkClick r:id="rId7"/>
              </a:rPr>
              <a:t>researchteam@herefordshire.gov.uk</a:t>
            </a:r>
            <a:r>
              <a:rPr lang="en-US" sz="2000" dirty="0">
                <a:ea typeface="+mn-lt"/>
                <a:cs typeface="+mn-lt"/>
              </a:rPr>
              <a:t> </a:t>
            </a:r>
            <a:endParaRPr lang="en-US" sz="2000" dirty="0"/>
          </a:p>
        </p:txBody>
      </p:sp>
      <p:pic>
        <p:nvPicPr>
          <p:cNvPr id="5" name="Picture 5" descr="Diagram&#10;&#10;Description automatically generated">
            <a:extLst>
              <a:ext uri="{FF2B5EF4-FFF2-40B4-BE49-F238E27FC236}">
                <a16:creationId xmlns:a16="http://schemas.microsoft.com/office/drawing/2014/main" id="{BE0A5029-DB3F-47CA-915B-57CC1DFF0B69}"/>
              </a:ext>
            </a:extLst>
          </p:cNvPr>
          <p:cNvPicPr>
            <a:picLocks noChangeAspect="1"/>
          </p:cNvPicPr>
          <p:nvPr/>
        </p:nvPicPr>
        <p:blipFill>
          <a:blip r:embed="rId8"/>
          <a:stretch>
            <a:fillRect/>
          </a:stretch>
        </p:blipFill>
        <p:spPr>
          <a:xfrm>
            <a:off x="463192" y="4549072"/>
            <a:ext cx="1351495" cy="1274093"/>
          </a:xfrm>
          <a:prstGeom prst="rect">
            <a:avLst/>
          </a:prstGeom>
        </p:spPr>
      </p:pic>
    </p:spTree>
    <p:extLst>
      <p:ext uri="{BB962C8B-B14F-4D97-AF65-F5344CB8AC3E}">
        <p14:creationId xmlns:p14="http://schemas.microsoft.com/office/powerpoint/2010/main" val="430961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5. Section summaries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62936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782540"/>
          </a:xfrm>
        </p:spPr>
        <p:txBody>
          <a:bodyPr>
            <a:normAutofit/>
          </a:bodyPr>
          <a:lstStyle/>
          <a:p>
            <a:r>
              <a:rPr lang="en-GB" sz="2800" dirty="0"/>
              <a:t>Sections</a:t>
            </a:r>
          </a:p>
        </p:txBody>
      </p:sp>
      <p:sp>
        <p:nvSpPr>
          <p:cNvPr id="5" name="Content Placeholder 2"/>
          <p:cNvSpPr txBox="1">
            <a:spLocks/>
          </p:cNvSpPr>
          <p:nvPr/>
        </p:nvSpPr>
        <p:spPr>
          <a:xfrm>
            <a:off x="654408" y="1078921"/>
            <a:ext cx="4478973" cy="4761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00000"/>
              </a:lnSpc>
              <a:spcBef>
                <a:spcPts val="600"/>
              </a:spcBef>
              <a:spcAft>
                <a:spcPts val="600"/>
              </a:spcAft>
              <a:buFont typeface="Arial"/>
              <a:buAutoNum type="arabicPeriod"/>
            </a:pPr>
            <a:r>
              <a:rPr lang="en-GB" sz="2000" dirty="0">
                <a:hlinkClick r:id="rId3" action="ppaction://hlinksldjump"/>
              </a:rPr>
              <a:t>Environment</a:t>
            </a:r>
            <a:endParaRPr lang="en-GB" sz="2000" dirty="0"/>
          </a:p>
          <a:p>
            <a:pPr marL="514350" indent="-514350">
              <a:lnSpc>
                <a:spcPct val="100000"/>
              </a:lnSpc>
              <a:spcBef>
                <a:spcPts val="600"/>
              </a:spcBef>
              <a:spcAft>
                <a:spcPts val="600"/>
              </a:spcAft>
              <a:buFont typeface="Arial"/>
              <a:buAutoNum type="arabicPeriod"/>
            </a:pPr>
            <a:r>
              <a:rPr lang="en-GB" sz="2000" dirty="0">
                <a:hlinkClick r:id="rId4" action="ppaction://hlinksldjump"/>
              </a:rPr>
              <a:t>Infrastructure</a:t>
            </a:r>
            <a:endParaRPr lang="en-GB" sz="2000" dirty="0"/>
          </a:p>
          <a:p>
            <a:pPr marL="514350" indent="-514350">
              <a:lnSpc>
                <a:spcPct val="100000"/>
              </a:lnSpc>
              <a:spcBef>
                <a:spcPts val="600"/>
              </a:spcBef>
              <a:spcAft>
                <a:spcPts val="600"/>
              </a:spcAft>
              <a:buFont typeface="Arial"/>
              <a:buAutoNum type="arabicPeriod"/>
            </a:pPr>
            <a:r>
              <a:rPr lang="en-GB" sz="2000" dirty="0">
                <a:hlinkClick r:id="rId5" action="ppaction://hlinksldjump"/>
              </a:rPr>
              <a:t>Economy</a:t>
            </a:r>
            <a:endParaRPr lang="en-GB" sz="2000" dirty="0"/>
          </a:p>
          <a:p>
            <a:pPr marL="514350" indent="-514350">
              <a:lnSpc>
                <a:spcPct val="100000"/>
              </a:lnSpc>
              <a:spcBef>
                <a:spcPts val="600"/>
              </a:spcBef>
              <a:spcAft>
                <a:spcPts val="600"/>
              </a:spcAft>
              <a:buFont typeface="Arial"/>
              <a:buAutoNum type="arabicPeriod"/>
            </a:pPr>
            <a:r>
              <a:rPr lang="en-GB" sz="2000" dirty="0">
                <a:hlinkClick r:id="rId6" action="ppaction://hlinksldjump"/>
              </a:rPr>
              <a:t>Community</a:t>
            </a:r>
            <a:r>
              <a:rPr lang="en-GB" sz="2000" dirty="0"/>
              <a:t> </a:t>
            </a:r>
          </a:p>
          <a:p>
            <a:pPr marL="514350" indent="-514350">
              <a:lnSpc>
                <a:spcPct val="100000"/>
              </a:lnSpc>
              <a:spcBef>
                <a:spcPts val="600"/>
              </a:spcBef>
              <a:spcAft>
                <a:spcPts val="600"/>
              </a:spcAft>
              <a:buFont typeface="Arial"/>
              <a:buAutoNum type="arabicPeriod"/>
            </a:pPr>
            <a:r>
              <a:rPr lang="en-GB" sz="2000" dirty="0">
                <a:hlinkClick r:id="rId7" action="ppaction://hlinksldjump"/>
              </a:rPr>
              <a:t>Protecting the vulnerable</a:t>
            </a:r>
            <a:endParaRPr lang="en-GB" sz="2000" dirty="0"/>
          </a:p>
          <a:p>
            <a:pPr marL="514350" indent="-514350">
              <a:lnSpc>
                <a:spcPct val="100000"/>
              </a:lnSpc>
              <a:spcBef>
                <a:spcPts val="600"/>
              </a:spcBef>
              <a:spcAft>
                <a:spcPts val="600"/>
              </a:spcAft>
              <a:buFont typeface="Arial"/>
              <a:buAutoNum type="arabicPeriod"/>
            </a:pPr>
            <a:r>
              <a:rPr lang="en-GB" sz="2000" dirty="0" smtClean="0">
                <a:hlinkClick r:id="rId8" action="ppaction://hlinksldjump"/>
              </a:rPr>
              <a:t>Housing</a:t>
            </a:r>
            <a:endParaRPr lang="en-GB" sz="2000" dirty="0"/>
          </a:p>
          <a:p>
            <a:pPr marL="514350" indent="-514350">
              <a:lnSpc>
                <a:spcPct val="100000"/>
              </a:lnSpc>
              <a:spcBef>
                <a:spcPts val="600"/>
              </a:spcBef>
              <a:spcAft>
                <a:spcPts val="600"/>
              </a:spcAft>
              <a:buFont typeface="Arial"/>
              <a:buAutoNum type="arabicPeriod"/>
            </a:pPr>
            <a:r>
              <a:rPr lang="en-GB" sz="2000" dirty="0">
                <a:hlinkClick r:id="rId9" action="ppaction://hlinksldjump"/>
              </a:rPr>
              <a:t>Financial security</a:t>
            </a:r>
            <a:endParaRPr lang="en-GB" sz="2000" dirty="0"/>
          </a:p>
          <a:p>
            <a:pPr marL="514350" indent="-514350">
              <a:lnSpc>
                <a:spcPct val="100000"/>
              </a:lnSpc>
              <a:spcBef>
                <a:spcPts val="600"/>
              </a:spcBef>
              <a:spcAft>
                <a:spcPts val="600"/>
              </a:spcAft>
              <a:buFont typeface="Arial"/>
              <a:buAutoNum type="arabicPeriod"/>
            </a:pPr>
            <a:r>
              <a:rPr lang="en-GB" sz="2000" dirty="0">
                <a:hlinkClick r:id="rId10" action="ppaction://hlinksldjump"/>
              </a:rPr>
              <a:t>Getting a good start</a:t>
            </a:r>
            <a:endParaRPr lang="en-GB" sz="2000" dirty="0"/>
          </a:p>
          <a:p>
            <a:pPr marL="514350" indent="-514350">
              <a:lnSpc>
                <a:spcPct val="100000"/>
              </a:lnSpc>
              <a:spcBef>
                <a:spcPts val="600"/>
              </a:spcBef>
              <a:spcAft>
                <a:spcPts val="600"/>
              </a:spcAft>
              <a:buFont typeface="Arial"/>
              <a:buAutoNum type="arabicPeriod"/>
            </a:pPr>
            <a:r>
              <a:rPr lang="en-GB" sz="2000" dirty="0">
                <a:hlinkClick r:id="rId11" action="ppaction://hlinksldjump"/>
              </a:rPr>
              <a:t>Lifestyles</a:t>
            </a:r>
            <a:endParaRPr lang="en-GB" sz="2000" dirty="0"/>
          </a:p>
          <a:p>
            <a:pPr marL="514350" indent="-514350">
              <a:lnSpc>
                <a:spcPct val="100000"/>
              </a:lnSpc>
              <a:spcBef>
                <a:spcPts val="600"/>
              </a:spcBef>
              <a:spcAft>
                <a:spcPts val="600"/>
              </a:spcAft>
              <a:buFont typeface="Arial"/>
              <a:buAutoNum type="arabicPeriod"/>
            </a:pPr>
            <a:r>
              <a:rPr lang="en-GB" sz="2000" dirty="0">
                <a:hlinkClick r:id="rId12" action="ppaction://hlinksldjump"/>
              </a:rPr>
              <a:t>Health </a:t>
            </a:r>
            <a:r>
              <a:rPr lang="en-GB" sz="2000" dirty="0" smtClean="0">
                <a:hlinkClick r:id="rId12" action="ppaction://hlinksldjump"/>
              </a:rPr>
              <a:t>outcomes</a:t>
            </a:r>
            <a:endParaRPr lang="en-GB" sz="2000" dirty="0"/>
          </a:p>
        </p:txBody>
      </p:sp>
      <p:pic>
        <p:nvPicPr>
          <p:cNvPr id="4" name="Content Placeholder 3" descr="&quot;&quot;"/>
          <p:cNvPicPr>
            <a:picLocks noGrp="1" noChangeAspect="1"/>
          </p:cNvPicPr>
          <p:nvPr>
            <p:ph idx="1"/>
          </p:nvPr>
        </p:nvPicPr>
        <p:blipFill>
          <a:blip r:embed="rId13"/>
          <a:stretch>
            <a:fillRect/>
          </a:stretch>
        </p:blipFill>
        <p:spPr>
          <a:xfrm>
            <a:off x="5500452" y="548640"/>
            <a:ext cx="5383444" cy="5493847"/>
          </a:xfrm>
          <a:prstGeom prst="rect">
            <a:avLst/>
          </a:prstGeom>
        </p:spPr>
      </p:pic>
    </p:spTree>
    <p:extLst>
      <p:ext uri="{BB962C8B-B14F-4D97-AF65-F5344CB8AC3E}">
        <p14:creationId xmlns:p14="http://schemas.microsoft.com/office/powerpoint/2010/main" val="747867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48126"/>
            <a:ext cx="11520000" cy="658456"/>
          </a:xfrm>
        </p:spPr>
        <p:txBody>
          <a:bodyPr>
            <a:normAutofit/>
          </a:bodyPr>
          <a:lstStyle/>
          <a:p>
            <a:r>
              <a:rPr lang="en-GB" sz="2800" dirty="0"/>
              <a:t>Environment</a:t>
            </a:r>
          </a:p>
        </p:txBody>
      </p:sp>
      <p:sp>
        <p:nvSpPr>
          <p:cNvPr id="6" name="Rectangle 5" descr="&quot;&quot;"/>
          <p:cNvSpPr/>
          <p:nvPr/>
        </p:nvSpPr>
        <p:spPr>
          <a:xfrm>
            <a:off x="287337" y="3875965"/>
            <a:ext cx="11422442" cy="1839036"/>
          </a:xfrm>
          <a:prstGeom prst="rect">
            <a:avLst/>
          </a:prstGeom>
          <a:solidFill>
            <a:schemeClr val="accent4">
              <a:lumMod val="40000"/>
              <a:lumOff val="60000"/>
              <a:alpha val="4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descr="&quot;&quot;"/>
          <p:cNvSpPr/>
          <p:nvPr/>
        </p:nvSpPr>
        <p:spPr>
          <a:xfrm>
            <a:off x="287337" y="706582"/>
            <a:ext cx="11422442" cy="3005609"/>
          </a:xfrm>
          <a:prstGeom prst="rect">
            <a:avLst/>
          </a:prstGeom>
          <a:solidFill>
            <a:schemeClr val="accent6">
              <a:lumMod val="60000"/>
              <a:lumOff val="40000"/>
              <a:alpha val="48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15635" y="706582"/>
            <a:ext cx="11294144" cy="5008418"/>
          </a:xfrm>
          <a:solidFill>
            <a:schemeClr val="bg1">
              <a:alpha val="10000"/>
            </a:schemeClr>
          </a:solidFill>
        </p:spPr>
        <p:txBody>
          <a:bodyPr>
            <a:normAutofit fontScale="40000" lnSpcReduction="20000"/>
          </a:bodyPr>
          <a:lstStyle/>
          <a:p>
            <a:pPr marL="0" indent="0">
              <a:lnSpc>
                <a:spcPct val="120000"/>
              </a:lnSpc>
              <a:spcBef>
                <a:spcPts val="600"/>
              </a:spcBef>
              <a:buNone/>
            </a:pPr>
            <a:r>
              <a:rPr lang="en-US" sz="3400" dirty="0" smtClean="0"/>
              <a:t>Rich, varied and supports a wealth of healthy outdoor activities and interests. </a:t>
            </a:r>
          </a:p>
          <a:p>
            <a:pPr marL="0" indent="0">
              <a:lnSpc>
                <a:spcPct val="120000"/>
              </a:lnSpc>
              <a:spcBef>
                <a:spcPts val="600"/>
              </a:spcBef>
              <a:buNone/>
            </a:pPr>
            <a:r>
              <a:rPr lang="en-US" sz="3400" dirty="0" smtClean="0"/>
              <a:t>An important protective factor for health and wellbeing. </a:t>
            </a:r>
          </a:p>
          <a:p>
            <a:pPr>
              <a:lnSpc>
                <a:spcPct val="120000"/>
              </a:lnSpc>
              <a:spcBef>
                <a:spcPts val="600"/>
              </a:spcBef>
            </a:pPr>
            <a:r>
              <a:rPr lang="en-US" sz="2900" dirty="0" smtClean="0"/>
              <a:t>In 2021, 92% of people satisfied with their local area as a place to live, and significant increase since 2012 in those who are very satisfied </a:t>
            </a:r>
            <a:br>
              <a:rPr lang="en-US" sz="2900" dirty="0" smtClean="0"/>
            </a:br>
            <a:r>
              <a:rPr lang="en-US" sz="2900" dirty="0" smtClean="0"/>
              <a:t>(from 35% to 61%).</a:t>
            </a:r>
          </a:p>
          <a:p>
            <a:pPr>
              <a:lnSpc>
                <a:spcPct val="120000"/>
              </a:lnSpc>
              <a:spcBef>
                <a:spcPts val="600"/>
              </a:spcBef>
            </a:pPr>
            <a:r>
              <a:rPr lang="en-US" sz="2900" dirty="0" smtClean="0"/>
              <a:t>In 2018, pre-</a:t>
            </a:r>
            <a:r>
              <a:rPr lang="en-US" sz="2900" dirty="0" err="1" smtClean="0"/>
              <a:t>covid</a:t>
            </a:r>
            <a:r>
              <a:rPr lang="en-US" sz="2900" dirty="0" smtClean="0"/>
              <a:t>, 78% of people said they’d visited a natural heritage place (park or garden) in the past year and 63% visited ‘every few months.’  60% spent time outdoors daily (excluding shopping trips/chores or time spent in their garden) with middle-aged people spending more time outdoors than younger people.</a:t>
            </a:r>
          </a:p>
          <a:p>
            <a:pPr>
              <a:lnSpc>
                <a:spcPct val="120000"/>
              </a:lnSpc>
              <a:spcBef>
                <a:spcPts val="600"/>
              </a:spcBef>
            </a:pPr>
            <a:r>
              <a:rPr lang="en-US" sz="2900" dirty="0" smtClean="0"/>
              <a:t>Herefordshire fares relatively well in terms of access to green space but access to woodland is lower than nationally, and there are some variations in terms of access to the recommended equivalent of two football pitches within 10 minutes’ walk.</a:t>
            </a:r>
          </a:p>
          <a:p>
            <a:pPr>
              <a:lnSpc>
                <a:spcPct val="120000"/>
              </a:lnSpc>
              <a:spcBef>
                <a:spcPts val="600"/>
              </a:spcBef>
            </a:pPr>
            <a:r>
              <a:rPr lang="en-US" sz="2900" dirty="0" smtClean="0"/>
              <a:t>In 2021, 8% of people said parks and open spaces are the aspect of their local areas that most needed improving (the fourth highest proportion but nowhere near the 46% that cited roads and pavements) and only 2% (the joint lowest) say access to nature. </a:t>
            </a:r>
          </a:p>
          <a:p>
            <a:pPr>
              <a:lnSpc>
                <a:spcPct val="120000"/>
              </a:lnSpc>
              <a:spcBef>
                <a:spcPts val="600"/>
              </a:spcBef>
            </a:pPr>
            <a:r>
              <a:rPr lang="en-US" sz="2900" dirty="0" smtClean="0"/>
              <a:t>Generally relatively low levels of air pollution but still two air quality management areas where levels of nitrogen oxide are higher than government standards (a section of the A49(T) corridor in Hereford and the A44/B4361 around </a:t>
            </a:r>
            <a:r>
              <a:rPr lang="en-US" sz="2900" dirty="0" err="1" smtClean="0"/>
              <a:t>Bargates</a:t>
            </a:r>
            <a:r>
              <a:rPr lang="en-US" sz="2900" dirty="0" smtClean="0"/>
              <a:t>, Leominster).</a:t>
            </a:r>
          </a:p>
          <a:p>
            <a:pPr marL="0" indent="0">
              <a:lnSpc>
                <a:spcPct val="120000"/>
              </a:lnSpc>
              <a:spcBef>
                <a:spcPts val="600"/>
              </a:spcBef>
              <a:buNone/>
            </a:pPr>
            <a:endParaRPr lang="en-US" sz="2900" dirty="0"/>
          </a:p>
          <a:p>
            <a:pPr marL="0" indent="0">
              <a:lnSpc>
                <a:spcPct val="120000"/>
              </a:lnSpc>
              <a:spcBef>
                <a:spcPts val="600"/>
              </a:spcBef>
              <a:buNone/>
            </a:pPr>
            <a:endParaRPr lang="en-US" sz="2900" dirty="0" smtClean="0"/>
          </a:p>
          <a:p>
            <a:pPr marL="0" indent="0">
              <a:lnSpc>
                <a:spcPct val="120000"/>
              </a:lnSpc>
              <a:spcBef>
                <a:spcPts val="600"/>
              </a:spcBef>
              <a:buNone/>
            </a:pPr>
            <a:r>
              <a:rPr lang="en-US" sz="3400" dirty="0" smtClean="0"/>
              <a:t>But </a:t>
            </a:r>
            <a:r>
              <a:rPr lang="en-US" sz="3400" dirty="0"/>
              <a:t>these positives are being undermined by multiple risk factors:</a:t>
            </a:r>
          </a:p>
          <a:p>
            <a:pPr marL="228600" lvl="1">
              <a:lnSpc>
                <a:spcPct val="120000"/>
              </a:lnSpc>
              <a:spcBef>
                <a:spcPts val="600"/>
              </a:spcBef>
            </a:pPr>
            <a:r>
              <a:rPr lang="en-US" sz="3000" dirty="0"/>
              <a:t>Climate change will mean more extreme weather events with consequent threat to lives and livelihoods.</a:t>
            </a:r>
          </a:p>
          <a:p>
            <a:pPr marL="228600" lvl="1">
              <a:lnSpc>
                <a:spcPct val="120000"/>
              </a:lnSpc>
              <a:spcBef>
                <a:spcPts val="600"/>
              </a:spcBef>
            </a:pPr>
            <a:r>
              <a:rPr lang="en-US" sz="3000" dirty="0"/>
              <a:t>Here as elsewhere, intensive agriculture and development has over many decades degraded or destroyed habitats and led to a loss of biodiversity. </a:t>
            </a:r>
          </a:p>
          <a:p>
            <a:pPr marL="228600" lvl="1">
              <a:lnSpc>
                <a:spcPct val="120000"/>
              </a:lnSpc>
              <a:spcBef>
                <a:spcPts val="600"/>
              </a:spcBef>
            </a:pPr>
            <a:r>
              <a:rPr lang="en-US" sz="3000" dirty="0"/>
              <a:t>Phosphate pollution currently poses a severe threat to the county’s river ecosystems and is delaying much-needed development.  However, innovative wetland solutions are being developed to try to alleviate this problem.</a:t>
            </a:r>
          </a:p>
          <a:p>
            <a:pPr marL="228600" lvl="1">
              <a:lnSpc>
                <a:spcPct val="120000"/>
              </a:lnSpc>
              <a:spcBef>
                <a:spcPts val="600"/>
              </a:spcBef>
            </a:pPr>
            <a:r>
              <a:rPr lang="en-US" sz="3000" dirty="0"/>
              <a:t>Fly-tipping increased during the pandemic and has yet to fall to pre-COVID levels. Ever-increasing plastic pollution threatens water quality and wildlife.</a:t>
            </a:r>
          </a:p>
          <a:p>
            <a:pPr marL="0" indent="0">
              <a:lnSpc>
                <a:spcPct val="120000"/>
              </a:lnSpc>
              <a:spcBef>
                <a:spcPts val="600"/>
              </a:spcBef>
              <a:buNone/>
            </a:pPr>
            <a:endParaRPr lang="en-US" sz="2500" dirty="0"/>
          </a:p>
        </p:txBody>
      </p:sp>
      <p:pic>
        <p:nvPicPr>
          <p:cNvPr id="5" name="Picture 4" descr="Nature by Creative Mania fron Noun Project" title="icon"/>
          <p:cNvPicPr>
            <a:picLocks noChangeAspect="1"/>
          </p:cNvPicPr>
          <p:nvPr/>
        </p:nvPicPr>
        <p:blipFill rotWithShape="1">
          <a:blip r:embed="rId3" cstate="print">
            <a:extLst>
              <a:ext uri="{28A0092B-C50C-407E-A947-70E740481C1C}">
                <a14:useLocalDpi xmlns:a14="http://schemas.microsoft.com/office/drawing/2010/main" val="0"/>
              </a:ext>
            </a:extLst>
          </a:blip>
          <a:srcRect l="8494" r="7765" b="14721"/>
          <a:stretch/>
        </p:blipFill>
        <p:spPr>
          <a:xfrm>
            <a:off x="10785522" y="762697"/>
            <a:ext cx="873484" cy="889537"/>
          </a:xfrm>
          <a:prstGeom prst="rect">
            <a:avLst/>
          </a:prstGeom>
        </p:spPr>
      </p:pic>
      <p:pic>
        <p:nvPicPr>
          <p:cNvPr id="9" name="Picture 8" descr="garbage dump by Llisole from the Noun Project" title="icon"/>
          <p:cNvPicPr/>
          <p:nvPr/>
        </p:nvPicPr>
        <p:blipFill>
          <a:blip r:embed="rId4">
            <a:extLst>
              <a:ext uri="{BEBA8EAE-BF5A-486C-A8C5-ECC9F3942E4B}">
                <a14:imgProps xmlns:a14="http://schemas.microsoft.com/office/drawing/2010/main">
                  <a14:imgLayer r:embed="rId5">
                    <a14:imgEffect>
                      <a14:backgroundRemoval t="0" b="100000" l="0" r="100000">
                        <a14:foregroundMark x1="37681" y1="21224" x2="37681" y2="21224"/>
                        <a14:foregroundMark x1="47826" y1="34286" x2="47826" y2="34286"/>
                        <a14:foregroundMark x1="60870" y1="76327" x2="60870" y2="76327"/>
                        <a14:foregroundMark x1="46014" y1="84082" x2="46014" y2="84082"/>
                      </a14:backgroundRemoval>
                    </a14:imgEffect>
                  </a14:imgLayer>
                </a14:imgProps>
              </a:ext>
            </a:extLst>
          </a:blip>
          <a:stretch>
            <a:fillRect/>
          </a:stretch>
        </p:blipFill>
        <p:spPr>
          <a:xfrm>
            <a:off x="10814594" y="4008697"/>
            <a:ext cx="815340" cy="723900"/>
          </a:xfrm>
          <a:prstGeom prst="rect">
            <a:avLst/>
          </a:prstGeom>
        </p:spPr>
      </p:pic>
      <p:pic>
        <p:nvPicPr>
          <p:cNvPr id="10" name="Picture 9" descr="Alert By Icons8, RU from the Noun Project" title="icon"/>
          <p:cNvPicPr/>
          <p:nvPr/>
        </p:nvPicPr>
        <p:blipFill>
          <a:blip r:embed="rId6">
            <a:extLst>
              <a:ext uri="{BEBA8EAE-BF5A-486C-A8C5-ECC9F3942E4B}">
                <a14:imgProps xmlns:a14="http://schemas.microsoft.com/office/drawing/2010/main">
                  <a14:imgLayer r:embed="rId7">
                    <a14:imgEffect>
                      <a14:backgroundRemoval t="0" b="100000" l="0" r="100000">
                        <a14:foregroundMark x1="31790" y1="29968" x2="31790" y2="29968"/>
                        <a14:foregroundMark x1="22222" y1="7886" x2="22222" y2="7886"/>
                      </a14:backgroundRemoval>
                    </a14:imgEffect>
                  </a14:imgLayer>
                </a14:imgProps>
              </a:ext>
            </a:extLst>
          </a:blip>
          <a:stretch>
            <a:fillRect/>
          </a:stretch>
        </p:blipFill>
        <p:spPr>
          <a:xfrm>
            <a:off x="10475416" y="3947566"/>
            <a:ext cx="483239" cy="448172"/>
          </a:xfrm>
          <a:prstGeom prst="rect">
            <a:avLst/>
          </a:prstGeom>
        </p:spPr>
      </p:pic>
    </p:spTree>
    <p:extLst>
      <p:ext uri="{BB962C8B-B14F-4D97-AF65-F5344CB8AC3E}">
        <p14:creationId xmlns:p14="http://schemas.microsoft.com/office/powerpoint/2010/main" val="4231272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49" y="141999"/>
            <a:ext cx="11520000" cy="582680"/>
          </a:xfrm>
        </p:spPr>
        <p:txBody>
          <a:bodyPr>
            <a:noAutofit/>
          </a:bodyPr>
          <a:lstStyle/>
          <a:p>
            <a:r>
              <a:rPr lang="en-GB" sz="2800" dirty="0"/>
              <a:t>Infrastructure</a:t>
            </a:r>
          </a:p>
        </p:txBody>
      </p:sp>
      <p:sp>
        <p:nvSpPr>
          <p:cNvPr id="3" name="Content Placeholder 2"/>
          <p:cNvSpPr>
            <a:spLocks noGrp="1"/>
          </p:cNvSpPr>
          <p:nvPr>
            <p:ph sz="half" idx="1"/>
          </p:nvPr>
        </p:nvSpPr>
        <p:spPr>
          <a:xfrm>
            <a:off x="205431" y="833614"/>
            <a:ext cx="5877456" cy="3699515"/>
          </a:xfrm>
          <a:solidFill>
            <a:schemeClr val="bg1"/>
          </a:solidFill>
          <a:ln w="28575">
            <a:solidFill>
              <a:srgbClr val="FFC000"/>
            </a:solidFill>
          </a:ln>
        </p:spPr>
        <p:txBody>
          <a:bodyPr>
            <a:normAutofit fontScale="32500" lnSpcReduction="20000"/>
          </a:bodyPr>
          <a:lstStyle/>
          <a:p>
            <a:pPr marL="539750" lvl="1" indent="0">
              <a:lnSpc>
                <a:spcPct val="120000"/>
              </a:lnSpc>
              <a:spcBef>
                <a:spcPts val="1200"/>
              </a:spcBef>
              <a:spcAft>
                <a:spcPts val="1200"/>
              </a:spcAft>
              <a:buNone/>
            </a:pPr>
            <a:r>
              <a:rPr lang="en-GB" sz="3700" dirty="0"/>
              <a:t>Herefordshire is one of England’s most sparsely populated counties, </a:t>
            </a:r>
            <a:r>
              <a:rPr lang="en-GB" sz="3700" b="1" dirty="0"/>
              <a:t>road infrastructure </a:t>
            </a:r>
            <a:r>
              <a:rPr lang="en-GB" sz="3700" dirty="0"/>
              <a:t>mainly comprises minor roads with only the south-east directly connected to the motorway network</a:t>
            </a:r>
            <a:r>
              <a:rPr lang="en-GB" sz="3700" dirty="0" smtClean="0"/>
              <a:t>.</a:t>
            </a:r>
            <a:endParaRPr lang="en-GB" sz="3700" dirty="0"/>
          </a:p>
          <a:p>
            <a:pPr marL="539750" lvl="1" indent="0">
              <a:lnSpc>
                <a:spcPct val="120000"/>
              </a:lnSpc>
              <a:spcBef>
                <a:spcPts val="1200"/>
              </a:spcBef>
              <a:spcAft>
                <a:spcPts val="1200"/>
              </a:spcAft>
              <a:buNone/>
            </a:pPr>
            <a:r>
              <a:rPr lang="en-GB" sz="3700" dirty="0"/>
              <a:t>Limited </a:t>
            </a:r>
            <a:r>
              <a:rPr lang="en-GB" sz="3700" b="1" dirty="0"/>
              <a:t>public transport </a:t>
            </a:r>
            <a:r>
              <a:rPr lang="en-GB" sz="3700" dirty="0"/>
              <a:t>options – large areas no longer served by the rail network and bus travel does not offer a viable alternative to private cars in isolated rural areas.  Bus usage took a big hit during COVID and has yet to recover.</a:t>
            </a:r>
            <a:r>
              <a:rPr lang="en-US" sz="3700" dirty="0"/>
              <a:t>  </a:t>
            </a:r>
            <a:r>
              <a:rPr lang="en-US" sz="3700" dirty="0" smtClean="0"/>
              <a:t>Majority </a:t>
            </a:r>
            <a:r>
              <a:rPr lang="en-US" sz="3700" dirty="0"/>
              <a:t>of residents who travel to get to work do so by driving themselves in a car or a van (70</a:t>
            </a:r>
            <a:r>
              <a:rPr lang="en-US" sz="3700" dirty="0" smtClean="0"/>
              <a:t>%).</a:t>
            </a:r>
            <a:endParaRPr lang="en-US" sz="3700" dirty="0"/>
          </a:p>
          <a:p>
            <a:pPr marL="539750" lvl="1" indent="0">
              <a:lnSpc>
                <a:spcPct val="120000"/>
              </a:lnSpc>
              <a:spcBef>
                <a:spcPts val="1200"/>
              </a:spcBef>
              <a:spcAft>
                <a:spcPts val="1200"/>
              </a:spcAft>
              <a:buNone/>
            </a:pPr>
            <a:r>
              <a:rPr lang="en-US" sz="3700" dirty="0"/>
              <a:t>Unsurprisingly, transport is the biggest source of </a:t>
            </a:r>
            <a:r>
              <a:rPr lang="en-US" sz="3700" b="1" dirty="0"/>
              <a:t>carbon emissions </a:t>
            </a:r>
            <a:r>
              <a:rPr lang="en-US" sz="3700" dirty="0"/>
              <a:t>in the county accounting for 36% of total emissions. </a:t>
            </a:r>
            <a:endParaRPr lang="en-GB" sz="3700" dirty="0"/>
          </a:p>
          <a:p>
            <a:pPr marL="539750" lvl="1" indent="0">
              <a:lnSpc>
                <a:spcPct val="120000"/>
              </a:lnSpc>
              <a:spcBef>
                <a:spcPts val="1200"/>
              </a:spcBef>
              <a:spcAft>
                <a:spcPts val="1200"/>
              </a:spcAft>
              <a:buNone/>
            </a:pPr>
            <a:r>
              <a:rPr lang="en-GB" sz="3700" dirty="0"/>
              <a:t>The </a:t>
            </a:r>
            <a:r>
              <a:rPr lang="en-GB" sz="3700" b="1" dirty="0"/>
              <a:t>state of the roads </a:t>
            </a:r>
            <a:r>
              <a:rPr lang="en-GB" sz="3700" dirty="0"/>
              <a:t>is consistently the thing residents are least satisfied with (46% of people </a:t>
            </a:r>
            <a:r>
              <a:rPr lang="en-GB" sz="3700" dirty="0" smtClean="0"/>
              <a:t>rated </a:t>
            </a:r>
            <a:r>
              <a:rPr lang="en-GB" sz="3700" dirty="0"/>
              <a:t>it most in need of </a:t>
            </a:r>
            <a:r>
              <a:rPr lang="en-GB" sz="3700" dirty="0" smtClean="0"/>
              <a:t>improvement in the Community Well-being Survey 2021, and frequently cited in Budget consultations).</a:t>
            </a:r>
            <a:endParaRPr lang="en-GB" dirty="0"/>
          </a:p>
          <a:p>
            <a:endParaRPr lang="en-GB" dirty="0"/>
          </a:p>
        </p:txBody>
      </p:sp>
      <p:sp>
        <p:nvSpPr>
          <p:cNvPr id="12" name="Content Placeholder 11"/>
          <p:cNvSpPr>
            <a:spLocks noGrp="1"/>
          </p:cNvSpPr>
          <p:nvPr>
            <p:ph sz="half" idx="2"/>
          </p:nvPr>
        </p:nvSpPr>
        <p:spPr>
          <a:xfrm>
            <a:off x="6185076" y="833614"/>
            <a:ext cx="5701007" cy="3699515"/>
          </a:xfrm>
          <a:ln w="28575">
            <a:solidFill>
              <a:srgbClr val="FFCA38"/>
            </a:solidFill>
          </a:ln>
        </p:spPr>
        <p:txBody>
          <a:bodyPr>
            <a:noAutofit/>
          </a:bodyPr>
          <a:lstStyle/>
          <a:p>
            <a:pPr marL="628650" lvl="1" indent="0">
              <a:lnSpc>
                <a:spcPct val="100000"/>
              </a:lnSpc>
              <a:spcBef>
                <a:spcPts val="1200"/>
              </a:spcBef>
              <a:spcAft>
                <a:spcPts val="1800"/>
              </a:spcAft>
              <a:buNone/>
            </a:pPr>
            <a:r>
              <a:rPr lang="en-GB" sz="1200" dirty="0">
                <a:latin typeface="Arial" panose="020B0604020202020204" pitchFamily="34" charset="0"/>
                <a:cs typeface="Arial" panose="020B0604020202020204" pitchFamily="34" charset="0"/>
              </a:rPr>
              <a:t>A lower proportion of houses in Herefordshire are connected to </a:t>
            </a:r>
            <a:r>
              <a:rPr lang="en-GB" sz="1200" b="1" dirty="0">
                <a:latin typeface="Arial" panose="020B0604020202020204" pitchFamily="34" charset="0"/>
                <a:cs typeface="Arial" panose="020B0604020202020204" pitchFamily="34" charset="0"/>
              </a:rPr>
              <a:t>main gas </a:t>
            </a:r>
            <a:r>
              <a:rPr lang="en-GB" sz="1200" dirty="0">
                <a:latin typeface="Arial" panose="020B0604020202020204" pitchFamily="34" charset="0"/>
                <a:cs typeface="Arial" panose="020B0604020202020204" pitchFamily="34" charset="0"/>
              </a:rPr>
              <a:t>than nationally (69% compared to 87%), with implications for heating costs, cold homes and fuel poverty (see Housing</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pPr marL="628650" lvl="1" indent="0">
              <a:lnSpc>
                <a:spcPct val="100000"/>
              </a:lnSpc>
              <a:spcBef>
                <a:spcPts val="1200"/>
              </a:spcBef>
              <a:spcAft>
                <a:spcPts val="1800"/>
              </a:spcAft>
              <a:buNone/>
            </a:pPr>
            <a:r>
              <a:rPr lang="en-US" sz="1200" dirty="0">
                <a:latin typeface="Arial" panose="020B0604020202020204" pitchFamily="34" charset="0"/>
                <a:cs typeface="Arial" panose="020B0604020202020204" pitchFamily="34" charset="0"/>
              </a:rPr>
              <a:t>Over 2.000 households with </a:t>
            </a:r>
            <a:r>
              <a:rPr lang="en-US" sz="1200" b="1" dirty="0">
                <a:latin typeface="Arial" panose="020B0604020202020204" pitchFamily="34" charset="0"/>
                <a:cs typeface="Arial" panose="020B0604020202020204" pitchFamily="34" charset="0"/>
              </a:rPr>
              <a:t>private water supplies </a:t>
            </a:r>
            <a:r>
              <a:rPr lang="en-US" sz="1200" dirty="0">
                <a:latin typeface="Arial" panose="020B0604020202020204" pitchFamily="34" charset="0"/>
                <a:cs typeface="Arial" panose="020B0604020202020204" pitchFamily="34" charset="0"/>
              </a:rPr>
              <a:t>and not connected to mains sewers</a:t>
            </a:r>
            <a:r>
              <a:rPr lang="en-US"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pPr marL="628650" lvl="1" indent="0">
              <a:lnSpc>
                <a:spcPct val="100000"/>
              </a:lnSpc>
              <a:spcBef>
                <a:spcPts val="1200"/>
              </a:spcBef>
              <a:spcAft>
                <a:spcPts val="1800"/>
              </a:spcAft>
              <a:buNone/>
            </a:pPr>
            <a:r>
              <a:rPr lang="en-GB" sz="1200" dirty="0">
                <a:latin typeface="Arial" panose="020B0604020202020204" pitchFamily="34" charset="0"/>
                <a:cs typeface="Arial" panose="020B0604020202020204" pitchFamily="34" charset="0"/>
              </a:rPr>
              <a:t>Historically access to </a:t>
            </a:r>
            <a:r>
              <a:rPr lang="en-GB" sz="1200" b="1" dirty="0">
                <a:latin typeface="Arial" panose="020B0604020202020204" pitchFamily="34" charset="0"/>
                <a:cs typeface="Arial" panose="020B0604020202020204" pitchFamily="34" charset="0"/>
              </a:rPr>
              <a:t>high-speed broadband </a:t>
            </a:r>
            <a:r>
              <a:rPr lang="en-GB" sz="1200" dirty="0">
                <a:latin typeface="Arial" panose="020B0604020202020204" pitchFamily="34" charset="0"/>
                <a:cs typeface="Arial" panose="020B0604020202020204" pitchFamily="34" charset="0"/>
              </a:rPr>
              <a:t>has been an issue but this is improving with coverage now over 90</a:t>
            </a:r>
            <a:r>
              <a:rPr lang="en-GB" sz="1200" dirty="0" smtClean="0">
                <a:latin typeface="Arial" panose="020B0604020202020204" pitchFamily="34" charset="0"/>
                <a:cs typeface="Arial" panose="020B0604020202020204" pitchFamily="34" charset="0"/>
              </a:rPr>
              <a:t>%.  There is no dataset on mobile data coverage.</a:t>
            </a:r>
            <a:endParaRPr lang="en-GB" sz="1200" dirty="0">
              <a:latin typeface="Arial" panose="020B0604020202020204" pitchFamily="34" charset="0"/>
              <a:cs typeface="Arial" panose="020B0604020202020204" pitchFamily="34" charset="0"/>
            </a:endParaRPr>
          </a:p>
        </p:txBody>
      </p:sp>
      <p:sp>
        <p:nvSpPr>
          <p:cNvPr id="14" name="TextBox 13"/>
          <p:cNvSpPr txBox="1"/>
          <p:nvPr/>
        </p:nvSpPr>
        <p:spPr>
          <a:xfrm>
            <a:off x="205431" y="4694075"/>
            <a:ext cx="11680652" cy="1215717"/>
          </a:xfrm>
          <a:prstGeom prst="rect">
            <a:avLst/>
          </a:prstGeom>
          <a:solidFill>
            <a:schemeClr val="bg1"/>
          </a:solidFill>
          <a:ln w="28575">
            <a:solidFill>
              <a:schemeClr val="accent4"/>
            </a:solidFill>
          </a:ln>
        </p:spPr>
        <p:txBody>
          <a:bodyPr wrap="square" rtlCol="0">
            <a:spAutoFit/>
          </a:bodyPr>
          <a:lstStyle/>
          <a:p>
            <a:pPr lvl="2"/>
            <a:r>
              <a:rPr lang="en-US" sz="1400" dirty="0"/>
              <a:t>These challenges have implications in terms of living costs, access to services, education and employment.  Low-income households living in isolated rural areas are disproportionately affected:  almost two thirds of all Herefordshire LSOAs are among the 25% most deprived in England in respect to geographical barriers to services.  They act as a constraint to both social mobility and business investment (with consequent implications for productivity and growth). Reducing carbon emissions from transport has additional challenges in rural areas.</a:t>
            </a:r>
          </a:p>
          <a:p>
            <a:pPr lvl="2"/>
            <a:endParaRPr lang="en-US" sz="200" dirty="0"/>
          </a:p>
        </p:txBody>
      </p:sp>
      <p:pic>
        <p:nvPicPr>
          <p:cNvPr id="4" name="Picture 3" descr="Countryside by Vectors Market from the Noun Project"/>
          <p:cNvPicPr>
            <a:picLocks noChangeAspect="1"/>
          </p:cNvPicPr>
          <p:nvPr/>
        </p:nvPicPr>
        <p:blipFill>
          <a:blip r:embed="rId3"/>
          <a:stretch>
            <a:fillRect/>
          </a:stretch>
        </p:blipFill>
        <p:spPr>
          <a:xfrm>
            <a:off x="287337" y="977700"/>
            <a:ext cx="486386" cy="486386"/>
          </a:xfrm>
          <a:prstGeom prst="rect">
            <a:avLst/>
          </a:prstGeom>
        </p:spPr>
      </p:pic>
      <p:pic>
        <p:nvPicPr>
          <p:cNvPr id="5" name="Picture 4" descr="Bus by i cons from the Noun Project" title="Bus by i cons from the Noun Project"/>
          <p:cNvPicPr>
            <a:picLocks noChangeAspect="1"/>
          </p:cNvPicPr>
          <p:nvPr/>
        </p:nvPicPr>
        <p:blipFill>
          <a:blip r:embed="rId4"/>
          <a:stretch>
            <a:fillRect/>
          </a:stretch>
        </p:blipFill>
        <p:spPr>
          <a:xfrm>
            <a:off x="196118" y="1863674"/>
            <a:ext cx="646528" cy="646528"/>
          </a:xfrm>
          <a:prstGeom prst="rect">
            <a:avLst/>
          </a:prstGeom>
        </p:spPr>
      </p:pic>
      <p:pic>
        <p:nvPicPr>
          <p:cNvPr id="6" name="Picture 5" descr="automobile pollution by Laymik from the Noun Project"/>
          <p:cNvPicPr>
            <a:picLocks noChangeAspect="1"/>
          </p:cNvPicPr>
          <p:nvPr/>
        </p:nvPicPr>
        <p:blipFill>
          <a:blip r:embed="rId5"/>
          <a:stretch>
            <a:fillRect/>
          </a:stretch>
        </p:blipFill>
        <p:spPr>
          <a:xfrm>
            <a:off x="218225" y="2793915"/>
            <a:ext cx="624421" cy="624421"/>
          </a:xfrm>
          <a:prstGeom prst="rect">
            <a:avLst/>
          </a:prstGeom>
        </p:spPr>
      </p:pic>
      <p:pic>
        <p:nvPicPr>
          <p:cNvPr id="8" name="Picture 7" descr="Radiator by Prettycons from the Noun Project"/>
          <p:cNvPicPr>
            <a:picLocks noChangeAspect="1"/>
          </p:cNvPicPr>
          <p:nvPr/>
        </p:nvPicPr>
        <p:blipFill>
          <a:blip r:embed="rId6"/>
          <a:stretch>
            <a:fillRect/>
          </a:stretch>
        </p:blipFill>
        <p:spPr>
          <a:xfrm>
            <a:off x="6269616" y="887593"/>
            <a:ext cx="500715" cy="500715"/>
          </a:xfrm>
          <a:prstGeom prst="rect">
            <a:avLst/>
          </a:prstGeom>
        </p:spPr>
      </p:pic>
      <p:pic>
        <p:nvPicPr>
          <p:cNvPr id="13" name="Picture 12" descr="Dissatisfied by Adrien Coquet from the Noun Project"/>
          <p:cNvPicPr>
            <a:picLocks noChangeAspect="1"/>
          </p:cNvPicPr>
          <p:nvPr/>
        </p:nvPicPr>
        <p:blipFill rotWithShape="1">
          <a:blip r:embed="rId7" cstate="print">
            <a:extLst>
              <a:ext uri="{28A0092B-C50C-407E-A947-70E740481C1C}">
                <a14:useLocalDpi xmlns:a14="http://schemas.microsoft.com/office/drawing/2010/main" val="0"/>
              </a:ext>
            </a:extLst>
          </a:blip>
          <a:srcRect b="14812"/>
          <a:stretch/>
        </p:blipFill>
        <p:spPr>
          <a:xfrm>
            <a:off x="218225" y="3629203"/>
            <a:ext cx="650011" cy="553730"/>
          </a:xfrm>
          <a:prstGeom prst="rect">
            <a:avLst/>
          </a:prstGeom>
        </p:spPr>
      </p:pic>
      <p:pic>
        <p:nvPicPr>
          <p:cNvPr id="15" name="Picture 14" descr="Well by Mosaic_icon from the Noun Project" title="Well by Mosaic_icon from the Noun Project"/>
          <p:cNvPicPr>
            <a:picLocks noChangeAspect="1"/>
          </p:cNvPicPr>
          <p:nvPr/>
        </p:nvPicPr>
        <p:blipFill rotWithShape="1">
          <a:blip r:embed="rId8" cstate="print">
            <a:extLst>
              <a:ext uri="{28A0092B-C50C-407E-A947-70E740481C1C}">
                <a14:useLocalDpi xmlns:a14="http://schemas.microsoft.com/office/drawing/2010/main" val="0"/>
              </a:ext>
            </a:extLst>
          </a:blip>
          <a:srcRect b="13342"/>
          <a:stretch/>
        </p:blipFill>
        <p:spPr>
          <a:xfrm>
            <a:off x="6269616" y="1768194"/>
            <a:ext cx="562983" cy="487871"/>
          </a:xfrm>
          <a:prstGeom prst="rect">
            <a:avLst/>
          </a:prstGeom>
        </p:spPr>
      </p:pic>
      <p:pic>
        <p:nvPicPr>
          <p:cNvPr id="16" name="Picture 15" descr="broadband by Tom Greyman from the Noun Project." title="broadband by Tom Greyman from the Noun Project"/>
          <p:cNvPicPr>
            <a:picLocks noChangeAspect="1"/>
          </p:cNvPicPr>
          <p:nvPr/>
        </p:nvPicPr>
        <p:blipFill rotWithShape="1">
          <a:blip r:embed="rId9" cstate="print">
            <a:extLst>
              <a:ext uri="{28A0092B-C50C-407E-A947-70E740481C1C}">
                <a14:useLocalDpi xmlns:a14="http://schemas.microsoft.com/office/drawing/2010/main" val="0"/>
              </a:ext>
            </a:extLst>
          </a:blip>
          <a:srcRect b="14847"/>
          <a:stretch/>
        </p:blipFill>
        <p:spPr>
          <a:xfrm>
            <a:off x="6271633" y="2555076"/>
            <a:ext cx="560966" cy="477678"/>
          </a:xfrm>
          <a:prstGeom prst="rect">
            <a:avLst/>
          </a:prstGeom>
        </p:spPr>
      </p:pic>
      <p:pic>
        <p:nvPicPr>
          <p:cNvPr id="17" name="Picture 16" descr="challende by Alice Design from the Noun Project" title="challenge by Alice Design from the Noun Project"/>
          <p:cNvPicPr>
            <a:picLocks noChangeAspect="1"/>
          </p:cNvPicPr>
          <p:nvPr/>
        </p:nvPicPr>
        <p:blipFill rotWithShape="1">
          <a:blip r:embed="rId10" cstate="print">
            <a:extLst>
              <a:ext uri="{28A0092B-C50C-407E-A947-70E740481C1C}">
                <a14:useLocalDpi xmlns:a14="http://schemas.microsoft.com/office/drawing/2010/main" val="0"/>
              </a:ext>
            </a:extLst>
          </a:blip>
          <a:srcRect b="15531"/>
          <a:stretch/>
        </p:blipFill>
        <p:spPr>
          <a:xfrm>
            <a:off x="287337" y="4860784"/>
            <a:ext cx="854699" cy="721962"/>
          </a:xfrm>
          <a:prstGeom prst="rect">
            <a:avLst/>
          </a:prstGeom>
        </p:spPr>
      </p:pic>
    </p:spTree>
    <p:extLst>
      <p:ext uri="{BB962C8B-B14F-4D97-AF65-F5344CB8AC3E}">
        <p14:creationId xmlns:p14="http://schemas.microsoft.com/office/powerpoint/2010/main" val="312279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68072"/>
            <a:ext cx="11520000" cy="552364"/>
          </a:xfrm>
        </p:spPr>
        <p:txBody>
          <a:bodyPr>
            <a:normAutofit/>
          </a:bodyPr>
          <a:lstStyle/>
          <a:p>
            <a:r>
              <a:rPr lang="en-GB" sz="2800"/>
              <a:t>Economy</a:t>
            </a:r>
          </a:p>
        </p:txBody>
      </p:sp>
      <p:sp>
        <p:nvSpPr>
          <p:cNvPr id="3" name="Content Placeholder 2"/>
          <p:cNvSpPr>
            <a:spLocks noGrp="1"/>
          </p:cNvSpPr>
          <p:nvPr>
            <p:ph idx="1"/>
          </p:nvPr>
        </p:nvSpPr>
        <p:spPr>
          <a:xfrm>
            <a:off x="287337" y="829500"/>
            <a:ext cx="11520000" cy="5292331"/>
          </a:xfrm>
          <a:solidFill>
            <a:schemeClr val="bg1"/>
          </a:solidFill>
          <a:ln w="28575">
            <a:solidFill>
              <a:schemeClr val="accent4"/>
            </a:solidFill>
          </a:ln>
        </p:spPr>
        <p:txBody>
          <a:bodyPr vert="horz" lIns="91440" tIns="45720" rIns="91440" bIns="45720" rtlCol="0" anchor="t">
            <a:normAutofit fontScale="85000" lnSpcReduction="10000"/>
          </a:bodyPr>
          <a:lstStyle/>
          <a:p>
            <a:pPr marL="914400" lvl="2" indent="0">
              <a:lnSpc>
                <a:spcPct val="120000"/>
              </a:lnSpc>
              <a:spcBef>
                <a:spcPts val="600"/>
              </a:spcBef>
              <a:spcAft>
                <a:spcPts val="600"/>
              </a:spcAft>
              <a:buNone/>
            </a:pPr>
            <a:r>
              <a:rPr lang="en-GB" sz="1700" dirty="0"/>
              <a:t>Higher proportion </a:t>
            </a:r>
            <a:r>
              <a:rPr lang="en-GB" sz="1700" b="1" dirty="0"/>
              <a:t>self-employed</a:t>
            </a:r>
            <a:r>
              <a:rPr lang="en-GB" sz="1700" dirty="0"/>
              <a:t> than nationally (17% vs 10%*).  98% of enterprises comprise </a:t>
            </a:r>
            <a:r>
              <a:rPr lang="en-GB" sz="1700" b="1" dirty="0"/>
              <a:t>micro</a:t>
            </a:r>
            <a:r>
              <a:rPr lang="en-GB" sz="1700" dirty="0"/>
              <a:t> (0-9 employees) and </a:t>
            </a:r>
            <a:r>
              <a:rPr lang="en-GB" sz="1700" b="1" dirty="0"/>
              <a:t>small businesses </a:t>
            </a:r>
            <a:r>
              <a:rPr lang="en-GB" sz="1700" dirty="0"/>
              <a:t>(10-49 employees)</a:t>
            </a:r>
          </a:p>
          <a:p>
            <a:pPr marL="914400" lvl="2" indent="0">
              <a:lnSpc>
                <a:spcPct val="120000"/>
              </a:lnSpc>
              <a:spcBef>
                <a:spcPts val="600"/>
              </a:spcBef>
              <a:spcAft>
                <a:spcPts val="600"/>
              </a:spcAft>
              <a:buNone/>
            </a:pPr>
            <a:r>
              <a:rPr lang="en-GB" sz="1700" dirty="0" smtClean="0"/>
              <a:t>Slightly lower </a:t>
            </a:r>
            <a:r>
              <a:rPr lang="en-GB" sz="1700" dirty="0"/>
              <a:t>proportion of workforce </a:t>
            </a:r>
            <a:r>
              <a:rPr lang="en-GB" sz="1700" b="1" dirty="0"/>
              <a:t>qualified to NVQ4 </a:t>
            </a:r>
            <a:r>
              <a:rPr lang="en-GB" sz="1700" dirty="0"/>
              <a:t>and above than nationally (</a:t>
            </a:r>
            <a:r>
              <a:rPr lang="en-GB" sz="1700" dirty="0" smtClean="0"/>
              <a:t>41% </a:t>
            </a:r>
            <a:r>
              <a:rPr lang="en-GB" sz="1700" dirty="0"/>
              <a:t>vs </a:t>
            </a:r>
            <a:r>
              <a:rPr lang="en-GB" sz="1700" dirty="0" smtClean="0"/>
              <a:t>43%* - although the size of the gap between these annual survey-based estimates fluctuates).</a:t>
            </a:r>
            <a:r>
              <a:rPr lang="en-GB" sz="1700" dirty="0"/>
              <a:t>  Consistently high demand for nursing skills and so</a:t>
            </a:r>
            <a:r>
              <a:rPr lang="en-US" sz="1700" dirty="0"/>
              <a:t>me evidence of </a:t>
            </a:r>
            <a:r>
              <a:rPr lang="en-US" sz="1700" b="1" dirty="0"/>
              <a:t>hard-to-fill vacancies </a:t>
            </a:r>
            <a:r>
              <a:rPr lang="en-US" sz="1700" dirty="0"/>
              <a:t>in personal care services and some skilled manual occupations where it may reflect a </a:t>
            </a:r>
            <a:r>
              <a:rPr lang="en-US" sz="1700" b="1" dirty="0"/>
              <a:t>skills gap</a:t>
            </a:r>
            <a:r>
              <a:rPr lang="en-US" sz="1700" dirty="0"/>
              <a:t>.</a:t>
            </a:r>
            <a:endParaRPr lang="en-GB" sz="1700" dirty="0">
              <a:cs typeface="Arial"/>
            </a:endParaRPr>
          </a:p>
          <a:p>
            <a:pPr marL="914400" lvl="2" indent="0">
              <a:lnSpc>
                <a:spcPct val="120000"/>
              </a:lnSpc>
              <a:spcBef>
                <a:spcPts val="600"/>
              </a:spcBef>
              <a:spcAft>
                <a:spcPts val="600"/>
              </a:spcAft>
              <a:buNone/>
            </a:pPr>
            <a:r>
              <a:rPr lang="en-GB" sz="1700" dirty="0"/>
              <a:t>Lower </a:t>
            </a:r>
            <a:r>
              <a:rPr lang="en-GB" sz="1700" b="1" dirty="0"/>
              <a:t>unemployment rate </a:t>
            </a:r>
            <a:r>
              <a:rPr lang="en-GB" sz="1700" dirty="0"/>
              <a:t>than nationally (3.5% vs 4.9%*). The c</a:t>
            </a:r>
            <a:r>
              <a:rPr lang="en-US" sz="1700" dirty="0" err="1"/>
              <a:t>laimant</a:t>
            </a:r>
            <a:r>
              <a:rPr lang="en-US" sz="1700" dirty="0"/>
              <a:t> count for out-of-work benefits more than doubled during the first COVID-19 wave but has since fallen though remains 55% above pre-pandemic levels (October 2021).  Broadly, areas that had the highest numbers pre-pandemic saw the largest increases.</a:t>
            </a:r>
            <a:endParaRPr lang="en-GB" sz="1700" dirty="0"/>
          </a:p>
          <a:p>
            <a:pPr marL="914400" lvl="2" indent="0">
              <a:lnSpc>
                <a:spcPct val="120000"/>
              </a:lnSpc>
              <a:spcBef>
                <a:spcPts val="600"/>
              </a:spcBef>
              <a:spcAft>
                <a:spcPts val="600"/>
              </a:spcAft>
              <a:buNone/>
            </a:pPr>
            <a:r>
              <a:rPr lang="en-GB" sz="1700" dirty="0"/>
              <a:t>Much higher proportion of </a:t>
            </a:r>
            <a:r>
              <a:rPr lang="en-GB" sz="1700" b="1" dirty="0"/>
              <a:t>employments</a:t>
            </a:r>
            <a:r>
              <a:rPr lang="en-GB" sz="1700" dirty="0"/>
              <a:t> in agriculture, forestry &amp; fishing (12% vs 1%^) and manufacturing (13% vs 8%^) and lower proportion in professional, scientific &amp; technical (5% vs 9%^) than </a:t>
            </a:r>
            <a:r>
              <a:rPr lang="en-GB" sz="1700" dirty="0" smtClean="0"/>
              <a:t>nationally</a:t>
            </a:r>
            <a:endParaRPr lang="en-US" sz="1600" dirty="0">
              <a:solidFill>
                <a:srgbClr val="FF0000"/>
              </a:solidFill>
            </a:endParaRPr>
          </a:p>
          <a:p>
            <a:pPr marL="914400" lvl="2" indent="0">
              <a:lnSpc>
                <a:spcPct val="120000"/>
              </a:lnSpc>
              <a:spcBef>
                <a:spcPts val="600"/>
              </a:spcBef>
              <a:spcAft>
                <a:spcPts val="600"/>
              </a:spcAft>
              <a:buNone/>
            </a:pPr>
            <a:r>
              <a:rPr lang="en-US" sz="1700" dirty="0" smtClean="0"/>
              <a:t>Lowest </a:t>
            </a:r>
            <a:r>
              <a:rPr lang="en-US" sz="1700" b="1" dirty="0"/>
              <a:t>median </a:t>
            </a:r>
            <a:r>
              <a:rPr lang="en-US" sz="1700" b="1" dirty="0" smtClean="0"/>
              <a:t>workplace-based earnings </a:t>
            </a:r>
            <a:r>
              <a:rPr lang="en-US" sz="1700" dirty="0"/>
              <a:t>of all 14 West Midlands </a:t>
            </a:r>
            <a:r>
              <a:rPr lang="en-US" sz="1700" dirty="0" smtClean="0"/>
              <a:t>authorities since 2012, and consistently ranked as amongst the lowest in England and Wales (14</a:t>
            </a:r>
            <a:r>
              <a:rPr lang="en-US" sz="1700" baseline="30000" dirty="0" smtClean="0"/>
              <a:t>th</a:t>
            </a:r>
            <a:r>
              <a:rPr lang="en-US" sz="1700" dirty="0" smtClean="0"/>
              <a:t> out of 111 top-tier authorities in 2021 provisional figures).  For the last three years (2019-21), estimated average earnings of people working in Herefordshire have been around £500 per week.</a:t>
            </a:r>
          </a:p>
          <a:p>
            <a:pPr marL="914400" lvl="2" indent="0">
              <a:lnSpc>
                <a:spcPct val="120000"/>
              </a:lnSpc>
              <a:spcBef>
                <a:spcPts val="600"/>
              </a:spcBef>
              <a:spcAft>
                <a:spcPts val="600"/>
              </a:spcAft>
              <a:buNone/>
            </a:pPr>
            <a:r>
              <a:rPr lang="en-GB" sz="1700" dirty="0" smtClean="0"/>
              <a:t>Second lowest </a:t>
            </a:r>
            <a:r>
              <a:rPr lang="en-GB" sz="1700" b="1" dirty="0" smtClean="0"/>
              <a:t>productivity</a:t>
            </a:r>
            <a:r>
              <a:rPr lang="en-GB" sz="1700" dirty="0" smtClean="0"/>
              <a:t> (GVA per hours worked measure) of any NUTS 3** sub-region of Great Britain</a:t>
            </a:r>
          </a:p>
          <a:p>
            <a:pPr marL="914400" lvl="2" indent="0">
              <a:lnSpc>
                <a:spcPct val="120000"/>
              </a:lnSpc>
              <a:spcBef>
                <a:spcPts val="1200"/>
              </a:spcBef>
              <a:spcAft>
                <a:spcPts val="600"/>
              </a:spcAft>
              <a:buNone/>
            </a:pPr>
            <a:r>
              <a:rPr lang="en-GB" sz="1700" dirty="0" smtClean="0"/>
              <a:t>National </a:t>
            </a:r>
            <a:r>
              <a:rPr lang="en-GB" sz="1700" dirty="0"/>
              <a:t>evidence suggests </a:t>
            </a:r>
            <a:r>
              <a:rPr lang="en-GB" sz="1700" b="1" dirty="0"/>
              <a:t>older workers </a:t>
            </a:r>
            <a:r>
              <a:rPr lang="en-GB" sz="1700" dirty="0"/>
              <a:t>furloughed or unemployed for 6 months or more finding it hardest to re-enter the labour market</a:t>
            </a:r>
            <a:r>
              <a:rPr lang="en-GB" sz="1700" dirty="0" smtClean="0"/>
              <a:t>.</a:t>
            </a:r>
            <a:endParaRPr lang="en-GB" sz="1200" dirty="0" smtClean="0"/>
          </a:p>
          <a:p>
            <a:pPr marL="914400" lvl="2" indent="0">
              <a:buNone/>
            </a:pPr>
            <a:r>
              <a:rPr lang="en-GB" sz="1200" dirty="0" smtClean="0"/>
              <a:t>* </a:t>
            </a:r>
            <a:r>
              <a:rPr lang="en-GB" sz="1200" dirty="0"/>
              <a:t>Great Britain  ^ England **</a:t>
            </a:r>
            <a:r>
              <a:rPr lang="en-US" sz="1200" dirty="0"/>
              <a:t>The NUTS classification (Nomenclature of territorial units for statistics) is a hierarchical system for dividing up the economic territory of the EU and the </a:t>
            </a:r>
            <a:r>
              <a:rPr lang="en-US" sz="1200" dirty="0" smtClean="0"/>
              <a:t>UK</a:t>
            </a:r>
            <a:endParaRPr lang="en-GB" sz="1200" dirty="0"/>
          </a:p>
        </p:txBody>
      </p:sp>
      <p:pic>
        <p:nvPicPr>
          <p:cNvPr id="4" name="Picture 3" descr="Work by Chanaky from the Noun Project"/>
          <p:cNvPicPr>
            <a:picLocks noChangeAspect="1"/>
          </p:cNvPicPr>
          <p:nvPr/>
        </p:nvPicPr>
        <p:blipFill rotWithShape="1">
          <a:blip r:embed="rId2" cstate="print">
            <a:extLst>
              <a:ext uri="{28A0092B-C50C-407E-A947-70E740481C1C}">
                <a14:useLocalDpi xmlns:a14="http://schemas.microsoft.com/office/drawing/2010/main" val="0"/>
              </a:ext>
            </a:extLst>
          </a:blip>
          <a:srcRect b="15552"/>
          <a:stretch/>
        </p:blipFill>
        <p:spPr>
          <a:xfrm>
            <a:off x="417348" y="753156"/>
            <a:ext cx="845128" cy="713694"/>
          </a:xfrm>
          <a:prstGeom prst="rect">
            <a:avLst/>
          </a:prstGeom>
        </p:spPr>
      </p:pic>
      <p:pic>
        <p:nvPicPr>
          <p:cNvPr id="12" name="Picture 11" descr="education by Fatemah Manji from the Noun Project"/>
          <p:cNvPicPr>
            <a:picLocks noChangeAspect="1"/>
          </p:cNvPicPr>
          <p:nvPr/>
        </p:nvPicPr>
        <p:blipFill rotWithShape="1">
          <a:blip r:embed="rId3" cstate="print">
            <a:extLst>
              <a:ext uri="{28A0092B-C50C-407E-A947-70E740481C1C}">
                <a14:useLocalDpi xmlns:a14="http://schemas.microsoft.com/office/drawing/2010/main" val="0"/>
              </a:ext>
            </a:extLst>
          </a:blip>
          <a:srcRect b="16735"/>
          <a:stretch/>
        </p:blipFill>
        <p:spPr>
          <a:xfrm>
            <a:off x="364160" y="1457951"/>
            <a:ext cx="906571" cy="754858"/>
          </a:xfrm>
          <a:prstGeom prst="rect">
            <a:avLst/>
          </a:prstGeom>
        </p:spPr>
      </p:pic>
      <p:pic>
        <p:nvPicPr>
          <p:cNvPr id="13" name="Picture 12" descr="workers by Cuputo from the Noun Project"/>
          <p:cNvPicPr>
            <a:picLocks noChangeAspect="1"/>
          </p:cNvPicPr>
          <p:nvPr/>
        </p:nvPicPr>
        <p:blipFill rotWithShape="1">
          <a:blip r:embed="rId4" cstate="print">
            <a:extLst>
              <a:ext uri="{28A0092B-C50C-407E-A947-70E740481C1C}">
                <a14:useLocalDpi xmlns:a14="http://schemas.microsoft.com/office/drawing/2010/main" val="0"/>
              </a:ext>
            </a:extLst>
          </a:blip>
          <a:srcRect b="13716"/>
          <a:stretch/>
        </p:blipFill>
        <p:spPr>
          <a:xfrm>
            <a:off x="417348" y="2288661"/>
            <a:ext cx="845128" cy="729212"/>
          </a:xfrm>
          <a:prstGeom prst="rect">
            <a:avLst/>
          </a:prstGeom>
        </p:spPr>
      </p:pic>
      <p:pic>
        <p:nvPicPr>
          <p:cNvPr id="14" name="Picture 13" descr="Factory by Start Up Grapgic Design from the Noun Project"/>
          <p:cNvPicPr>
            <a:picLocks noChangeAspect="1"/>
          </p:cNvPicPr>
          <p:nvPr/>
        </p:nvPicPr>
        <p:blipFill rotWithShape="1">
          <a:blip r:embed="rId5" cstate="print">
            <a:extLst>
              <a:ext uri="{28A0092B-C50C-407E-A947-70E740481C1C}">
                <a14:useLocalDpi xmlns:a14="http://schemas.microsoft.com/office/drawing/2010/main" val="0"/>
              </a:ext>
            </a:extLst>
          </a:blip>
          <a:srcRect b="12591"/>
          <a:stretch/>
        </p:blipFill>
        <p:spPr>
          <a:xfrm>
            <a:off x="574521" y="3157362"/>
            <a:ext cx="574931" cy="502542"/>
          </a:xfrm>
          <a:prstGeom prst="rect">
            <a:avLst/>
          </a:prstGeom>
        </p:spPr>
      </p:pic>
      <p:pic>
        <p:nvPicPr>
          <p:cNvPr id="15" name="Picture 14" descr="Money by Verry from the Noun Project"/>
          <p:cNvPicPr>
            <a:picLocks noChangeAspect="1"/>
          </p:cNvPicPr>
          <p:nvPr/>
        </p:nvPicPr>
        <p:blipFill rotWithShape="1">
          <a:blip r:embed="rId6" cstate="print">
            <a:extLst>
              <a:ext uri="{28A0092B-C50C-407E-A947-70E740481C1C}">
                <a14:useLocalDpi xmlns:a14="http://schemas.microsoft.com/office/drawing/2010/main" val="0"/>
              </a:ext>
            </a:extLst>
          </a:blip>
          <a:srcRect b="16426"/>
          <a:stretch/>
        </p:blipFill>
        <p:spPr>
          <a:xfrm>
            <a:off x="504778" y="3838501"/>
            <a:ext cx="714416" cy="597067"/>
          </a:xfrm>
          <a:prstGeom prst="rect">
            <a:avLst/>
          </a:prstGeom>
        </p:spPr>
      </p:pic>
      <p:pic>
        <p:nvPicPr>
          <p:cNvPr id="16" name="Picture 15" descr="Productivity by Alice Design from the Noun Project"/>
          <p:cNvPicPr>
            <a:picLocks noChangeAspect="1"/>
          </p:cNvPicPr>
          <p:nvPr/>
        </p:nvPicPr>
        <p:blipFill rotWithShape="1">
          <a:blip r:embed="rId7" cstate="print">
            <a:extLst>
              <a:ext uri="{28A0092B-C50C-407E-A947-70E740481C1C}">
                <a14:useLocalDpi xmlns:a14="http://schemas.microsoft.com/office/drawing/2010/main" val="0"/>
              </a:ext>
            </a:extLst>
          </a:blip>
          <a:srcRect b="16110"/>
          <a:stretch/>
        </p:blipFill>
        <p:spPr>
          <a:xfrm>
            <a:off x="425168" y="4394520"/>
            <a:ext cx="845128" cy="708971"/>
          </a:xfrm>
          <a:prstGeom prst="rect">
            <a:avLst/>
          </a:prstGeom>
        </p:spPr>
      </p:pic>
      <p:pic>
        <p:nvPicPr>
          <p:cNvPr id="17" name="Picture 16" descr="job seeking fail by Gan Khoon Lay from the Noun Project"/>
          <p:cNvPicPr>
            <a:picLocks noChangeAspect="1"/>
          </p:cNvPicPr>
          <p:nvPr/>
        </p:nvPicPr>
        <p:blipFill rotWithShape="1">
          <a:blip r:embed="rId8" cstate="print">
            <a:extLst>
              <a:ext uri="{28A0092B-C50C-407E-A947-70E740481C1C}">
                <a14:useLocalDpi xmlns:a14="http://schemas.microsoft.com/office/drawing/2010/main" val="0"/>
              </a:ext>
            </a:extLst>
          </a:blip>
          <a:srcRect b="20361"/>
          <a:stretch/>
        </p:blipFill>
        <p:spPr>
          <a:xfrm>
            <a:off x="481001" y="5082073"/>
            <a:ext cx="717821" cy="571670"/>
          </a:xfrm>
          <a:prstGeom prst="rect">
            <a:avLst/>
          </a:prstGeom>
        </p:spPr>
      </p:pic>
      <p:sp>
        <p:nvSpPr>
          <p:cNvPr id="11" name="TextBox 10"/>
          <p:cNvSpPr txBox="1"/>
          <p:nvPr/>
        </p:nvSpPr>
        <p:spPr>
          <a:xfrm>
            <a:off x="2586624" y="6307985"/>
            <a:ext cx="6725326" cy="307777"/>
          </a:xfrm>
          <a:prstGeom prst="rect">
            <a:avLst/>
          </a:prstGeom>
          <a:noFill/>
        </p:spPr>
        <p:txBody>
          <a:bodyPr wrap="square" rtlCol="0">
            <a:spAutoFit/>
          </a:bodyPr>
          <a:lstStyle/>
          <a:p>
            <a:r>
              <a:rPr lang="en-GB" sz="1400" b="1" dirty="0"/>
              <a:t>Find out more: </a:t>
            </a:r>
            <a:r>
              <a:rPr lang="en-GB" sz="1400" dirty="0" smtClean="0">
                <a:hlinkClick r:id="rId9"/>
              </a:rPr>
              <a:t>Economic bulletins produced monthly during 2020 and 2021</a:t>
            </a:r>
            <a:r>
              <a:rPr lang="en-GB" sz="1400" dirty="0" smtClean="0"/>
              <a:t> </a:t>
            </a:r>
            <a:endParaRPr lang="en-GB" sz="1400" dirty="0"/>
          </a:p>
        </p:txBody>
      </p:sp>
      <p:pic>
        <p:nvPicPr>
          <p:cNvPr id="18" name="Picture 17" title="&quot;&quot;"/>
          <p:cNvPicPr>
            <a:picLocks noChangeAspect="1"/>
          </p:cNvPicPr>
          <p:nvPr/>
        </p:nvPicPr>
        <p:blipFill rotWithShape="1">
          <a:blip r:embed="rId10">
            <a:clrChange>
              <a:clrFrom>
                <a:srgbClr val="FFFFFF"/>
              </a:clrFrom>
              <a:clrTo>
                <a:srgbClr val="FFFFFF">
                  <a:alpha val="0"/>
                </a:srgbClr>
              </a:clrTo>
            </a:clrChange>
          </a:blip>
          <a:srcRect l="8548"/>
          <a:stretch/>
        </p:blipFill>
        <p:spPr>
          <a:xfrm>
            <a:off x="2177715" y="6198921"/>
            <a:ext cx="408909" cy="416841"/>
          </a:xfrm>
          <a:prstGeom prst="rect">
            <a:avLst/>
          </a:prstGeom>
          <a:solidFill>
            <a:schemeClr val="bg1"/>
          </a:solidFill>
        </p:spPr>
      </p:pic>
    </p:spTree>
    <p:extLst>
      <p:ext uri="{BB962C8B-B14F-4D97-AF65-F5344CB8AC3E}">
        <p14:creationId xmlns:p14="http://schemas.microsoft.com/office/powerpoint/2010/main" val="554244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65" y="83579"/>
            <a:ext cx="11520000" cy="520920"/>
          </a:xfrm>
        </p:spPr>
        <p:txBody>
          <a:bodyPr>
            <a:noAutofit/>
          </a:bodyPr>
          <a:lstStyle/>
          <a:p>
            <a:r>
              <a:rPr lang="en-GB" sz="2800" dirty="0">
                <a:solidFill>
                  <a:srgbClr val="000000"/>
                </a:solidFill>
                <a:latin typeface="Arial" panose="020B0604020202020204" pitchFamily="34" charset="0"/>
              </a:rPr>
              <a:t>Community</a:t>
            </a:r>
            <a:endParaRPr lang="en-GB" sz="2800" dirty="0"/>
          </a:p>
        </p:txBody>
      </p:sp>
      <p:sp>
        <p:nvSpPr>
          <p:cNvPr id="8" name="TextBox 7"/>
          <p:cNvSpPr txBox="1"/>
          <p:nvPr/>
        </p:nvSpPr>
        <p:spPr>
          <a:xfrm>
            <a:off x="210441" y="644493"/>
            <a:ext cx="11667751" cy="777449"/>
          </a:xfrm>
          <a:prstGeom prst="rect">
            <a:avLst/>
          </a:prstGeom>
          <a:noFill/>
        </p:spPr>
        <p:txBody>
          <a:bodyPr wrap="square" lIns="91440" tIns="45720" rIns="91440" bIns="45720" rtlCol="0" anchor="t">
            <a:noAutofit/>
          </a:bodyPr>
          <a:lstStyle/>
          <a:p>
            <a:r>
              <a:rPr lang="en-US" sz="1400" dirty="0"/>
              <a:t>Living in a strong, diverse and cohesive community can provide a sense of identity, purpose and belonging. Strong local support networks can help prolong independent living.  Conversely, areas with little sense of community, a lack of integration between different groups, or high levels of crime and anti-social </a:t>
            </a:r>
            <a:r>
              <a:rPr lang="en-US" sz="1400" dirty="0" err="1"/>
              <a:t>behaviour</a:t>
            </a:r>
            <a:r>
              <a:rPr lang="en-US" sz="1400" dirty="0"/>
              <a:t>, present significant risks to health and wellbeing. </a:t>
            </a:r>
          </a:p>
          <a:p>
            <a:endParaRPr lang="en-GB" dirty="0"/>
          </a:p>
        </p:txBody>
      </p:sp>
      <p:sp>
        <p:nvSpPr>
          <p:cNvPr id="9" name="TextBox 8"/>
          <p:cNvSpPr txBox="1"/>
          <p:nvPr/>
        </p:nvSpPr>
        <p:spPr>
          <a:xfrm>
            <a:off x="210441" y="1467980"/>
            <a:ext cx="5796000" cy="1696639"/>
          </a:xfrm>
          <a:prstGeom prst="rect">
            <a:avLst/>
          </a:prstGeom>
          <a:solidFill>
            <a:srgbClr val="8ED6DA"/>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noAutofit/>
          </a:bodyPr>
          <a:lstStyle/>
          <a:p>
            <a:pPr>
              <a:spcAft>
                <a:spcPts val="500"/>
              </a:spcAft>
            </a:pPr>
            <a:r>
              <a:rPr lang="en-US" sz="1400" b="1"/>
              <a:t>Satisfaction with local area</a:t>
            </a:r>
            <a:endParaRPr lang="en-US" sz="1400"/>
          </a:p>
          <a:p>
            <a:pPr marL="287655">
              <a:spcAft>
                <a:spcPts val="500"/>
              </a:spcAft>
            </a:pPr>
            <a:r>
              <a:rPr lang="en-US" sz="1400"/>
              <a:t>9 in 10 people are satisfied with their local area as a place to live.</a:t>
            </a:r>
            <a:endParaRPr lang="en-US" sz="1400">
              <a:cs typeface="Arial"/>
            </a:endParaRPr>
          </a:p>
          <a:p>
            <a:pPr marL="287655"/>
            <a:r>
              <a:rPr lang="en-US" sz="1400"/>
              <a:t>Satisfaction is significantly lower among -</a:t>
            </a:r>
            <a:endParaRPr lang="en-US" sz="1400">
              <a:cs typeface="Arial" panose="020B0604020202020204"/>
            </a:endParaRPr>
          </a:p>
          <a:p>
            <a:pPr marL="287655">
              <a:buFont typeface="Arial" panose="020B0604020202020204" pitchFamily="34" charset="0"/>
              <a:buChar char="•"/>
            </a:pPr>
            <a:r>
              <a:rPr lang="en-US" sz="1400"/>
              <a:t> people living in the most deprived areas </a:t>
            </a:r>
            <a:endParaRPr lang="en-US" sz="1400">
              <a:cs typeface="Arial" panose="020B0604020202020204"/>
            </a:endParaRPr>
          </a:p>
          <a:p>
            <a:pPr marL="287655">
              <a:buFont typeface="Arial" panose="020B0604020202020204" pitchFamily="34" charset="0"/>
              <a:buChar char="•"/>
            </a:pPr>
            <a:r>
              <a:rPr lang="en-US" sz="1400"/>
              <a:t> younger people</a:t>
            </a:r>
            <a:endParaRPr lang="en-US" sz="1400">
              <a:cs typeface="Arial" panose="020B0604020202020204"/>
            </a:endParaRPr>
          </a:p>
          <a:p>
            <a:pPr marL="287655">
              <a:buFont typeface="Arial" panose="020B0604020202020204" pitchFamily="34" charset="0"/>
              <a:buChar char="•"/>
            </a:pPr>
            <a:r>
              <a:rPr lang="en-US" sz="1400"/>
              <a:t> those who have lived in the county for less than 10 years</a:t>
            </a:r>
            <a:endParaRPr lang="en-GB" sz="1400">
              <a:cs typeface="Arial" panose="020B0604020202020204"/>
            </a:endParaRPr>
          </a:p>
          <a:p>
            <a:pPr>
              <a:lnSpc>
                <a:spcPts val="1000"/>
              </a:lnSpc>
            </a:pPr>
            <a:endParaRPr lang="en-GB" sz="1200"/>
          </a:p>
        </p:txBody>
      </p:sp>
      <p:pic>
        <p:nvPicPr>
          <p:cNvPr id="18" name="Picture 17" descr="&quot;&quot;" title="&quot;&quot;"/>
          <p:cNvPicPr>
            <a:picLocks noChangeAspect="1"/>
          </p:cNvPicPr>
          <p:nvPr/>
        </p:nvPicPr>
        <p:blipFill>
          <a:blip r:embed="rId2">
            <a:clrChange>
              <a:clrFrom>
                <a:srgbClr val="FFFFFF"/>
              </a:clrFrom>
              <a:clrTo>
                <a:srgbClr val="FFFFFF">
                  <a:alpha val="0"/>
                </a:srgbClr>
              </a:clrTo>
            </a:clrChange>
          </a:blip>
          <a:stretch>
            <a:fillRect/>
          </a:stretch>
        </p:blipFill>
        <p:spPr>
          <a:xfrm>
            <a:off x="287765" y="1708558"/>
            <a:ext cx="260498" cy="322522"/>
          </a:xfrm>
          <a:prstGeom prst="rect">
            <a:avLst/>
          </a:prstGeom>
        </p:spPr>
      </p:pic>
      <p:pic>
        <p:nvPicPr>
          <p:cNvPr id="19" name="Picture 18" descr="&quot;&quot;" title="&quot;&quot;"/>
          <p:cNvPicPr>
            <a:picLocks noChangeAspect="1"/>
          </p:cNvPicPr>
          <p:nvPr/>
        </p:nvPicPr>
        <p:blipFill>
          <a:blip r:embed="rId3">
            <a:clrChange>
              <a:clrFrom>
                <a:srgbClr val="FFFFFF"/>
              </a:clrFrom>
              <a:clrTo>
                <a:srgbClr val="FFFFFF">
                  <a:alpha val="0"/>
                </a:srgbClr>
              </a:clrTo>
            </a:clrChange>
          </a:blip>
          <a:stretch>
            <a:fillRect/>
          </a:stretch>
        </p:blipFill>
        <p:spPr>
          <a:xfrm>
            <a:off x="287765" y="2317696"/>
            <a:ext cx="264808" cy="324000"/>
          </a:xfrm>
          <a:prstGeom prst="rect">
            <a:avLst/>
          </a:prstGeom>
        </p:spPr>
      </p:pic>
      <p:sp>
        <p:nvSpPr>
          <p:cNvPr id="26" name="TextBox 25"/>
          <p:cNvSpPr txBox="1"/>
          <p:nvPr/>
        </p:nvSpPr>
        <p:spPr>
          <a:xfrm>
            <a:off x="6082192" y="1480054"/>
            <a:ext cx="5796000" cy="1684565"/>
          </a:xfrm>
          <a:prstGeom prst="rect">
            <a:avLst/>
          </a:prstGeom>
          <a:solidFill>
            <a:srgbClr val="8ED6DA"/>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noAutofit/>
          </a:bodyPr>
          <a:lstStyle/>
          <a:p>
            <a:pPr>
              <a:spcAft>
                <a:spcPts val="500"/>
              </a:spcAft>
            </a:pPr>
            <a:r>
              <a:rPr lang="en-US" sz="1400" b="1"/>
              <a:t>Sense of belonging</a:t>
            </a:r>
            <a:endParaRPr lang="en-US" sz="1400"/>
          </a:p>
          <a:p>
            <a:pPr marL="287655">
              <a:spcAft>
                <a:spcPts val="500"/>
              </a:spcAft>
            </a:pPr>
            <a:r>
              <a:rPr lang="en-US" sz="1400"/>
              <a:t>9 in 10 people say they belong to their local area strongly and there has been a marked positive improvement in attitudes since 2012.</a:t>
            </a:r>
            <a:endParaRPr lang="en-US" sz="1400">
              <a:cs typeface="Arial"/>
            </a:endParaRPr>
          </a:p>
          <a:p>
            <a:pPr marL="287655"/>
            <a:r>
              <a:rPr lang="en-US" sz="1400"/>
              <a:t>Sense of belonging is lower in Hereford City among deprived households and among those who have lived in Herefordshire for less than 10 years.</a:t>
            </a:r>
            <a:endParaRPr lang="en-US" sz="1400">
              <a:cs typeface="Arial" panose="020B0604020202020204"/>
            </a:endParaRPr>
          </a:p>
        </p:txBody>
      </p:sp>
      <p:pic>
        <p:nvPicPr>
          <p:cNvPr id="46" name="Picture 45" descr="&quot;&quot;" title="&quot;&quot;"/>
          <p:cNvPicPr>
            <a:picLocks noChangeAspect="1"/>
          </p:cNvPicPr>
          <p:nvPr/>
        </p:nvPicPr>
        <p:blipFill>
          <a:blip r:embed="rId2">
            <a:clrChange>
              <a:clrFrom>
                <a:srgbClr val="FFFFFF"/>
              </a:clrFrom>
              <a:clrTo>
                <a:srgbClr val="FFFFFF">
                  <a:alpha val="0"/>
                </a:srgbClr>
              </a:clrTo>
            </a:clrChange>
          </a:blip>
          <a:stretch>
            <a:fillRect/>
          </a:stretch>
        </p:blipFill>
        <p:spPr>
          <a:xfrm>
            <a:off x="6177079" y="1712337"/>
            <a:ext cx="260498" cy="322522"/>
          </a:xfrm>
          <a:prstGeom prst="rect">
            <a:avLst/>
          </a:prstGeom>
        </p:spPr>
      </p:pic>
      <p:pic>
        <p:nvPicPr>
          <p:cNvPr id="47" name="Picture 46" descr="&quot;&quot;" title="&quot;&quot;"/>
          <p:cNvPicPr>
            <a:picLocks noChangeAspect="1"/>
          </p:cNvPicPr>
          <p:nvPr/>
        </p:nvPicPr>
        <p:blipFill>
          <a:blip r:embed="rId3">
            <a:clrChange>
              <a:clrFrom>
                <a:srgbClr val="FFFFFF"/>
              </a:clrFrom>
              <a:clrTo>
                <a:srgbClr val="FFFFFF">
                  <a:alpha val="0"/>
                </a:srgbClr>
              </a:clrTo>
            </a:clrChange>
          </a:blip>
          <a:stretch>
            <a:fillRect/>
          </a:stretch>
        </p:blipFill>
        <p:spPr>
          <a:xfrm>
            <a:off x="6177079" y="2323686"/>
            <a:ext cx="264808" cy="324000"/>
          </a:xfrm>
          <a:prstGeom prst="rect">
            <a:avLst/>
          </a:prstGeom>
        </p:spPr>
      </p:pic>
      <p:sp>
        <p:nvSpPr>
          <p:cNvPr id="40" name="TextBox 39"/>
          <p:cNvSpPr txBox="1"/>
          <p:nvPr/>
        </p:nvSpPr>
        <p:spPr>
          <a:xfrm>
            <a:off x="210442" y="3214123"/>
            <a:ext cx="5796000" cy="1702487"/>
          </a:xfrm>
          <a:prstGeom prst="rect">
            <a:avLst/>
          </a:prstGeom>
          <a:solidFill>
            <a:srgbClr val="8ED6DA"/>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noAutofit/>
          </a:bodyPr>
          <a:lstStyle/>
          <a:p>
            <a:pPr>
              <a:spcAft>
                <a:spcPts val="500"/>
              </a:spcAft>
            </a:pPr>
            <a:r>
              <a:rPr lang="en-US" sz="1400" b="1"/>
              <a:t>Community support</a:t>
            </a:r>
          </a:p>
          <a:p>
            <a:pPr>
              <a:spcAft>
                <a:spcPts val="500"/>
              </a:spcAft>
            </a:pPr>
            <a:r>
              <a:rPr lang="en-US" sz="1400"/>
              <a:t>4 in 5 people felt that their community had supported each other during the last year (in the period covering the February 2020 floods and the first twelve months of the COVID pandemic).</a:t>
            </a:r>
            <a:endParaRPr lang="en-GB" sz="1400"/>
          </a:p>
          <a:p>
            <a:pPr>
              <a:spcAft>
                <a:spcPts val="800"/>
              </a:spcAft>
            </a:pPr>
            <a:r>
              <a:rPr lang="en-US" sz="1400"/>
              <a:t>4 in 5 people also agree that if they needed help during the pandemic, there would be people in their community who would be there for them.</a:t>
            </a:r>
          </a:p>
        </p:txBody>
      </p:sp>
      <p:sp>
        <p:nvSpPr>
          <p:cNvPr id="34" name="TextBox 33"/>
          <p:cNvSpPr txBox="1"/>
          <p:nvPr/>
        </p:nvSpPr>
        <p:spPr>
          <a:xfrm>
            <a:off x="210442" y="4966114"/>
            <a:ext cx="5796000" cy="1022788"/>
          </a:xfrm>
          <a:prstGeom prst="rect">
            <a:avLst/>
          </a:prstGeom>
          <a:solidFill>
            <a:srgbClr val="8ED6DA"/>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spcAft>
                <a:spcPts val="500"/>
              </a:spcAft>
            </a:pPr>
            <a:r>
              <a:rPr lang="en-US" sz="1400" b="1"/>
              <a:t>Diversity</a:t>
            </a:r>
            <a:endParaRPr lang="en-US" sz="1400"/>
          </a:p>
          <a:p>
            <a:pPr>
              <a:spcAft>
                <a:spcPts val="600"/>
              </a:spcAft>
            </a:pPr>
            <a:r>
              <a:rPr lang="en-US" sz="1400"/>
              <a:t>9 in 10 people believe that their local area is a place where people of different backgrounds get on well together (much higher than the 69% who did in 2012).</a:t>
            </a:r>
            <a:endParaRPr lang="en-GB" sz="1400"/>
          </a:p>
        </p:txBody>
      </p:sp>
      <p:sp>
        <p:nvSpPr>
          <p:cNvPr id="41" name="TextBox 40"/>
          <p:cNvSpPr txBox="1"/>
          <p:nvPr/>
        </p:nvSpPr>
        <p:spPr>
          <a:xfrm>
            <a:off x="6082192" y="3214123"/>
            <a:ext cx="5796000" cy="2774779"/>
          </a:xfrm>
          <a:prstGeom prst="rect">
            <a:avLst/>
          </a:prstGeom>
          <a:solidFill>
            <a:srgbClr val="8ED6DA"/>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spcAft>
                <a:spcPts val="500"/>
              </a:spcAft>
            </a:pPr>
            <a:r>
              <a:rPr lang="en-US" sz="1400" b="1" dirty="0"/>
              <a:t>Community safety</a:t>
            </a:r>
            <a:r>
              <a:rPr lang="en-US" sz="1400" dirty="0"/>
              <a:t> - Herefordshire is a relatively safe place to live and people generally feel safe living here.</a:t>
            </a:r>
          </a:p>
          <a:p>
            <a:pPr marL="288000">
              <a:spcAft>
                <a:spcPts val="500"/>
              </a:spcAft>
            </a:pPr>
            <a:r>
              <a:rPr lang="en-US" sz="1400" dirty="0" smtClean="0"/>
              <a:t>4 </a:t>
            </a:r>
            <a:r>
              <a:rPr lang="en-US" sz="1400" dirty="0"/>
              <a:t>in 5 people say they feel safe outside in their local area after dark, a significant improvement since 2012.</a:t>
            </a:r>
          </a:p>
          <a:p>
            <a:pPr marL="288000"/>
            <a:r>
              <a:rPr lang="en-US" sz="1400" dirty="0"/>
              <a:t>Feelings of safety are markedly lower among -</a:t>
            </a:r>
          </a:p>
          <a:p>
            <a:pPr marL="288000">
              <a:buFont typeface="Arial" panose="020B0604020202020204" pitchFamily="34" charset="0"/>
              <a:buChar char="•"/>
            </a:pPr>
            <a:r>
              <a:rPr lang="en-US" sz="1400" dirty="0"/>
              <a:t> people who live in the most deprived areas </a:t>
            </a:r>
          </a:p>
          <a:p>
            <a:pPr marL="288000">
              <a:buFont typeface="Arial" panose="020B0604020202020204" pitchFamily="34" charset="0"/>
              <a:buChar char="•"/>
            </a:pPr>
            <a:r>
              <a:rPr lang="en-US" sz="1400" dirty="0"/>
              <a:t> people who live in areas defined as ‘City and Town’</a:t>
            </a:r>
          </a:p>
          <a:p>
            <a:pPr marL="288000">
              <a:buFont typeface="Arial" panose="020B0604020202020204" pitchFamily="34" charset="0"/>
              <a:buChar char="•"/>
            </a:pPr>
            <a:r>
              <a:rPr lang="en-US" sz="1400" dirty="0"/>
              <a:t> younger people</a:t>
            </a:r>
          </a:p>
          <a:p>
            <a:pPr marL="288000">
              <a:buFont typeface="Arial" panose="020B0604020202020204" pitchFamily="34" charset="0"/>
              <a:buChar char="•"/>
            </a:pPr>
            <a:r>
              <a:rPr lang="en-US" sz="1400" dirty="0"/>
              <a:t> females</a:t>
            </a:r>
          </a:p>
          <a:p>
            <a:pPr marL="288000">
              <a:buFont typeface="Arial" panose="020B0604020202020204" pitchFamily="34" charset="0"/>
              <a:buChar char="•"/>
            </a:pPr>
            <a:r>
              <a:rPr lang="en-US" sz="1400" dirty="0"/>
              <a:t> those who rent their property</a:t>
            </a:r>
          </a:p>
          <a:p>
            <a:pPr marL="288000">
              <a:buFont typeface="Arial" panose="020B0604020202020204" pitchFamily="34" charset="0"/>
              <a:buChar char="•"/>
            </a:pPr>
            <a:r>
              <a:rPr lang="en-US" sz="1400" dirty="0"/>
              <a:t> those who do not feel a strong sense of belonging to their area</a:t>
            </a:r>
          </a:p>
        </p:txBody>
      </p:sp>
      <p:pic>
        <p:nvPicPr>
          <p:cNvPr id="42" name="Picture 41" descr="&quot;&quot;" title="&quot;&quot;"/>
          <p:cNvPicPr>
            <a:picLocks noChangeAspect="1"/>
          </p:cNvPicPr>
          <p:nvPr/>
        </p:nvPicPr>
        <p:blipFill>
          <a:blip r:embed="rId2">
            <a:clrChange>
              <a:clrFrom>
                <a:srgbClr val="FFFFFF"/>
              </a:clrFrom>
              <a:clrTo>
                <a:srgbClr val="FFFFFF">
                  <a:alpha val="0"/>
                </a:srgbClr>
              </a:clrTo>
            </a:clrChange>
          </a:blip>
          <a:stretch>
            <a:fillRect/>
          </a:stretch>
        </p:blipFill>
        <p:spPr>
          <a:xfrm>
            <a:off x="6177079" y="3822123"/>
            <a:ext cx="260498" cy="322522"/>
          </a:xfrm>
          <a:prstGeom prst="rect">
            <a:avLst/>
          </a:prstGeom>
        </p:spPr>
      </p:pic>
      <p:pic>
        <p:nvPicPr>
          <p:cNvPr id="43" name="Picture 42" descr="&quot;&quot;" title="&quot;&quot;"/>
          <p:cNvPicPr>
            <a:picLocks noChangeAspect="1"/>
          </p:cNvPicPr>
          <p:nvPr/>
        </p:nvPicPr>
        <p:blipFill>
          <a:blip r:embed="rId3">
            <a:clrChange>
              <a:clrFrom>
                <a:srgbClr val="FFFFFF"/>
              </a:clrFrom>
              <a:clrTo>
                <a:srgbClr val="FFFFFF">
                  <a:alpha val="0"/>
                </a:srgbClr>
              </a:clrTo>
            </a:clrChange>
          </a:blip>
          <a:stretch>
            <a:fillRect/>
          </a:stretch>
        </p:blipFill>
        <p:spPr>
          <a:xfrm>
            <a:off x="6177079" y="4439512"/>
            <a:ext cx="264808" cy="324000"/>
          </a:xfrm>
          <a:prstGeom prst="rect">
            <a:avLst/>
          </a:prstGeom>
        </p:spPr>
      </p:pic>
      <p:sp>
        <p:nvSpPr>
          <p:cNvPr id="15" name="TextBox 14"/>
          <p:cNvSpPr txBox="1"/>
          <p:nvPr/>
        </p:nvSpPr>
        <p:spPr>
          <a:xfrm>
            <a:off x="2586625" y="6291072"/>
            <a:ext cx="6725326" cy="369332"/>
          </a:xfrm>
          <a:prstGeom prst="rect">
            <a:avLst/>
          </a:prstGeom>
          <a:noFill/>
        </p:spPr>
        <p:txBody>
          <a:bodyPr wrap="square" rtlCol="0">
            <a:spAutoFit/>
          </a:bodyPr>
          <a:lstStyle/>
          <a:p>
            <a:r>
              <a:rPr lang="en-GB" b="1" dirty="0"/>
              <a:t>Find out more: </a:t>
            </a:r>
            <a:r>
              <a:rPr lang="en-US" dirty="0">
                <a:hlinkClick r:id="rId4" tooltip="Link to Understanding Herefordshire website"/>
              </a:rPr>
              <a:t>Talk Community Wellbeing Survey 2021</a:t>
            </a:r>
            <a:r>
              <a:rPr lang="en-GB" dirty="0"/>
              <a:t> </a:t>
            </a:r>
          </a:p>
        </p:txBody>
      </p:sp>
      <p:pic>
        <p:nvPicPr>
          <p:cNvPr id="16" name="Picture 15" title="&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2324576" y="6302584"/>
            <a:ext cx="324316" cy="330607"/>
          </a:xfrm>
          <a:prstGeom prst="rect">
            <a:avLst/>
          </a:prstGeom>
          <a:solidFill>
            <a:schemeClr val="bg1"/>
          </a:solidFill>
        </p:spPr>
      </p:pic>
    </p:spTree>
    <p:extLst>
      <p:ext uri="{BB962C8B-B14F-4D97-AF65-F5344CB8AC3E}">
        <p14:creationId xmlns:p14="http://schemas.microsoft.com/office/powerpoint/2010/main" val="3241241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996" y="109871"/>
            <a:ext cx="11215004" cy="520920"/>
          </a:xfrm>
        </p:spPr>
        <p:txBody>
          <a:bodyPr>
            <a:noAutofit/>
          </a:bodyPr>
          <a:lstStyle/>
          <a:p>
            <a:r>
              <a:rPr lang="en-GB" sz="2800" dirty="0"/>
              <a:t>Connecting with others</a:t>
            </a:r>
          </a:p>
        </p:txBody>
      </p:sp>
      <p:sp>
        <p:nvSpPr>
          <p:cNvPr id="4" name="TextBox 3"/>
          <p:cNvSpPr txBox="1"/>
          <p:nvPr/>
        </p:nvSpPr>
        <p:spPr>
          <a:xfrm>
            <a:off x="304996" y="681750"/>
            <a:ext cx="5626677" cy="5309415"/>
          </a:xfrm>
          <a:prstGeom prst="rect">
            <a:avLst/>
          </a:prstGeom>
          <a:solidFill>
            <a:srgbClr val="8ED6DA"/>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noAutofit/>
          </a:bodyPr>
          <a:lstStyle/>
          <a:p>
            <a:pPr>
              <a:spcAft>
                <a:spcPts val="500"/>
              </a:spcAft>
            </a:pPr>
            <a:r>
              <a:rPr lang="en-US" b="1" dirty="0">
                <a:solidFill>
                  <a:schemeClr val="tx1"/>
                </a:solidFill>
              </a:rPr>
              <a:t>Social isolation and loneliness</a:t>
            </a:r>
          </a:p>
          <a:p>
            <a:pPr>
              <a:lnSpc>
                <a:spcPts val="1500"/>
              </a:lnSpc>
              <a:spcAft>
                <a:spcPts val="1000"/>
              </a:spcAft>
            </a:pPr>
            <a:r>
              <a:rPr lang="en-US" sz="1400" i="1" dirty="0">
                <a:solidFill>
                  <a:schemeClr val="tx1"/>
                </a:solidFill>
              </a:rPr>
              <a:t>Involuntary social isolation and loneliness have a range of negative impacts on well-being. Older people in particular  are often linked to living alone. Mental ill-health is a risk factor for loneliness and is more likely to affect people who are lonely.</a:t>
            </a:r>
            <a:endParaRPr lang="en-US" sz="1400" i="1" dirty="0">
              <a:solidFill>
                <a:schemeClr val="tx1"/>
              </a:solidFill>
              <a:cs typeface="Arial"/>
            </a:endParaRPr>
          </a:p>
          <a:p>
            <a:pPr marL="2519680">
              <a:lnSpc>
                <a:spcPts val="1500"/>
              </a:lnSpc>
            </a:pPr>
            <a:r>
              <a:rPr lang="en-US" sz="1400" dirty="0"/>
              <a:t>Highest levels of loneliness: </a:t>
            </a:r>
            <a:endParaRPr lang="en-US" sz="1400" dirty="0">
              <a:cs typeface="Arial" panose="020B0604020202020204"/>
            </a:endParaRPr>
          </a:p>
          <a:p>
            <a:pPr marL="2805430" indent="-285750">
              <a:lnSpc>
                <a:spcPts val="1500"/>
              </a:lnSpc>
              <a:buFont typeface="Arial" panose="020B0604020202020204" pitchFamily="34" charset="0"/>
              <a:buChar char="•"/>
            </a:pPr>
            <a:r>
              <a:rPr lang="en-US" sz="1200" i="1" dirty="0"/>
              <a:t>People living in most deprived areas (22%)</a:t>
            </a:r>
            <a:endParaRPr lang="en-US" sz="1200" i="1" dirty="0">
              <a:cs typeface="Arial"/>
            </a:endParaRPr>
          </a:p>
          <a:p>
            <a:pPr marL="2805430" indent="-285750">
              <a:lnSpc>
                <a:spcPts val="1500"/>
              </a:lnSpc>
              <a:buFont typeface="Arial" panose="020B0604020202020204" pitchFamily="34" charset="0"/>
              <a:buChar char="•"/>
            </a:pPr>
            <a:r>
              <a:rPr lang="en-US" sz="1200" i="1" dirty="0"/>
              <a:t>housing association renters (20%)</a:t>
            </a:r>
            <a:endParaRPr lang="en-US" sz="1200" i="1" dirty="0">
              <a:cs typeface="Arial"/>
            </a:endParaRPr>
          </a:p>
          <a:p>
            <a:pPr marL="2805430" indent="-285750">
              <a:lnSpc>
                <a:spcPts val="1500"/>
              </a:lnSpc>
              <a:buFont typeface="Arial" panose="020B0604020202020204" pitchFamily="34" charset="0"/>
              <a:buChar char="•"/>
            </a:pPr>
            <a:r>
              <a:rPr lang="en-US" sz="1200" i="1" dirty="0"/>
              <a:t>non-White British (19%)</a:t>
            </a:r>
            <a:endParaRPr lang="en-US" sz="1200" i="1" dirty="0">
              <a:cs typeface="Arial"/>
            </a:endParaRPr>
          </a:p>
          <a:p>
            <a:pPr marL="2805430" indent="-285750">
              <a:lnSpc>
                <a:spcPts val="1500"/>
              </a:lnSpc>
              <a:spcAft>
                <a:spcPts val="1800"/>
              </a:spcAft>
              <a:buFont typeface="Arial" panose="020B0604020202020204" pitchFamily="34" charset="0"/>
              <a:buChar char="•"/>
            </a:pPr>
            <a:r>
              <a:rPr lang="en-US" sz="1200" i="1" dirty="0"/>
              <a:t>in poor current health (21%)</a:t>
            </a:r>
            <a:endParaRPr lang="en-US" sz="1200" b="1" i="1" dirty="0">
              <a:cs typeface="Arial" panose="020B0604020202020204"/>
            </a:endParaRPr>
          </a:p>
          <a:p>
            <a:pPr marL="285750" indent="-285750">
              <a:lnSpc>
                <a:spcPts val="1500"/>
              </a:lnSpc>
              <a:spcAft>
                <a:spcPts val="1000"/>
              </a:spcAft>
              <a:buFont typeface="Arial" panose="020B0604020202020204" pitchFamily="34" charset="0"/>
              <a:buChar char="•"/>
            </a:pPr>
            <a:r>
              <a:rPr lang="en-US" sz="1400" b="1" dirty="0"/>
              <a:t>16,600 (</a:t>
            </a:r>
            <a:r>
              <a:rPr lang="en-US" sz="1400" b="1" dirty="0" smtClean="0"/>
              <a:t>14%) </a:t>
            </a:r>
            <a:r>
              <a:rPr lang="en-US" sz="1400" b="1" dirty="0"/>
              <a:t>of households were occupied by a single person aged 65 or over </a:t>
            </a:r>
            <a:r>
              <a:rPr lang="en-US" sz="1400" dirty="0"/>
              <a:t>in 2017 (compared with </a:t>
            </a:r>
            <a:r>
              <a:rPr lang="en-US" sz="1400" dirty="0" smtClean="0"/>
              <a:t>12% </a:t>
            </a:r>
            <a:r>
              <a:rPr lang="en-US" sz="1400" dirty="0"/>
              <a:t>&amp; </a:t>
            </a:r>
            <a:r>
              <a:rPr lang="en-US" sz="1400" dirty="0" smtClean="0"/>
              <a:t>13% </a:t>
            </a:r>
            <a:r>
              <a:rPr lang="en-US" sz="1400" dirty="0"/>
              <a:t>in England and the W. </a:t>
            </a:r>
            <a:r>
              <a:rPr lang="en-US" sz="1400" dirty="0" err="1"/>
              <a:t>Mids</a:t>
            </a:r>
            <a:r>
              <a:rPr lang="en-US" sz="1400" dirty="0"/>
              <a:t> respectively).</a:t>
            </a:r>
            <a:r>
              <a:rPr lang="en-US" sz="1200" dirty="0"/>
              <a:t> </a:t>
            </a:r>
            <a:r>
              <a:rPr lang="en-US" sz="1400" dirty="0"/>
              <a:t>Numbers are expected to increase to 24,300 by 2035.</a:t>
            </a:r>
          </a:p>
          <a:p>
            <a:pPr marL="285750" indent="-285750">
              <a:lnSpc>
                <a:spcPts val="1500"/>
              </a:lnSpc>
              <a:spcAft>
                <a:spcPts val="1000"/>
              </a:spcAft>
              <a:buFont typeface="Arial" panose="020B0604020202020204" pitchFamily="34" charset="0"/>
              <a:buChar char="•"/>
            </a:pPr>
            <a:r>
              <a:rPr lang="en-US" sz="1400" b="1" dirty="0"/>
              <a:t>28% of people talk to family and friends less than before the COVID-19 pandemic. </a:t>
            </a:r>
            <a:r>
              <a:rPr lang="en-US" sz="1400" dirty="0" smtClean="0"/>
              <a:t>Reduced contact much </a:t>
            </a:r>
            <a:r>
              <a:rPr lang="en-US" sz="1400" dirty="0"/>
              <a:t>more likely </a:t>
            </a:r>
            <a:r>
              <a:rPr lang="en-US" sz="1400" dirty="0" smtClean="0"/>
              <a:t>for </a:t>
            </a:r>
            <a:r>
              <a:rPr lang="en-US" sz="1400" dirty="0"/>
              <a:t>people living in the most deprived areas (45</a:t>
            </a:r>
            <a:r>
              <a:rPr lang="en-US" sz="1400" dirty="0" smtClean="0"/>
              <a:t>%) or </a:t>
            </a:r>
            <a:r>
              <a:rPr lang="en-US" sz="1400" dirty="0"/>
              <a:t>in </a:t>
            </a:r>
            <a:r>
              <a:rPr lang="en-US" sz="1400" dirty="0" smtClean="0"/>
              <a:t>social rented </a:t>
            </a:r>
            <a:r>
              <a:rPr lang="en-US" sz="1400" dirty="0"/>
              <a:t>accommodation (41%); with a disability (33%); with low mental wellbeing levels (54%); who have felt lonely often/sometimes in the last year (40%). </a:t>
            </a:r>
            <a:endParaRPr lang="en-US" sz="1100" i="1" dirty="0"/>
          </a:p>
          <a:p>
            <a:pPr marL="283845" indent="-285750" algn="just">
              <a:lnSpc>
                <a:spcPts val="1500"/>
              </a:lnSpc>
              <a:buFont typeface="Arial" panose="020B0604020202020204" pitchFamily="34" charset="0"/>
              <a:buChar char="•"/>
            </a:pPr>
            <a:r>
              <a:rPr lang="en-US" sz="1400" b="1" dirty="0"/>
              <a:t>27% of people talk to </a:t>
            </a:r>
            <a:r>
              <a:rPr lang="en-US" sz="1400" b="1" dirty="0" err="1"/>
              <a:t>neighbours</a:t>
            </a:r>
            <a:r>
              <a:rPr lang="en-US" sz="1400" b="1" dirty="0"/>
              <a:t> less than before the COVID-19 pandemic</a:t>
            </a:r>
            <a:r>
              <a:rPr lang="en-US" sz="1400" b="1" dirty="0" smtClean="0"/>
              <a:t>.</a:t>
            </a:r>
            <a:endParaRPr lang="en-US" sz="1400" dirty="0"/>
          </a:p>
          <a:p>
            <a:pPr>
              <a:lnSpc>
                <a:spcPts val="1000"/>
              </a:lnSpc>
            </a:pPr>
            <a:endParaRPr lang="en-GB" sz="1200" dirty="0"/>
          </a:p>
        </p:txBody>
      </p:sp>
      <p:pic>
        <p:nvPicPr>
          <p:cNvPr id="13" name="Picture 12" descr="Doughnut chart showing that 10 percent of people in Herefordshire say that they feel lonely or often." title="loneliness doughnut chart"/>
          <p:cNvPicPr>
            <a:picLocks noChangeAspect="1"/>
          </p:cNvPicPr>
          <p:nvPr/>
        </p:nvPicPr>
        <p:blipFill>
          <a:blip r:embed="rId2">
            <a:clrChange>
              <a:clrFrom>
                <a:srgbClr val="8ED6DA"/>
              </a:clrFrom>
              <a:clrTo>
                <a:srgbClr val="8ED6DA">
                  <a:alpha val="0"/>
                </a:srgbClr>
              </a:clrTo>
            </a:clrChange>
          </a:blip>
          <a:stretch>
            <a:fillRect/>
          </a:stretch>
        </p:blipFill>
        <p:spPr>
          <a:xfrm>
            <a:off x="1052191" y="1820360"/>
            <a:ext cx="1512000" cy="1512000"/>
          </a:xfrm>
          <a:prstGeom prst="rect">
            <a:avLst/>
          </a:prstGeom>
        </p:spPr>
      </p:pic>
      <p:sp>
        <p:nvSpPr>
          <p:cNvPr id="5" name="TextBox 4"/>
          <p:cNvSpPr txBox="1"/>
          <p:nvPr/>
        </p:nvSpPr>
        <p:spPr>
          <a:xfrm>
            <a:off x="5975748" y="673964"/>
            <a:ext cx="5846400" cy="5317200"/>
          </a:xfrm>
          <a:prstGeom prst="rect">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noAutofit/>
          </a:bodyPr>
          <a:lstStyle/>
          <a:p>
            <a:pPr>
              <a:spcAft>
                <a:spcPts val="500"/>
              </a:spcAft>
            </a:pPr>
            <a:r>
              <a:rPr lang="en-US" b="1" dirty="0"/>
              <a:t>Digital divide</a:t>
            </a:r>
          </a:p>
          <a:p>
            <a:pPr>
              <a:lnSpc>
                <a:spcPts val="1500"/>
              </a:lnSpc>
              <a:spcAft>
                <a:spcPts val="800"/>
              </a:spcAft>
            </a:pPr>
            <a:r>
              <a:rPr lang="en-US" sz="1400" i="1" dirty="0"/>
              <a:t>Having access to, and being confident using, the internet is increasingly important for accessing services, education and employment. Being digitally excluded is a risk factor for mental wellbeing.</a:t>
            </a:r>
          </a:p>
          <a:p>
            <a:pPr marL="1619885">
              <a:lnSpc>
                <a:spcPts val="1500"/>
              </a:lnSpc>
            </a:pPr>
            <a:r>
              <a:rPr lang="en-US" sz="1400" dirty="0"/>
              <a:t>Main reasons for adults not using the internet: don’t feel they need to use it or lack the necessary skills. Latter is highest among people:</a:t>
            </a:r>
            <a:endParaRPr lang="en-US" sz="1400" dirty="0">
              <a:cs typeface="Arial" panose="020B0604020202020204"/>
            </a:endParaRPr>
          </a:p>
          <a:p>
            <a:pPr marL="1905635" indent="-285750">
              <a:lnSpc>
                <a:spcPts val="1500"/>
              </a:lnSpc>
              <a:buFont typeface="Arial" panose="020B0604020202020204" pitchFamily="34" charset="0"/>
              <a:buChar char="•"/>
            </a:pPr>
            <a:r>
              <a:rPr lang="en-US" sz="1200" i="1" dirty="0"/>
              <a:t>aged 65+ (33%)</a:t>
            </a:r>
            <a:endParaRPr lang="en-US" sz="1200" i="1" dirty="0">
              <a:cs typeface="Arial" panose="020B0604020202020204"/>
            </a:endParaRPr>
          </a:p>
          <a:p>
            <a:pPr marL="1905635" indent="-285750">
              <a:lnSpc>
                <a:spcPts val="1500"/>
              </a:lnSpc>
              <a:buFont typeface="Arial" panose="020B0604020202020204" pitchFamily="34" charset="0"/>
              <a:buChar char="•"/>
            </a:pPr>
            <a:r>
              <a:rPr lang="en-US" sz="1200" i="1" dirty="0"/>
              <a:t>living in most deprived areas (71%)</a:t>
            </a:r>
            <a:endParaRPr lang="en-US" sz="1200" i="1" dirty="0">
              <a:cs typeface="Arial" panose="020B0604020202020204"/>
            </a:endParaRPr>
          </a:p>
          <a:p>
            <a:pPr marL="1905635" indent="-285750">
              <a:lnSpc>
                <a:spcPts val="1500"/>
              </a:lnSpc>
              <a:spcAft>
                <a:spcPts val="300"/>
              </a:spcAft>
              <a:buFont typeface="Arial" panose="020B0604020202020204" pitchFamily="34" charset="0"/>
              <a:buChar char="•"/>
            </a:pPr>
            <a:r>
              <a:rPr lang="en-US" sz="1200" i="1" dirty="0"/>
              <a:t> with a disability or long-term health condition (40%)</a:t>
            </a:r>
            <a:endParaRPr lang="en-US" sz="1200" i="1" dirty="0">
              <a:cs typeface="Arial" panose="020B0604020202020204"/>
            </a:endParaRPr>
          </a:p>
          <a:p>
            <a:pPr>
              <a:lnSpc>
                <a:spcPts val="1500"/>
              </a:lnSpc>
              <a:spcAft>
                <a:spcPts val="500"/>
              </a:spcAft>
            </a:pPr>
            <a:endParaRPr lang="en-US" sz="1400" dirty="0" smtClean="0"/>
          </a:p>
          <a:p>
            <a:pPr>
              <a:lnSpc>
                <a:spcPts val="1500"/>
              </a:lnSpc>
              <a:spcAft>
                <a:spcPts val="500"/>
              </a:spcAft>
            </a:pPr>
            <a:r>
              <a:rPr lang="en-US" sz="1400" dirty="0" smtClean="0"/>
              <a:t>In </a:t>
            </a:r>
            <a:r>
              <a:rPr lang="en-US" sz="1400" dirty="0"/>
              <a:t>2019, 52% of Telecare service users didn’t use the internet and 37% of them do not want to use it.</a:t>
            </a:r>
            <a:endParaRPr lang="en-US" sz="1400" i="1" dirty="0"/>
          </a:p>
          <a:p>
            <a:pPr marL="285750" indent="-285750">
              <a:lnSpc>
                <a:spcPts val="1500"/>
              </a:lnSpc>
              <a:spcAft>
                <a:spcPts val="500"/>
              </a:spcAft>
              <a:buFont typeface="Arial" panose="020B0604020202020204" pitchFamily="34" charset="0"/>
              <a:buChar char="•"/>
            </a:pPr>
            <a:r>
              <a:rPr lang="en-US" sz="1400" b="1" dirty="0"/>
              <a:t>COVID has accelerated the pre-existing trend toward greater reliance upon digital communication</a:t>
            </a:r>
            <a:r>
              <a:rPr lang="en-US" sz="1400" dirty="0"/>
              <a:t> </a:t>
            </a:r>
            <a:r>
              <a:rPr lang="en-US" sz="1400" b="1" dirty="0"/>
              <a:t>and services </a:t>
            </a:r>
            <a:r>
              <a:rPr lang="en-US" sz="1400" dirty="0"/>
              <a:t>and locally the majority (69%) of people had made greater use of the internet during the past 12 months.</a:t>
            </a:r>
          </a:p>
          <a:p>
            <a:pPr marL="285750" indent="-285750">
              <a:lnSpc>
                <a:spcPts val="1500"/>
              </a:lnSpc>
              <a:spcAft>
                <a:spcPts val="500"/>
              </a:spcAft>
              <a:buFont typeface="Arial" panose="020B0604020202020204" pitchFamily="34" charset="0"/>
              <a:buChar char="•"/>
            </a:pPr>
            <a:r>
              <a:rPr lang="en-US" sz="1400" b="1" dirty="0"/>
              <a:t>A significant minority of 22% feel concerned about the fact that more things are being provided online. </a:t>
            </a:r>
            <a:r>
              <a:rPr lang="en-US" sz="1400" dirty="0"/>
              <a:t>Concern is higher among respondents who do not regularly access the internet (38%), among those 65+ (28%), among the economically inactive (26%), and among the retired (28</a:t>
            </a:r>
            <a:r>
              <a:rPr lang="en-US" sz="1400" dirty="0" smtClean="0"/>
              <a:t>%).</a:t>
            </a:r>
            <a:endParaRPr lang="en-US" sz="1100" i="1" dirty="0"/>
          </a:p>
          <a:p>
            <a:pPr marL="285750" indent="-285750">
              <a:lnSpc>
                <a:spcPts val="1500"/>
              </a:lnSpc>
              <a:spcAft>
                <a:spcPts val="800"/>
              </a:spcAft>
              <a:buFont typeface="Arial" panose="020B0604020202020204" pitchFamily="34" charset="0"/>
              <a:buChar char="•"/>
            </a:pPr>
            <a:r>
              <a:rPr lang="en-US" sz="1400" b="1" dirty="0"/>
              <a:t>Around 300 children in Herefordshire live in households where no home broadband above 2mbps is available at the premises and around 1,800 where there is no internet above 10mbps.</a:t>
            </a:r>
          </a:p>
          <a:p>
            <a:pPr>
              <a:lnSpc>
                <a:spcPts val="1500"/>
              </a:lnSpc>
              <a:spcAft>
                <a:spcPts val="800"/>
              </a:spcAft>
            </a:pPr>
            <a:endParaRPr lang="en-US" sz="1400" dirty="0"/>
          </a:p>
          <a:p>
            <a:pPr>
              <a:lnSpc>
                <a:spcPts val="1500"/>
              </a:lnSpc>
              <a:spcAft>
                <a:spcPts val="800"/>
              </a:spcAft>
            </a:pPr>
            <a:endParaRPr lang="en-GB" sz="1400" dirty="0"/>
          </a:p>
        </p:txBody>
      </p:sp>
      <p:pic>
        <p:nvPicPr>
          <p:cNvPr id="3" name="Picture 2" descr="Doughnut chart showing that 11 percent of people in Herefordshire do not use the internet." title="Internet use doughnut chart"/>
          <p:cNvPicPr>
            <a:picLocks noChangeAspect="1"/>
          </p:cNvPicPr>
          <p:nvPr/>
        </p:nvPicPr>
        <p:blipFill>
          <a:blip r:embed="rId3">
            <a:clrChange>
              <a:clrFrom>
                <a:srgbClr val="FFF2CC"/>
              </a:clrFrom>
              <a:clrTo>
                <a:srgbClr val="FFF2CC">
                  <a:alpha val="0"/>
                </a:srgbClr>
              </a:clrTo>
            </a:clrChange>
          </a:blip>
          <a:stretch>
            <a:fillRect/>
          </a:stretch>
        </p:blipFill>
        <p:spPr>
          <a:xfrm>
            <a:off x="6016365" y="1619285"/>
            <a:ext cx="1504660" cy="1512000"/>
          </a:xfrm>
          <a:prstGeom prst="rect">
            <a:avLst/>
          </a:prstGeom>
        </p:spPr>
      </p:pic>
      <p:sp>
        <p:nvSpPr>
          <p:cNvPr id="7" name="TextBox 6"/>
          <p:cNvSpPr txBox="1"/>
          <p:nvPr/>
        </p:nvSpPr>
        <p:spPr>
          <a:xfrm>
            <a:off x="2360134" y="6179376"/>
            <a:ext cx="6725326" cy="553998"/>
          </a:xfrm>
          <a:prstGeom prst="rect">
            <a:avLst/>
          </a:prstGeom>
          <a:noFill/>
        </p:spPr>
        <p:txBody>
          <a:bodyPr wrap="square" rtlCol="0">
            <a:spAutoFit/>
          </a:bodyPr>
          <a:lstStyle/>
          <a:p>
            <a:r>
              <a:rPr lang="en-GB" sz="1600" b="1" dirty="0"/>
              <a:t>Find out more</a:t>
            </a:r>
            <a:r>
              <a:rPr lang="en-GB" sz="1600" b="1" dirty="0" smtClean="0"/>
              <a:t>: </a:t>
            </a:r>
            <a:r>
              <a:rPr lang="en-GB" sz="1400" dirty="0" smtClean="0"/>
              <a:t>most of the statistics on this slide are from the </a:t>
            </a:r>
            <a:r>
              <a:rPr lang="en-US" sz="1400" dirty="0">
                <a:hlinkClick r:id="rId4" tooltip="Link to Understanding Herefordshire website"/>
              </a:rPr>
              <a:t>Talk Community Wellbeing Survey 2021</a:t>
            </a:r>
            <a:r>
              <a:rPr lang="en-GB" sz="1400" dirty="0"/>
              <a:t> </a:t>
            </a:r>
          </a:p>
        </p:txBody>
      </p:sp>
      <p:pic>
        <p:nvPicPr>
          <p:cNvPr id="8" name="Picture 7" title="&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2035818" y="6291072"/>
            <a:ext cx="324316" cy="330607"/>
          </a:xfrm>
          <a:prstGeom prst="rect">
            <a:avLst/>
          </a:prstGeom>
          <a:solidFill>
            <a:schemeClr val="bg1"/>
          </a:solidFill>
        </p:spPr>
      </p:pic>
    </p:spTree>
    <p:extLst>
      <p:ext uri="{BB962C8B-B14F-4D97-AF65-F5344CB8AC3E}">
        <p14:creationId xmlns:p14="http://schemas.microsoft.com/office/powerpoint/2010/main" val="2610933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7347"/>
            <a:ext cx="11520000" cy="660111"/>
          </a:xfrm>
        </p:spPr>
        <p:txBody>
          <a:bodyPr>
            <a:normAutofit/>
          </a:bodyPr>
          <a:lstStyle/>
          <a:p>
            <a:r>
              <a:rPr lang="en-GB" sz="2800" dirty="0"/>
              <a:t>Caring for vulnerable adults</a:t>
            </a:r>
          </a:p>
        </p:txBody>
      </p:sp>
      <p:sp>
        <p:nvSpPr>
          <p:cNvPr id="27" name="TextBox 26"/>
          <p:cNvSpPr txBox="1"/>
          <p:nvPr/>
        </p:nvSpPr>
        <p:spPr>
          <a:xfrm>
            <a:off x="287167" y="738445"/>
            <a:ext cx="11520170" cy="2952000"/>
          </a:xfrm>
          <a:prstGeom prst="rect">
            <a:avLst/>
          </a:prstGeom>
          <a:solidFill>
            <a:srgbClr val="8ED6DA"/>
          </a:solidFill>
        </p:spPr>
        <p:txBody>
          <a:bodyPr wrap="square" lIns="91440" tIns="45720" rIns="91440" bIns="45720" rtlCol="0" anchor="t">
            <a:noAutofit/>
          </a:bodyPr>
          <a:lstStyle/>
          <a:p>
            <a:pPr marL="3599815" indent="-179705">
              <a:lnSpc>
                <a:spcPct val="95000"/>
              </a:lnSpc>
              <a:spcAft>
                <a:spcPts val="400"/>
              </a:spcAft>
              <a:buFont typeface="Arial" panose="020B0604020202020204" pitchFamily="34" charset="0"/>
              <a:buChar char="•"/>
            </a:pPr>
            <a:r>
              <a:rPr lang="en-US" sz="1400" dirty="0"/>
              <a:t>Herefordshire Council supports around 750 people to meet their assessed eligible social care needs in a care home. This is around a third of the total Herefordshire care home capacity; the remaining placements are used by self-funders, the NHS, other local authorities, or are vacant.</a:t>
            </a:r>
            <a:endParaRPr lang="en-US" dirty="0">
              <a:cs typeface="Arial" panose="020B0604020202020204"/>
            </a:endParaRPr>
          </a:p>
          <a:p>
            <a:pPr marL="3599815" indent="-179705">
              <a:lnSpc>
                <a:spcPct val="95000"/>
              </a:lnSpc>
              <a:spcAft>
                <a:spcPts val="1000"/>
              </a:spcAft>
              <a:buFont typeface="Arial" panose="020B0604020202020204" pitchFamily="34" charset="0"/>
              <a:buChar char="•"/>
            </a:pPr>
            <a:r>
              <a:rPr lang="en-GB" sz="1400" dirty="0"/>
              <a:t>The need for care home beds for those aged 65 and over is projected to increase by around 70% over the next 20-years </a:t>
            </a:r>
            <a:r>
              <a:rPr lang="en-GB" sz="1200" i="1" dirty="0"/>
              <a:t>(in the absence of </a:t>
            </a:r>
            <a:r>
              <a:rPr lang="en-US" sz="1200" i="1" dirty="0"/>
              <a:t>changes to eligibility criteria or other policies that would affect future trends).</a:t>
            </a:r>
            <a:endParaRPr lang="en-GB" sz="1200" i="1" dirty="0">
              <a:cs typeface="Arial" panose="020B0604020202020204"/>
            </a:endParaRPr>
          </a:p>
          <a:p>
            <a:pPr marL="3599815" indent="-179705">
              <a:lnSpc>
                <a:spcPct val="95000"/>
              </a:lnSpc>
              <a:spcAft>
                <a:spcPts val="400"/>
              </a:spcAft>
              <a:buFont typeface="Arial" panose="020B0604020202020204" pitchFamily="34" charset="0"/>
              <a:buChar char="•"/>
            </a:pPr>
            <a:r>
              <a:rPr lang="en-US" sz="1400" dirty="0"/>
              <a:t>Herefordshire Council currently commissions just under 10,000 hours of home care per week from providers to support around 700 customers at any one time. This is around 60% of the total market in Herefordshire.</a:t>
            </a:r>
            <a:endParaRPr lang="en-US" sz="1400" dirty="0">
              <a:cs typeface="Arial" panose="020B0604020202020204"/>
            </a:endParaRPr>
          </a:p>
          <a:p>
            <a:pPr marL="3599815" indent="-179705">
              <a:lnSpc>
                <a:spcPct val="95000"/>
              </a:lnSpc>
              <a:spcAft>
                <a:spcPts val="600"/>
              </a:spcAft>
              <a:buFont typeface="Arial" panose="020B0604020202020204" pitchFamily="34" charset="0"/>
              <a:buChar char="•"/>
            </a:pPr>
            <a:r>
              <a:rPr lang="en-GB" sz="1400" dirty="0"/>
              <a:t>The need for home care provision for those aged 65 and over is projected to increase by around 70% over the next 20-years </a:t>
            </a:r>
            <a:r>
              <a:rPr lang="en-GB" sz="1400" i="1" dirty="0"/>
              <a:t>(in the absence of </a:t>
            </a:r>
            <a:r>
              <a:rPr lang="en-US" sz="1400" i="1" dirty="0"/>
              <a:t>changes to eligibility criteria or other policies that would affect future trends).</a:t>
            </a:r>
            <a:endParaRPr lang="en-GB" sz="1400" i="1" dirty="0">
              <a:cs typeface="Arial" panose="020B0604020202020204"/>
            </a:endParaRPr>
          </a:p>
          <a:p>
            <a:pPr marL="3602990">
              <a:lnSpc>
                <a:spcPct val="95000"/>
              </a:lnSpc>
            </a:pPr>
            <a:r>
              <a:rPr lang="en-US" sz="1400" b="1" i="1" dirty="0">
                <a:cs typeface="Arial"/>
              </a:rPr>
              <a:t>Find out more:</a:t>
            </a:r>
            <a:r>
              <a:rPr lang="en-US" sz="1400" i="1" dirty="0">
                <a:ea typeface="+mn-lt"/>
                <a:cs typeface="+mn-lt"/>
              </a:rPr>
              <a:t> </a:t>
            </a:r>
            <a:r>
              <a:rPr lang="en-US" sz="1400" dirty="0">
                <a:ea typeface="+mn-lt"/>
                <a:cs typeface="+mn-lt"/>
                <a:hlinkClick r:id="rId2"/>
              </a:rPr>
              <a:t>Herefordshire Market Position Statement 2020-2025</a:t>
            </a:r>
          </a:p>
          <a:p>
            <a:pPr marL="285750" indent="-285750">
              <a:buFont typeface="Arial" panose="020B0604020202020204" pitchFamily="34" charset="0"/>
              <a:buChar char="•"/>
            </a:pPr>
            <a:endParaRPr lang="en-GB" sz="1400" dirty="0">
              <a:cs typeface="Arial" panose="020B0604020202020204"/>
            </a:endParaRPr>
          </a:p>
        </p:txBody>
      </p:sp>
      <p:sp>
        <p:nvSpPr>
          <p:cNvPr id="22" name="Text Box 2" descr="There are 2,200 adults aged 18 and over who are supported by Adult Social Care Services as long-term clients. Icon created by corpus delicti from Noun Project." title="Adult social care icon"/>
          <p:cNvSpPr txBox="1">
            <a:spLocks noChangeAspect="1" noChangeArrowheads="1"/>
          </p:cNvSpPr>
          <p:nvPr/>
        </p:nvSpPr>
        <p:spPr bwMode="auto">
          <a:xfrm>
            <a:off x="379528" y="820418"/>
            <a:ext cx="2159635" cy="2159635"/>
          </a:xfrm>
          <a:prstGeom prst="ellipse">
            <a:avLst/>
          </a:prstGeom>
          <a:blipFill dpi="0" rotWithShape="1">
            <a:blip r:embed="rId3" cstate="print">
              <a:alphaModFix amt="44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28575">
            <a:solidFill>
              <a:srgbClr val="0070C0"/>
            </a:solidFill>
            <a:miter lim="800000"/>
            <a:headEnd/>
            <a:tailEnd/>
          </a:ln>
        </p:spPr>
        <p:txBody>
          <a:bodyPr rot="0" vert="horz" wrap="square" lIns="91440" tIns="0" rIns="91440" bIns="0" anchor="t" anchorCtr="0">
            <a:noAutofit/>
          </a:bodyPr>
          <a:lstStyle/>
          <a:p>
            <a:pPr algn="ctr">
              <a:spcAft>
                <a:spcPts val="0"/>
              </a:spcAft>
            </a:pPr>
            <a:r>
              <a:rPr lang="en-US" sz="2000" b="1" dirty="0">
                <a:solidFill>
                  <a:srgbClr val="0070C0"/>
                </a:solidFill>
                <a:latin typeface="Arial" panose="020B0604020202020204" pitchFamily="34" charset="0"/>
                <a:ea typeface="Times New Roman" panose="02020603050405020304" pitchFamily="18" charset="0"/>
              </a:rPr>
              <a:t>2,200 adults</a:t>
            </a:r>
          </a:p>
          <a:p>
            <a:pPr algn="ctr">
              <a:spcAft>
                <a:spcPts val="0"/>
              </a:spcAft>
            </a:pPr>
            <a:r>
              <a:rPr lang="en-US" sz="1400" b="1" dirty="0">
                <a:solidFill>
                  <a:srgbClr val="0070C0"/>
                </a:solidFill>
                <a:latin typeface="Arial" panose="020B0604020202020204" pitchFamily="34" charset="0"/>
                <a:ea typeface="Times New Roman" panose="02020603050405020304" pitchFamily="18" charset="0"/>
              </a:rPr>
              <a:t>are supported by Adult Social Care (ASC) services*</a:t>
            </a:r>
            <a:endParaRPr lang="en-GB" sz="1100" dirty="0">
              <a:effectLst/>
              <a:latin typeface="Arial" panose="020B0604020202020204" pitchFamily="34" charset="0"/>
              <a:ea typeface="Times New Roman" panose="02020603050405020304" pitchFamily="18" charset="0"/>
            </a:endParaRPr>
          </a:p>
        </p:txBody>
      </p:sp>
      <p:sp>
        <p:nvSpPr>
          <p:cNvPr id="25" name="TextBox 24"/>
          <p:cNvSpPr txBox="1"/>
          <p:nvPr/>
        </p:nvSpPr>
        <p:spPr>
          <a:xfrm>
            <a:off x="380355" y="2929857"/>
            <a:ext cx="2267718" cy="769441"/>
          </a:xfrm>
          <a:prstGeom prst="rect">
            <a:avLst/>
          </a:prstGeom>
          <a:noFill/>
        </p:spPr>
        <p:txBody>
          <a:bodyPr wrap="square" rtlCol="0">
            <a:spAutoFit/>
          </a:bodyPr>
          <a:lstStyle/>
          <a:p>
            <a:r>
              <a:rPr lang="en-GB" sz="1100" i="1"/>
              <a:t>* Average number of adults aged 18 &amp; over accessing long-term support from ASC at any one time during 2020-21.</a:t>
            </a:r>
          </a:p>
        </p:txBody>
      </p:sp>
      <p:pic>
        <p:nvPicPr>
          <p:cNvPr id="32" name="Picture 31" descr="Nursing home icon - in public domai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39350" y="935106"/>
            <a:ext cx="943903" cy="926900"/>
          </a:xfrm>
          <a:prstGeom prst="rect">
            <a:avLst/>
          </a:prstGeom>
        </p:spPr>
      </p:pic>
      <p:pic>
        <p:nvPicPr>
          <p:cNvPr id="41" name="Picture 40" descr="Home care icon created by Daniel Grohotolski from Noun Project" title="Home care ico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1510" y="2215144"/>
            <a:ext cx="1001601" cy="932460"/>
          </a:xfrm>
          <a:prstGeom prst="rect">
            <a:avLst/>
          </a:prstGeom>
        </p:spPr>
      </p:pic>
      <p:sp>
        <p:nvSpPr>
          <p:cNvPr id="43" name="TextBox 42"/>
          <p:cNvSpPr txBox="1"/>
          <p:nvPr/>
        </p:nvSpPr>
        <p:spPr>
          <a:xfrm>
            <a:off x="287167" y="3747367"/>
            <a:ext cx="2427282" cy="2235483"/>
          </a:xfrm>
          <a:prstGeom prst="rect">
            <a:avLst/>
          </a:prstGeom>
          <a:solidFill>
            <a:srgbClr val="8ED6DA"/>
          </a:solidFill>
        </p:spPr>
        <p:txBody>
          <a:bodyPr wrap="square" lIns="91440" tIns="137160" rIns="91440" bIns="45720" rtlCol="0" anchor="t">
            <a:noAutofit/>
          </a:bodyPr>
          <a:lstStyle/>
          <a:p>
            <a:pPr>
              <a:spcAft>
                <a:spcPts val="4800"/>
              </a:spcAft>
            </a:pPr>
            <a:r>
              <a:rPr lang="en-GB"/>
              <a:t>Social care workforce</a:t>
            </a:r>
            <a:endParaRPr lang="en-US">
              <a:cs typeface="Arial" panose="020B0604020202020204"/>
            </a:endParaRPr>
          </a:p>
          <a:p>
            <a:r>
              <a:rPr lang="en-US" sz="1400"/>
              <a:t>Herefordshire experiences workforce issues in relation to recruitment &amp; retention, particularly in the home care service.</a:t>
            </a:r>
          </a:p>
          <a:p>
            <a:endParaRPr lang="en-GB"/>
          </a:p>
        </p:txBody>
      </p:sp>
      <p:sp>
        <p:nvSpPr>
          <p:cNvPr id="3" name="TextBox 2"/>
          <p:cNvSpPr txBox="1">
            <a:spLocks/>
          </p:cNvSpPr>
          <p:nvPr/>
        </p:nvSpPr>
        <p:spPr>
          <a:xfrm>
            <a:off x="330365" y="4186307"/>
            <a:ext cx="2261027" cy="508000"/>
          </a:xfrm>
          <a:prstGeom prst="rect">
            <a:avLst/>
          </a:prstGeom>
          <a:solidFill>
            <a:srgbClr val="0070C0"/>
          </a:solidFill>
          <a:ln w="28575">
            <a:solidFill>
              <a:schemeClr val="accent1"/>
            </a:solidFill>
          </a:ln>
        </p:spPr>
        <p:txBody>
          <a:bodyPr wrap="square" tIns="36000" rtlCol="0">
            <a:noAutofit/>
          </a:bodyPr>
          <a:lstStyle/>
          <a:p>
            <a:pPr algn="ctr"/>
            <a:r>
              <a:rPr lang="en-US" sz="1400" b="1">
                <a:solidFill>
                  <a:schemeClr val="bg1"/>
                </a:solidFill>
              </a:rPr>
              <a:t>6,300 jobs</a:t>
            </a:r>
            <a:endParaRPr lang="en-US" sz="1400">
              <a:solidFill>
                <a:schemeClr val="bg1"/>
              </a:solidFill>
            </a:endParaRPr>
          </a:p>
          <a:p>
            <a:pPr algn="ctr"/>
            <a:r>
              <a:rPr lang="en-US" sz="1400">
                <a:solidFill>
                  <a:schemeClr val="bg1"/>
                </a:solidFill>
              </a:rPr>
              <a:t>in adult social care</a:t>
            </a:r>
            <a:endParaRPr lang="en-GB" sz="1400">
              <a:solidFill>
                <a:schemeClr val="bg1"/>
              </a:solidFill>
            </a:endParaRPr>
          </a:p>
        </p:txBody>
      </p:sp>
      <p:sp>
        <p:nvSpPr>
          <p:cNvPr id="12" name="TextBox 11"/>
          <p:cNvSpPr txBox="1"/>
          <p:nvPr/>
        </p:nvSpPr>
        <p:spPr>
          <a:xfrm>
            <a:off x="2806809" y="3747367"/>
            <a:ext cx="2661116" cy="2235483"/>
          </a:xfrm>
          <a:prstGeom prst="rect">
            <a:avLst/>
          </a:prstGeom>
          <a:solidFill>
            <a:srgbClr val="8ED6DA"/>
          </a:solidFill>
        </p:spPr>
        <p:txBody>
          <a:bodyPr wrap="square" lIns="91440" tIns="137160" rIns="91440" bIns="45720" rtlCol="0" anchor="t">
            <a:noAutofit/>
          </a:bodyPr>
          <a:lstStyle/>
          <a:p>
            <a:pPr>
              <a:spcAft>
                <a:spcPts val="6000"/>
              </a:spcAft>
            </a:pPr>
            <a:r>
              <a:rPr lang="en-GB"/>
              <a:t>Unpaid carers</a:t>
            </a:r>
          </a:p>
          <a:p>
            <a:r>
              <a:rPr lang="en-US" sz="1400"/>
              <a:t>In the more recent 2021 Community Wellbeing Survey, 23% of people indicated they provide unpaid care.</a:t>
            </a:r>
          </a:p>
          <a:p>
            <a:endParaRPr lang="en-GB"/>
          </a:p>
        </p:txBody>
      </p:sp>
      <p:sp>
        <p:nvSpPr>
          <p:cNvPr id="13" name="TextBox 12"/>
          <p:cNvSpPr txBox="1">
            <a:spLocks/>
          </p:cNvSpPr>
          <p:nvPr/>
        </p:nvSpPr>
        <p:spPr>
          <a:xfrm>
            <a:off x="2880697" y="4186306"/>
            <a:ext cx="2513340" cy="674256"/>
          </a:xfrm>
          <a:prstGeom prst="rect">
            <a:avLst/>
          </a:prstGeom>
          <a:solidFill>
            <a:srgbClr val="0070C0"/>
          </a:solidFill>
          <a:ln w="28575">
            <a:solidFill>
              <a:schemeClr val="accent1"/>
            </a:solidFill>
          </a:ln>
        </p:spPr>
        <p:txBody>
          <a:bodyPr wrap="square" lIns="0" tIns="36000" rIns="0" rtlCol="0">
            <a:noAutofit/>
          </a:bodyPr>
          <a:lstStyle/>
          <a:p>
            <a:pPr algn="ctr"/>
            <a:r>
              <a:rPr lang="en-US" sz="1400" b="1">
                <a:solidFill>
                  <a:schemeClr val="bg1"/>
                </a:solidFill>
              </a:rPr>
              <a:t>21,000 people (11%)</a:t>
            </a:r>
          </a:p>
          <a:p>
            <a:pPr algn="ctr"/>
            <a:r>
              <a:rPr lang="en-US" sz="1400">
                <a:solidFill>
                  <a:schemeClr val="bg1"/>
                </a:solidFill>
              </a:rPr>
              <a:t>providing at least an hour of unpaid care a week </a:t>
            </a:r>
            <a:r>
              <a:rPr lang="en-US" sz="1100" i="1">
                <a:solidFill>
                  <a:schemeClr val="bg1"/>
                </a:solidFill>
              </a:rPr>
              <a:t>(Census 2011)</a:t>
            </a:r>
            <a:endParaRPr lang="en-GB" sz="1400">
              <a:solidFill>
                <a:schemeClr val="bg1"/>
              </a:solidFill>
            </a:endParaRPr>
          </a:p>
        </p:txBody>
      </p:sp>
      <p:sp>
        <p:nvSpPr>
          <p:cNvPr id="11" name="TextBox 10"/>
          <p:cNvSpPr txBox="1"/>
          <p:nvPr/>
        </p:nvSpPr>
        <p:spPr>
          <a:xfrm>
            <a:off x="5541819" y="3742140"/>
            <a:ext cx="6265520" cy="2235483"/>
          </a:xfrm>
          <a:prstGeom prst="rect">
            <a:avLst/>
          </a:prstGeom>
          <a:solidFill>
            <a:schemeClr val="accent4">
              <a:lumMod val="20000"/>
              <a:lumOff val="80000"/>
            </a:schemeClr>
          </a:solidFill>
        </p:spPr>
        <p:txBody>
          <a:bodyPr wrap="square" lIns="91440" tIns="91440" rIns="91440" bIns="45720" rtlCol="0" anchor="t">
            <a:noAutofit/>
          </a:bodyPr>
          <a:lstStyle/>
          <a:p>
            <a:pPr>
              <a:lnSpc>
                <a:spcPts val="1400"/>
              </a:lnSpc>
              <a:spcAft>
                <a:spcPts val="400"/>
              </a:spcAft>
            </a:pPr>
            <a:r>
              <a:rPr lang="en-GB" dirty="0"/>
              <a:t>Armed forces community</a:t>
            </a:r>
          </a:p>
          <a:p>
            <a:pPr marL="91440" indent="-91440">
              <a:lnSpc>
                <a:spcPct val="90000"/>
              </a:lnSpc>
              <a:spcAft>
                <a:spcPts val="400"/>
              </a:spcAft>
              <a:buFont typeface="Arial" panose="020B0604020202020204" pitchFamily="34" charset="0"/>
              <a:buChar char="•"/>
            </a:pPr>
            <a:r>
              <a:rPr lang="en-US" sz="1400" dirty="0"/>
              <a:t>Herefordshire’s Armed Forces community make an outstanding contribution to society with the majority of service personnel settled with their families, or as veterans having adapted well to civilian life.</a:t>
            </a:r>
            <a:endParaRPr lang="en-US" sz="1400" dirty="0">
              <a:cs typeface="Arial" panose="020B0604020202020204"/>
            </a:endParaRPr>
          </a:p>
          <a:p>
            <a:pPr marL="91440" indent="-91440">
              <a:lnSpc>
                <a:spcPct val="90000"/>
              </a:lnSpc>
              <a:spcAft>
                <a:spcPts val="400"/>
              </a:spcAft>
              <a:buFont typeface="Arial" panose="020B0604020202020204" pitchFamily="34" charset="0"/>
              <a:buChar char="•"/>
            </a:pPr>
            <a:r>
              <a:rPr lang="en-US" sz="1400" dirty="0"/>
              <a:t>A minority of veterans have issues with mental health, housing, employment and training, and interactions with the criminal justice system.</a:t>
            </a:r>
            <a:endParaRPr lang="en-US" sz="1400" dirty="0">
              <a:cs typeface="Arial" panose="020B0604020202020204"/>
            </a:endParaRPr>
          </a:p>
          <a:p>
            <a:pPr marL="91440" indent="-91440">
              <a:lnSpc>
                <a:spcPct val="90000"/>
              </a:lnSpc>
              <a:spcAft>
                <a:spcPts val="600"/>
              </a:spcAft>
              <a:buFont typeface="Arial" panose="020B0604020202020204" pitchFamily="34" charset="0"/>
              <a:buChar char="•"/>
            </a:pPr>
            <a:r>
              <a:rPr lang="en-US" sz="1400" dirty="0"/>
              <a:t>A great deal of work has been done by the Armed Forces Covenant and local authorities to ensure those who serve or who have served in the Armed Forces, and their families, are treated fairly.</a:t>
            </a:r>
            <a:endParaRPr lang="en-US" sz="1400" dirty="0">
              <a:cs typeface="Arial" panose="020B0604020202020204"/>
            </a:endParaRPr>
          </a:p>
          <a:p>
            <a:pPr marL="91440">
              <a:lnSpc>
                <a:spcPct val="90000"/>
              </a:lnSpc>
              <a:spcAft>
                <a:spcPts val="400"/>
              </a:spcAft>
            </a:pPr>
            <a:r>
              <a:rPr lang="en-US" sz="1400" b="1" i="1" dirty="0">
                <a:cs typeface="Arial" panose="020B0604020202020204"/>
              </a:rPr>
              <a:t>Find out more:</a:t>
            </a:r>
            <a:r>
              <a:rPr lang="en-US" sz="1400" i="1" dirty="0">
                <a:cs typeface="Arial" panose="020B0604020202020204"/>
              </a:rPr>
              <a:t> </a:t>
            </a:r>
            <a:r>
              <a:rPr lang="en-US" sz="1400" dirty="0" smtClean="0">
                <a:hlinkClick r:id="rId6"/>
              </a:rPr>
              <a:t>Armed forces community needs assessment 2019</a:t>
            </a:r>
            <a:endParaRPr lang="en-US" sz="1400" dirty="0">
              <a:cs typeface="Arial"/>
            </a:endParaRPr>
          </a:p>
          <a:p>
            <a:pPr marL="91440">
              <a:lnSpc>
                <a:spcPct val="90000"/>
              </a:lnSpc>
              <a:spcAft>
                <a:spcPts val="400"/>
              </a:spcAft>
            </a:pPr>
            <a:endParaRPr lang="en-US" sz="1400" i="1" dirty="0">
              <a:cs typeface="Arial" panose="020B0604020202020204"/>
            </a:endParaRPr>
          </a:p>
        </p:txBody>
      </p:sp>
    </p:spTree>
    <p:extLst>
      <p:ext uri="{BB962C8B-B14F-4D97-AF65-F5344CB8AC3E}">
        <p14:creationId xmlns:p14="http://schemas.microsoft.com/office/powerpoint/2010/main" val="914206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2708"/>
            <a:ext cx="11520000" cy="549275"/>
          </a:xfrm>
        </p:spPr>
        <p:txBody>
          <a:bodyPr>
            <a:noAutofit/>
          </a:bodyPr>
          <a:lstStyle/>
          <a:p>
            <a:r>
              <a:rPr lang="en-GB" sz="2800" dirty="0"/>
              <a:t>Safeguarding the most vulnerable</a:t>
            </a:r>
          </a:p>
        </p:txBody>
      </p:sp>
      <p:sp>
        <p:nvSpPr>
          <p:cNvPr id="5" name="TextBox 4"/>
          <p:cNvSpPr txBox="1"/>
          <p:nvPr/>
        </p:nvSpPr>
        <p:spPr>
          <a:xfrm>
            <a:off x="287167" y="690111"/>
            <a:ext cx="11520170" cy="3210162"/>
          </a:xfrm>
          <a:prstGeom prst="rect">
            <a:avLst/>
          </a:prstGeom>
          <a:solidFill>
            <a:srgbClr val="8ED6DA"/>
          </a:solidFill>
        </p:spPr>
        <p:txBody>
          <a:bodyPr wrap="square" rtlCol="0">
            <a:noAutofit/>
          </a:bodyPr>
          <a:lstStyle/>
          <a:p>
            <a:pPr marL="171450" lvl="0" indent="-171450">
              <a:spcAft>
                <a:spcPts val="1000"/>
              </a:spcAft>
              <a:buFont typeface="Arial" panose="020B0604020202020204" pitchFamily="34" charset="0"/>
              <a:buChar char="•"/>
            </a:pPr>
            <a:r>
              <a:rPr lang="en-GB" sz="1200" dirty="0"/>
              <a:t>Throughout the JSNA, we highlight the interconnections between many of the risks to both physical and mental well-being: generational, adverse childhood experiences (ACEs), substance misuse, exploitation, crime</a:t>
            </a:r>
            <a:r>
              <a:rPr lang="en-GB" sz="1200" dirty="0" smtClean="0"/>
              <a:t>,</a:t>
            </a:r>
            <a:r>
              <a:rPr lang="en-GB" sz="1200" dirty="0"/>
              <a:t> financial insecurity. These multiple complex vulnerabilities (MCVs) increase the risk of leading chaotic lifestyles and dying prematurely.  </a:t>
            </a:r>
          </a:p>
          <a:p>
            <a:pPr marL="171450" lvl="0" indent="-171450">
              <a:spcAft>
                <a:spcPts val="1000"/>
              </a:spcAft>
              <a:buFont typeface="Arial" panose="020B0604020202020204" pitchFamily="34" charset="0"/>
              <a:buChar char="•"/>
            </a:pPr>
            <a:r>
              <a:rPr lang="en-GB" sz="1200" dirty="0"/>
              <a:t>Although few in number, people with MCVs consume a disproportionately high amount of resources across multiple services. At the start of the pandemic around 150 individuals with MCVs were identified by strategic partners, many of whom will have had at least one adverse childhood experience.</a:t>
            </a:r>
          </a:p>
          <a:p>
            <a:pPr marL="171450" lvl="0" indent="-171450">
              <a:spcAft>
                <a:spcPts val="1000"/>
              </a:spcAft>
              <a:buFont typeface="Arial" panose="020B0604020202020204" pitchFamily="34" charset="0"/>
              <a:buChar char="•"/>
            </a:pPr>
            <a:r>
              <a:rPr lang="en-GB" sz="1200" dirty="0"/>
              <a:t>Rough sleepers are one of the groups most likely to have MCVs, and have a shorter life </a:t>
            </a:r>
            <a:r>
              <a:rPr lang="en-GB" sz="1200" dirty="0" smtClean="0"/>
              <a:t>expectancy.</a:t>
            </a:r>
            <a:r>
              <a:rPr lang="en-GB" sz="1200" dirty="0"/>
              <a:t>  They were an early focus for Project BRAVE, which was initially set up to meet the government requirement of ‘Everyone In’ at the start of the first lockdown, when 200 people were provided with emergency accommodation at fifteen sites across Herefordshire.  Its strategic ambition has since expanded to ‘’to make rough sleeping rare, infrequent and non-reoccurring’’.</a:t>
            </a:r>
          </a:p>
          <a:p>
            <a:pPr marL="171450" lvl="0" indent="-171450">
              <a:spcAft>
                <a:spcPts val="1000"/>
              </a:spcAft>
              <a:buFont typeface="Arial" panose="020B0604020202020204" pitchFamily="34" charset="0"/>
              <a:buChar char="•"/>
            </a:pPr>
            <a:r>
              <a:rPr lang="en-GB" sz="1200" dirty="0"/>
              <a:t>Referrals to Herefordshire Adult Safeguarding are currently 25% higher than they were a year ago, believed to be partly due to increasing need due to </a:t>
            </a:r>
            <a:r>
              <a:rPr lang="en-GB" sz="1200" dirty="0" smtClean="0"/>
              <a:t>COVID-19 </a:t>
            </a:r>
            <a:r>
              <a:rPr lang="en-GB" sz="1200" dirty="0"/>
              <a:t>and partly to increased awareness.  </a:t>
            </a:r>
          </a:p>
          <a:p>
            <a:pPr marL="171450" lvl="0" indent="-171450">
              <a:spcAft>
                <a:spcPts val="1000"/>
              </a:spcAft>
              <a:buFont typeface="Arial" panose="020B0604020202020204" pitchFamily="34" charset="0"/>
              <a:buChar char="•"/>
            </a:pPr>
            <a:r>
              <a:rPr lang="en-GB" sz="1200" dirty="0"/>
              <a:t>A Complex Adult Referrals Matrix approach can contribute to positive outcomes for adults and greatly aids meaningful communication between services; over the last six months there has been a clear uptake in the use of CARMS by services.</a:t>
            </a:r>
          </a:p>
          <a:p>
            <a:pPr marL="171450" lvl="0" indent="-171450">
              <a:spcAft>
                <a:spcPts val="1000"/>
              </a:spcAft>
              <a:buFont typeface="Arial" panose="020B0604020202020204" pitchFamily="34" charset="0"/>
              <a:buChar char="•"/>
            </a:pPr>
            <a:r>
              <a:rPr lang="en-GB" sz="1200" dirty="0" smtClean="0"/>
              <a:t>There </a:t>
            </a:r>
            <a:r>
              <a:rPr lang="en-GB" sz="1200" dirty="0"/>
              <a:t>is scope for further intelligence sharing across agencies to provide a more holistic understanding of the key vulnerabilities that lead to these complex cases.</a:t>
            </a:r>
          </a:p>
          <a:p>
            <a:pPr marL="285750" indent="-285750">
              <a:buFont typeface="Arial" panose="020B0604020202020204" pitchFamily="34" charset="0"/>
              <a:buChar char="•"/>
            </a:pPr>
            <a:endParaRPr lang="en-GB" sz="1200" dirty="0"/>
          </a:p>
        </p:txBody>
      </p:sp>
      <p:sp>
        <p:nvSpPr>
          <p:cNvPr id="6" name="TextBox 5"/>
          <p:cNvSpPr txBox="1"/>
          <p:nvPr/>
        </p:nvSpPr>
        <p:spPr>
          <a:xfrm>
            <a:off x="287167" y="3937277"/>
            <a:ext cx="11520170" cy="2062102"/>
          </a:xfrm>
          <a:prstGeom prst="rect">
            <a:avLst/>
          </a:prstGeom>
          <a:solidFill>
            <a:schemeClr val="accent4">
              <a:lumMod val="20000"/>
              <a:lumOff val="80000"/>
            </a:schemeClr>
          </a:solidFill>
        </p:spPr>
        <p:txBody>
          <a:bodyPr wrap="square" lIns="91440" tIns="0" rIns="91440" bIns="0" rtlCol="0" anchor="t">
            <a:noAutofit/>
          </a:bodyPr>
          <a:lstStyle/>
          <a:p>
            <a:r>
              <a:rPr lang="en-GB" sz="1600" dirty="0"/>
              <a:t>Domestic abuse</a:t>
            </a:r>
          </a:p>
          <a:p>
            <a:pPr marL="1737360" indent="-171450">
              <a:spcAft>
                <a:spcPts val="300"/>
              </a:spcAft>
              <a:buFont typeface="Arial" panose="020B0604020202020204" pitchFamily="34" charset="0"/>
              <a:buChar char="•"/>
            </a:pPr>
            <a:r>
              <a:rPr lang="en-US" sz="1200" dirty="0"/>
              <a:t>An estimated 4,900 women and 2,400 men aged 16-74 were victims of domestic abuse (DA) in Herefordshire during the year to March 2020.</a:t>
            </a:r>
            <a:endParaRPr lang="en-US" sz="1200" dirty="0">
              <a:cs typeface="Arial"/>
            </a:endParaRPr>
          </a:p>
          <a:p>
            <a:pPr marL="1737360" indent="-171450">
              <a:spcAft>
                <a:spcPts val="300"/>
              </a:spcAft>
              <a:buFont typeface="Arial" panose="020B0604020202020204" pitchFamily="34" charset="0"/>
              <a:buChar char="•"/>
            </a:pPr>
            <a:r>
              <a:rPr lang="en-US" sz="1200" dirty="0"/>
              <a:t>Domestic abuse offences have been increasing steadily over the last 3 years, and in 2020/21 there were almost 2,200 offences recorded in Herefordshire by the police.</a:t>
            </a:r>
            <a:endParaRPr lang="en-US" sz="1200" dirty="0">
              <a:cs typeface="Arial"/>
            </a:endParaRPr>
          </a:p>
          <a:p>
            <a:pPr marL="1737360" indent="-171450">
              <a:spcAft>
                <a:spcPts val="300"/>
              </a:spcAft>
              <a:buFont typeface="Arial" panose="020B0604020202020204" pitchFamily="34" charset="0"/>
              <a:buChar char="•"/>
            </a:pPr>
            <a:r>
              <a:rPr lang="en-US" sz="1200" dirty="0"/>
              <a:t>Victims of DA are more likely to be younger and that prevalence rates largely decreases through the age groups.</a:t>
            </a:r>
            <a:endParaRPr lang="en-US" sz="1200" dirty="0">
              <a:cs typeface="Arial"/>
            </a:endParaRPr>
          </a:p>
          <a:p>
            <a:pPr marL="1737360" indent="-171450">
              <a:spcAft>
                <a:spcPts val="300"/>
              </a:spcAft>
              <a:buFont typeface="Arial" panose="020B0604020202020204" pitchFamily="34" charset="0"/>
              <a:buChar char="•"/>
            </a:pPr>
            <a:r>
              <a:rPr lang="en-US" sz="1200" dirty="0"/>
              <a:t>The majority of DA is between partners, with 4% of adults having experienced this type of abuse, and 1.9% of adults experiencing abuse from family members. Women are also most likely to be victims of all types of DA, although the difference in prevalence between men and women suffering family abuse is much smaller than the difference in prevalence between men and women suffering partner abuse.</a:t>
            </a:r>
            <a:endParaRPr lang="en-US" sz="1200" dirty="0">
              <a:cs typeface="Arial" panose="020B0604020202020204"/>
            </a:endParaRPr>
          </a:p>
          <a:p>
            <a:pPr marL="1737360" indent="-171450">
              <a:spcAft>
                <a:spcPts val="300"/>
              </a:spcAft>
              <a:buFont typeface="Arial" panose="020B0604020202020204" pitchFamily="34" charset="0"/>
              <a:buChar char="•"/>
            </a:pPr>
            <a:r>
              <a:rPr lang="en-US" sz="1200" dirty="0">
                <a:ea typeface="+mn-lt"/>
                <a:cs typeface="+mn-lt"/>
              </a:rPr>
              <a:t>There </a:t>
            </a:r>
            <a:r>
              <a:rPr lang="en-US" sz="1200" dirty="0" smtClean="0">
                <a:ea typeface="+mn-lt"/>
                <a:cs typeface="+mn-lt"/>
              </a:rPr>
              <a:t>were reports </a:t>
            </a:r>
            <a:r>
              <a:rPr lang="en-US" sz="1200" dirty="0">
                <a:ea typeface="+mn-lt"/>
                <a:cs typeface="+mn-lt"/>
              </a:rPr>
              <a:t>in national media that </a:t>
            </a:r>
            <a:r>
              <a:rPr lang="en-US" sz="1200" dirty="0" smtClean="0">
                <a:ea typeface="+mn-lt"/>
                <a:cs typeface="+mn-lt"/>
              </a:rPr>
              <a:t>COVID-19 </a:t>
            </a:r>
            <a:r>
              <a:rPr lang="en-US" sz="1200" dirty="0">
                <a:ea typeface="+mn-lt"/>
                <a:cs typeface="+mn-lt"/>
              </a:rPr>
              <a:t>restrictions </a:t>
            </a:r>
            <a:r>
              <a:rPr lang="en-US" sz="1200" dirty="0" smtClean="0">
                <a:ea typeface="+mn-lt"/>
                <a:cs typeface="+mn-lt"/>
              </a:rPr>
              <a:t>led </a:t>
            </a:r>
            <a:r>
              <a:rPr lang="en-US" sz="1200" dirty="0">
                <a:ea typeface="+mn-lt"/>
                <a:cs typeface="+mn-lt"/>
              </a:rPr>
              <a:t>to a large increase in domestic abuse, but local data does not suggest this has been the case in Herefordshire.</a:t>
            </a:r>
            <a:endParaRPr lang="en-US" sz="1200" dirty="0">
              <a:cs typeface="Arial"/>
            </a:endParaRPr>
          </a:p>
        </p:txBody>
      </p:sp>
      <p:sp>
        <p:nvSpPr>
          <p:cNvPr id="7" name="TextBox 6" descr="7.3% of women and 3.6% of men aged 16-74 are estimated to be victims of domestic abuse. Icon created by Luis Prado from Noun Project."/>
          <p:cNvSpPr txBox="1">
            <a:spLocks noChangeAspect="1"/>
          </p:cNvSpPr>
          <p:nvPr/>
        </p:nvSpPr>
        <p:spPr>
          <a:xfrm>
            <a:off x="383309" y="4353202"/>
            <a:ext cx="1463039" cy="1331456"/>
          </a:xfrm>
          <a:prstGeom prst="ellipse">
            <a:avLst/>
          </a:prstGeom>
          <a:blipFill dpi="0" rotWithShape="1">
            <a:blip r:embed="rId2" cstate="print">
              <a:alphaModFix amt="3300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w="28575">
            <a:solidFill>
              <a:schemeClr val="accent1"/>
            </a:solidFill>
          </a:ln>
        </p:spPr>
        <p:txBody>
          <a:bodyPr wrap="square" lIns="0" tIns="0" rIns="0" bIns="0" rtlCol="0">
            <a:noAutofit/>
          </a:bodyPr>
          <a:lstStyle/>
          <a:p>
            <a:pPr algn="ctr"/>
            <a:r>
              <a:rPr lang="en-US" sz="1400" b="1" dirty="0">
                <a:solidFill>
                  <a:srgbClr val="0070C0"/>
                </a:solidFill>
                <a:latin typeface="Arial Narrow" panose="020B0606020202030204" pitchFamily="34" charset="0"/>
              </a:rPr>
              <a:t>7.3% of women and 3.6% of men </a:t>
            </a:r>
            <a:r>
              <a:rPr lang="en-US" sz="1200" dirty="0">
                <a:solidFill>
                  <a:srgbClr val="0070C0"/>
                </a:solidFill>
                <a:latin typeface="Arial Narrow" panose="020B0606020202030204" pitchFamily="34" charset="0"/>
              </a:rPr>
              <a:t>aged 16-74 estimated victims</a:t>
            </a:r>
            <a:endParaRPr lang="en-GB" sz="1200" dirty="0">
              <a:solidFill>
                <a:srgbClr val="0070C0"/>
              </a:solidFill>
            </a:endParaRPr>
          </a:p>
        </p:txBody>
      </p:sp>
    </p:spTree>
    <p:extLst>
      <p:ext uri="{BB962C8B-B14F-4D97-AF65-F5344CB8AC3E}">
        <p14:creationId xmlns:p14="http://schemas.microsoft.com/office/powerpoint/2010/main" val="1092889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quot;"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886" y="345766"/>
            <a:ext cx="4128541" cy="4128541"/>
          </a:xfrm>
          <a:prstGeom prst="rect">
            <a:avLst/>
          </a:prstGeom>
        </p:spPr>
      </p:pic>
      <p:sp>
        <p:nvSpPr>
          <p:cNvPr id="9" name="Right Arrow Callout 8"/>
          <p:cNvSpPr/>
          <p:nvPr/>
        </p:nvSpPr>
        <p:spPr>
          <a:xfrm>
            <a:off x="275613" y="1028025"/>
            <a:ext cx="4095254" cy="3541394"/>
          </a:xfrm>
          <a:prstGeom prst="rightArrowCallout">
            <a:avLst>
              <a:gd name="adj1" fmla="val 8630"/>
              <a:gd name="adj2" fmla="val 10759"/>
              <a:gd name="adj3" fmla="val 19242"/>
              <a:gd name="adj4" fmla="val 59463"/>
            </a:avLst>
          </a:prstGeom>
          <a:solidFill>
            <a:srgbClr val="2A9899"/>
          </a:solidFill>
        </p:spPr>
        <p:style>
          <a:lnRef idx="2">
            <a:schemeClr val="accent1">
              <a:shade val="50000"/>
            </a:schemeClr>
          </a:lnRef>
          <a:fillRef idx="1">
            <a:schemeClr val="accent1"/>
          </a:fillRef>
          <a:effectRef idx="0">
            <a:schemeClr val="accent1"/>
          </a:effectRef>
          <a:fontRef idx="minor">
            <a:schemeClr val="lt1"/>
          </a:fontRef>
        </p:style>
        <p:txBody>
          <a:bodyPr lIns="91440" tIns="432000" rIns="91440" bIns="0" rtlCol="0" anchor="ctr"/>
          <a:lstStyle/>
          <a:p>
            <a:pPr>
              <a:spcAft>
                <a:spcPts val="600"/>
              </a:spcAft>
            </a:pPr>
            <a:r>
              <a:rPr lang="en-US" sz="1400" b="1" dirty="0">
                <a:cs typeface="Arial"/>
              </a:rPr>
              <a:t>Stock</a:t>
            </a:r>
            <a:endParaRPr lang="en-US" sz="1400" b="1" dirty="0"/>
          </a:p>
          <a:p>
            <a:pPr>
              <a:spcAft>
                <a:spcPts val="1200"/>
              </a:spcAft>
            </a:pPr>
            <a:r>
              <a:rPr lang="en-US" sz="1200" dirty="0"/>
              <a:t>High proportion of detached houses (40%) compared to England (23%)</a:t>
            </a:r>
            <a:endParaRPr lang="en-US" sz="1200" dirty="0">
              <a:cs typeface="Arial"/>
            </a:endParaRPr>
          </a:p>
          <a:p>
            <a:pPr>
              <a:spcAft>
                <a:spcPts val="1200"/>
              </a:spcAft>
            </a:pPr>
            <a:r>
              <a:rPr lang="en-US" sz="1200" dirty="0"/>
              <a:t>Many (39% vs 8% nationally) were built pre-1900</a:t>
            </a:r>
            <a:endParaRPr lang="en-US" sz="1200" dirty="0">
              <a:cs typeface="Arial"/>
            </a:endParaRPr>
          </a:p>
          <a:p>
            <a:pPr>
              <a:spcAft>
                <a:spcPts val="1200"/>
              </a:spcAft>
            </a:pPr>
            <a:r>
              <a:rPr lang="en-US" sz="1200" dirty="0" smtClean="0"/>
              <a:t>Mains gas: </a:t>
            </a:r>
            <a:r>
              <a:rPr lang="en-US" sz="1200" dirty="0"/>
              <a:t>69% of properties compared to 87% nationally</a:t>
            </a:r>
            <a:endParaRPr lang="en-US" sz="1200" dirty="0">
              <a:cs typeface="Arial"/>
            </a:endParaRPr>
          </a:p>
          <a:p>
            <a:pPr>
              <a:spcAft>
                <a:spcPts val="1200"/>
              </a:spcAft>
            </a:pPr>
            <a:r>
              <a:rPr lang="en-US" sz="1200" dirty="0"/>
              <a:t>Housing delivery had not reached Core Strategy targets over the three years prior to 2020, with the delivery of just 80% of the target. However, last year saw an improved delivery rate of 106%</a:t>
            </a:r>
            <a:endParaRPr lang="en-US" sz="1200" dirty="0">
              <a:cs typeface="Arial"/>
            </a:endParaRPr>
          </a:p>
          <a:p>
            <a:endParaRPr lang="en-US" sz="1400" dirty="0"/>
          </a:p>
          <a:p>
            <a:endParaRPr lang="en-US" sz="1400" dirty="0"/>
          </a:p>
        </p:txBody>
      </p:sp>
      <p:sp>
        <p:nvSpPr>
          <p:cNvPr id="10" name="Up Arrow Callout 9"/>
          <p:cNvSpPr/>
          <p:nvPr/>
        </p:nvSpPr>
        <p:spPr>
          <a:xfrm>
            <a:off x="2059602" y="4053920"/>
            <a:ext cx="9995741" cy="2721349"/>
          </a:xfrm>
          <a:prstGeom prst="upArrowCallout">
            <a:avLst>
              <a:gd name="adj1" fmla="val 16242"/>
              <a:gd name="adj2" fmla="val 25000"/>
              <a:gd name="adj3" fmla="val 13553"/>
              <a:gd name="adj4" fmla="val 79115"/>
            </a:avLst>
          </a:prstGeom>
          <a:solidFill>
            <a:srgbClr val="2A9899"/>
          </a:solidFill>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ctr"/>
          <a:lstStyle/>
          <a:p>
            <a:pPr>
              <a:spcAft>
                <a:spcPts val="600"/>
              </a:spcAft>
            </a:pPr>
            <a:r>
              <a:rPr lang="en-US" sz="1400" b="1" dirty="0" smtClean="0"/>
              <a:t>Condition </a:t>
            </a:r>
            <a:r>
              <a:rPr lang="en-US" sz="1100" b="1" dirty="0" smtClean="0"/>
              <a:t>(2019 </a:t>
            </a:r>
            <a:r>
              <a:rPr lang="en-US" sz="1100" b="1" dirty="0" smtClean="0">
                <a:hlinkClick r:id="rId4"/>
              </a:rPr>
              <a:t>Housing Stock Modelling, BRE</a:t>
            </a:r>
            <a:r>
              <a:rPr lang="en-US" sz="1100" b="1" dirty="0" smtClean="0"/>
              <a:t>)</a:t>
            </a:r>
            <a:endParaRPr lang="en-US" sz="1400" dirty="0" smtClean="0">
              <a:cs typeface="Arial"/>
            </a:endParaRPr>
          </a:p>
          <a:p>
            <a:pPr>
              <a:spcAft>
                <a:spcPts val="1000"/>
              </a:spcAft>
            </a:pPr>
            <a:r>
              <a:rPr lang="en-US" sz="1200" dirty="0" smtClean="0"/>
              <a:t>Twice as many Herefordshire dwellings as nationally rated as having a serious hazard (category 1): 25% compared to 12% for England.  Difference largely due to excess cold (17% compared to 3% for England), which was more likely to affect owner occupied dwellings (20%) than private rented (16%) or social rented (4%).  20,600 county dwellings had at least one serious hazard; 14,300 of which had an excess cold hazard.</a:t>
            </a:r>
            <a:endParaRPr lang="en-US" sz="1200" dirty="0" smtClean="0">
              <a:solidFill>
                <a:srgbClr val="FF0000"/>
              </a:solidFill>
            </a:endParaRPr>
          </a:p>
          <a:p>
            <a:pPr>
              <a:spcAft>
                <a:spcPts val="1000"/>
              </a:spcAft>
            </a:pPr>
            <a:r>
              <a:rPr lang="en-US" sz="1200" dirty="0" smtClean="0"/>
              <a:t>Fall hazards affected a slightly higher proportion of dwellings than nationally (9% compared to 7%), with owner occupied (10%) and private rented (11%) dwellings more likely to be affected than social rented (6%)</a:t>
            </a:r>
          </a:p>
          <a:p>
            <a:pPr>
              <a:spcAft>
                <a:spcPts val="1000"/>
              </a:spcAft>
            </a:pPr>
            <a:r>
              <a:rPr lang="en-US" sz="1200" dirty="0" smtClean="0"/>
              <a:t>A substantial proportion (24%) of private sector dwellings (i.e. not social rented) had a low energy efficiency rating (Energy </a:t>
            </a:r>
            <a:r>
              <a:rPr lang="en-US" sz="1200" dirty="0"/>
              <a:t>Performance </a:t>
            </a:r>
            <a:r>
              <a:rPr lang="en-US" sz="1200" dirty="0" smtClean="0"/>
              <a:t>Certificate </a:t>
            </a:r>
            <a:r>
              <a:rPr lang="en-US" sz="1200" dirty="0"/>
              <a:t>below band </a:t>
            </a:r>
            <a:r>
              <a:rPr lang="en-US" sz="1200" dirty="0" smtClean="0"/>
              <a:t>E). Recent legislation (2020) means that the 21% of private rented dwellings this applies to should no longer be let to tenants, unless landlords have a valid exemption.</a:t>
            </a:r>
            <a:endParaRPr lang="en-GB" sz="1200" dirty="0"/>
          </a:p>
        </p:txBody>
      </p:sp>
      <p:sp>
        <p:nvSpPr>
          <p:cNvPr id="8" name="Left Arrow Callout 7"/>
          <p:cNvSpPr/>
          <p:nvPr/>
        </p:nvSpPr>
        <p:spPr>
          <a:xfrm>
            <a:off x="7584476" y="2557710"/>
            <a:ext cx="4470868" cy="2011709"/>
          </a:xfrm>
          <a:prstGeom prst="leftArrowCallout">
            <a:avLst>
              <a:gd name="adj1" fmla="val 25000"/>
              <a:gd name="adj2" fmla="val 25000"/>
              <a:gd name="adj3" fmla="val 25000"/>
              <a:gd name="adj4" fmla="val 71988"/>
            </a:avLst>
          </a:prstGeom>
          <a:solidFill>
            <a:srgbClr val="2A9899"/>
          </a:solidFill>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ctr"/>
          <a:lstStyle/>
          <a:p>
            <a:pPr>
              <a:spcAft>
                <a:spcPts val="600"/>
              </a:spcAft>
            </a:pPr>
            <a:r>
              <a:rPr lang="en-US" sz="1400" b="1" dirty="0">
                <a:cs typeface="Arial"/>
              </a:rPr>
              <a:t>Fuel poverty</a:t>
            </a:r>
          </a:p>
          <a:p>
            <a:r>
              <a:rPr lang="en-US" sz="1200" dirty="0">
                <a:ea typeface="+mn-lt"/>
                <a:cs typeface="+mn-lt"/>
              </a:rPr>
              <a:t>17% (14,000) of households in 2019 (higher than England's 13%) on 2021's new 'low income, low energy efficiency' measure.</a:t>
            </a:r>
          </a:p>
          <a:p>
            <a:endParaRPr lang="en-US" sz="1200" dirty="0">
              <a:ea typeface="+mn-lt"/>
              <a:cs typeface="+mn-lt"/>
            </a:endParaRPr>
          </a:p>
          <a:p>
            <a:r>
              <a:rPr lang="en-US" sz="1200" dirty="0">
                <a:ea typeface="+mn-lt"/>
                <a:cs typeface="+mn-lt"/>
              </a:rPr>
              <a:t>Under the old 'low income, high cost' measure the last estimate was 13% (10,700) in 2018, compared to England's 10%.  Lower than the 17% in 2015, although estimates fluctuated since 2011.</a:t>
            </a:r>
          </a:p>
        </p:txBody>
      </p:sp>
      <p:sp>
        <p:nvSpPr>
          <p:cNvPr id="12" name="Left Arrow Callout 11"/>
          <p:cNvSpPr/>
          <p:nvPr/>
        </p:nvSpPr>
        <p:spPr>
          <a:xfrm>
            <a:off x="7968215" y="826968"/>
            <a:ext cx="4090531" cy="1557228"/>
          </a:xfrm>
          <a:prstGeom prst="leftArrowCallout">
            <a:avLst>
              <a:gd name="adj1" fmla="val 25000"/>
              <a:gd name="adj2" fmla="val 25000"/>
              <a:gd name="adj3" fmla="val 25000"/>
              <a:gd name="adj4" fmla="val 78588"/>
            </a:avLst>
          </a:prstGeom>
          <a:solidFill>
            <a:srgbClr val="2A9899"/>
          </a:solidFill>
        </p:spPr>
        <p:style>
          <a:lnRef idx="2">
            <a:schemeClr val="accent1">
              <a:shade val="50000"/>
            </a:schemeClr>
          </a:lnRef>
          <a:fillRef idx="1">
            <a:schemeClr val="accent1"/>
          </a:fillRef>
          <a:effectRef idx="0">
            <a:schemeClr val="accent1"/>
          </a:effectRef>
          <a:fontRef idx="minor">
            <a:schemeClr val="lt1"/>
          </a:fontRef>
        </p:style>
        <p:txBody>
          <a:bodyPr lIns="91440" tIns="36000" rIns="0" bIns="45720" rtlCol="0" anchor="ctr"/>
          <a:lstStyle/>
          <a:p>
            <a:endParaRPr lang="en-US" sz="1400" dirty="0"/>
          </a:p>
          <a:p>
            <a:endParaRPr lang="en-US" sz="1400" dirty="0"/>
          </a:p>
          <a:p>
            <a:pPr>
              <a:spcAft>
                <a:spcPts val="600"/>
              </a:spcAft>
            </a:pPr>
            <a:r>
              <a:rPr lang="en-US" sz="1400" b="1" dirty="0">
                <a:cs typeface="Arial"/>
              </a:rPr>
              <a:t>Affordability</a:t>
            </a:r>
            <a:endParaRPr lang="en-US" sz="1400" b="1" dirty="0"/>
          </a:p>
          <a:p>
            <a:r>
              <a:rPr lang="en-US" sz="1200" dirty="0"/>
              <a:t>Average house price rose by 15% in year to Sept 2021, to £279,500.</a:t>
            </a:r>
            <a:endParaRPr lang="en-US" sz="1200" dirty="0">
              <a:cs typeface="Arial"/>
            </a:endParaRPr>
          </a:p>
          <a:p>
            <a:endParaRPr lang="en-US" sz="1200" dirty="0">
              <a:cs typeface="Arial"/>
            </a:endParaRPr>
          </a:p>
          <a:p>
            <a:r>
              <a:rPr lang="en-US" sz="1200" dirty="0">
                <a:ea typeface="+mn-lt"/>
                <a:cs typeface="+mn-lt"/>
              </a:rPr>
              <a:t>Consistently one of the worst areas of the West Midlands for housing affordability </a:t>
            </a:r>
            <a:r>
              <a:rPr lang="en-US" sz="1100" dirty="0">
                <a:ea typeface="+mn-lt"/>
                <a:cs typeface="+mn-lt"/>
              </a:rPr>
              <a:t>(2</a:t>
            </a:r>
            <a:r>
              <a:rPr lang="en-US" sz="1100" baseline="30000" dirty="0">
                <a:ea typeface="+mn-lt"/>
                <a:cs typeface="+mn-lt"/>
              </a:rPr>
              <a:t>nd</a:t>
            </a:r>
            <a:r>
              <a:rPr lang="en-US" sz="1100" dirty="0">
                <a:ea typeface="+mn-lt"/>
                <a:cs typeface="+mn-lt"/>
              </a:rPr>
              <a:t> worst in 2020)</a:t>
            </a:r>
          </a:p>
          <a:p>
            <a:endParaRPr lang="en-US" sz="1400" dirty="0">
              <a:ea typeface="+mn-lt"/>
              <a:cs typeface="+mn-lt"/>
            </a:endParaRPr>
          </a:p>
          <a:p>
            <a:endParaRPr lang="en-US" sz="1400" dirty="0">
              <a:cs typeface="Arial"/>
            </a:endParaRPr>
          </a:p>
        </p:txBody>
      </p:sp>
      <p:sp>
        <p:nvSpPr>
          <p:cNvPr id="11" name="Oval 10"/>
          <p:cNvSpPr/>
          <p:nvPr/>
        </p:nvSpPr>
        <p:spPr>
          <a:xfrm>
            <a:off x="2792319" y="781911"/>
            <a:ext cx="2508330" cy="152054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During 2020, around 1,100 households were eligible for prevention from homelessness or homeless relief</a:t>
            </a:r>
            <a:endParaRPr lang="en-GB" sz="1200" dirty="0">
              <a:solidFill>
                <a:schemeClr val="tx1"/>
              </a:solidFill>
            </a:endParaRPr>
          </a:p>
        </p:txBody>
      </p:sp>
      <p:sp>
        <p:nvSpPr>
          <p:cNvPr id="2" name="Title 1"/>
          <p:cNvSpPr>
            <a:spLocks noGrp="1"/>
          </p:cNvSpPr>
          <p:nvPr>
            <p:ph type="title"/>
          </p:nvPr>
        </p:nvSpPr>
        <p:spPr>
          <a:xfrm>
            <a:off x="275613" y="101305"/>
            <a:ext cx="10940732" cy="552149"/>
          </a:xfrm>
        </p:spPr>
        <p:txBody>
          <a:bodyPr>
            <a:normAutofit/>
          </a:bodyPr>
          <a:lstStyle/>
          <a:p>
            <a:pPr>
              <a:lnSpc>
                <a:spcPct val="100000"/>
              </a:lnSpc>
            </a:pPr>
            <a:r>
              <a:rPr lang="en-GB" sz="2800" dirty="0"/>
              <a:t>Housing in Herefordshire</a:t>
            </a:r>
          </a:p>
        </p:txBody>
      </p:sp>
    </p:spTree>
    <p:extLst>
      <p:ext uri="{BB962C8B-B14F-4D97-AF65-F5344CB8AC3E}">
        <p14:creationId xmlns:p14="http://schemas.microsoft.com/office/powerpoint/2010/main" val="254046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 About the JSNA</a:t>
            </a:r>
          </a:p>
        </p:txBody>
      </p:sp>
      <p:sp>
        <p:nvSpPr>
          <p:cNvPr id="3" name="Text Placeholder 2"/>
          <p:cNvSpPr>
            <a:spLocks noGrp="1"/>
          </p:cNvSpPr>
          <p:nvPr>
            <p:ph type="body" idx="1"/>
          </p:nvPr>
        </p:nvSpPr>
        <p:spPr>
          <a:xfrm>
            <a:off x="831850" y="4589463"/>
            <a:ext cx="10994390" cy="1500187"/>
          </a:xfrm>
        </p:spPr>
        <p:txBody>
          <a:bodyPr/>
          <a:lstStyle/>
          <a:p>
            <a:r>
              <a:rPr lang="en-GB"/>
              <a:t>Purpose and form of Herefordshire’s JSNA, and structure of the 2021 summary</a:t>
            </a:r>
          </a:p>
        </p:txBody>
      </p:sp>
    </p:spTree>
    <p:extLst>
      <p:ext uri="{BB962C8B-B14F-4D97-AF65-F5344CB8AC3E}">
        <p14:creationId xmlns:p14="http://schemas.microsoft.com/office/powerpoint/2010/main" val="2706607759"/>
      </p:ext>
    </p:extLst>
  </p:cSld>
  <p:clrMapOvr>
    <a:masterClrMapping/>
  </p:clrMapOvr>
  <mc:AlternateContent xmlns:mc="http://schemas.openxmlformats.org/markup-compatibility/2006" xmlns:p14="http://schemas.microsoft.com/office/powerpoint/2010/main">
    <mc:Choice Requires="p14">
      <p:transition spd="slow" p14:dur="2000" advTm="316"/>
    </mc:Choice>
    <mc:Fallback xmlns="">
      <p:transition spd="slow" advTm="31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213" y="135756"/>
            <a:ext cx="6593643" cy="612776"/>
          </a:xfrm>
        </p:spPr>
        <p:txBody>
          <a:bodyPr>
            <a:normAutofit/>
          </a:bodyPr>
          <a:lstStyle/>
          <a:p>
            <a:r>
              <a:rPr lang="en-GB" sz="3600" dirty="0"/>
              <a:t>Financial security</a:t>
            </a:r>
            <a:endParaRPr lang="en-GB" sz="3600" dirty="0">
              <a:cs typeface="Arial"/>
            </a:endParaRPr>
          </a:p>
        </p:txBody>
      </p:sp>
      <p:pic>
        <p:nvPicPr>
          <p:cNvPr id="10" name="Picture 9" descr="Money by Verry from Noun Project" title="icon"/>
          <p:cNvPicPr>
            <a:picLocks noChangeAspect="1"/>
          </p:cNvPicPr>
          <p:nvPr/>
        </p:nvPicPr>
        <p:blipFill rotWithShape="1">
          <a:blip r:embed="rId2" cstate="print">
            <a:extLst>
              <a:ext uri="{28A0092B-C50C-407E-A947-70E740481C1C}">
                <a14:useLocalDpi xmlns:a14="http://schemas.microsoft.com/office/drawing/2010/main" val="0"/>
              </a:ext>
            </a:extLst>
          </a:blip>
          <a:srcRect b="19065"/>
          <a:stretch/>
        </p:blipFill>
        <p:spPr>
          <a:xfrm>
            <a:off x="54477" y="46586"/>
            <a:ext cx="1223930" cy="990591"/>
          </a:xfrm>
          <a:prstGeom prst="rect">
            <a:avLst/>
          </a:prstGeom>
        </p:spPr>
      </p:pic>
      <p:sp>
        <p:nvSpPr>
          <p:cNvPr id="8" name="Rounded Rectangle 7"/>
          <p:cNvSpPr/>
          <p:nvPr/>
        </p:nvSpPr>
        <p:spPr>
          <a:xfrm>
            <a:off x="280405" y="1055023"/>
            <a:ext cx="3103906" cy="4825173"/>
          </a:xfrm>
          <a:prstGeom prst="roundRect">
            <a:avLst/>
          </a:prstGeom>
          <a:solidFill>
            <a:srgbClr val="8ED6DA"/>
          </a:solidFill>
          <a:ln>
            <a:solidFill>
              <a:schemeClr val="accent5">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Nationally the gap between the most and least well-off households has widened and there is widespread concern about combined impact of the end of the Universal Credit uplift, rising inflation (especially in energy, food and fuel prices), and the end of the ban on bailiff-enforced evictions on struggling families, especially those where no one is in work</a:t>
            </a:r>
            <a:r>
              <a:rPr lang="en-US" dirty="0" smtClean="0">
                <a:solidFill>
                  <a:schemeClr val="tx1"/>
                </a:solidFill>
              </a:rPr>
              <a:t>.</a:t>
            </a:r>
            <a:endParaRPr lang="en-US" dirty="0">
              <a:solidFill>
                <a:schemeClr val="tx1"/>
              </a:solidFill>
              <a:cs typeface="Arial"/>
            </a:endParaRPr>
          </a:p>
        </p:txBody>
      </p:sp>
      <p:sp>
        <p:nvSpPr>
          <p:cNvPr id="4" name="Content Placeholder 3"/>
          <p:cNvSpPr>
            <a:spLocks noGrp="1"/>
          </p:cNvSpPr>
          <p:nvPr>
            <p:ph sz="half" idx="2"/>
          </p:nvPr>
        </p:nvSpPr>
        <p:spPr>
          <a:xfrm>
            <a:off x="3836168" y="957834"/>
            <a:ext cx="7771114" cy="4922362"/>
          </a:xfrm>
          <a:ln w="38100">
            <a:solidFill>
              <a:srgbClr val="FFCA38"/>
            </a:solidFill>
          </a:ln>
        </p:spPr>
        <p:txBody>
          <a:bodyPr vert="horz" lIns="91440" tIns="45720" rIns="91440" bIns="45720" rtlCol="0" anchor="t">
            <a:noAutofit/>
          </a:bodyPr>
          <a:lstStyle/>
          <a:p>
            <a:pPr marL="0" indent="0">
              <a:lnSpc>
                <a:spcPct val="100000"/>
              </a:lnSpc>
              <a:spcBef>
                <a:spcPts val="1200"/>
              </a:spcBef>
              <a:buNone/>
            </a:pPr>
            <a:r>
              <a:rPr lang="en-US" sz="2000" b="1" dirty="0">
                <a:ea typeface="+mn-lt"/>
                <a:cs typeface="+mn-lt"/>
              </a:rPr>
              <a:t>The local picture</a:t>
            </a:r>
          </a:p>
          <a:p>
            <a:pPr>
              <a:lnSpc>
                <a:spcPct val="100000"/>
              </a:lnSpc>
            </a:pPr>
            <a:r>
              <a:rPr lang="en-US" sz="1600" dirty="0">
                <a:ea typeface="+mn-lt"/>
                <a:cs typeface="+mn-lt"/>
              </a:rPr>
              <a:t>Herefordshire has historically had a low-wage economy with an </a:t>
            </a:r>
            <a:r>
              <a:rPr lang="en-US" sz="1600" dirty="0" smtClean="0">
                <a:ea typeface="+mn-lt"/>
                <a:cs typeface="+mn-lt"/>
              </a:rPr>
              <a:t>above</a:t>
            </a:r>
            <a:r>
              <a:rPr lang="en-US" sz="1600" dirty="0">
                <a:ea typeface="+mn-lt"/>
                <a:cs typeface="+mn-lt"/>
              </a:rPr>
              <a:t> average proportion of elementary occupations.  </a:t>
            </a:r>
          </a:p>
          <a:p>
            <a:pPr>
              <a:lnSpc>
                <a:spcPct val="100000"/>
              </a:lnSpc>
            </a:pPr>
            <a:r>
              <a:rPr lang="en-US" sz="1600" dirty="0">
                <a:ea typeface="+mn-lt"/>
                <a:cs typeface="+mn-lt"/>
              </a:rPr>
              <a:t>Pre-COVID (2019), around 18,500 people living in income deprivation across Herefordshire (10% of the population). More than half (57%) of these in urban areas of the country.  </a:t>
            </a:r>
          </a:p>
          <a:p>
            <a:pPr>
              <a:lnSpc>
                <a:spcPct val="100000"/>
              </a:lnSpc>
            </a:pPr>
            <a:r>
              <a:rPr lang="en-US" sz="1600" dirty="0">
                <a:ea typeface="+mn-lt"/>
                <a:cs typeface="+mn-lt"/>
              </a:rPr>
              <a:t>Historically, Herefordshire has had relatively low levels of both absolute and relative poverty [see next slide] compared to nationally but there is an increasing trend (in line with the national picture) for numbers living in relative poverty. </a:t>
            </a:r>
            <a:endParaRPr lang="en-US" sz="1600" dirty="0">
              <a:cs typeface="Arial"/>
            </a:endParaRPr>
          </a:p>
          <a:p>
            <a:pPr>
              <a:lnSpc>
                <a:spcPct val="100000"/>
              </a:lnSpc>
            </a:pPr>
            <a:r>
              <a:rPr lang="en-US" sz="1600" dirty="0">
                <a:ea typeface="+mn-lt"/>
                <a:cs typeface="+mn-lt"/>
              </a:rPr>
              <a:t>In the first quarter of 2021 14% of households in Herefordshire said they were finding it difficult to pay for their basic living needs (CWS, 2021). </a:t>
            </a:r>
            <a:endParaRPr lang="en-US" dirty="0"/>
          </a:p>
          <a:p>
            <a:pPr>
              <a:lnSpc>
                <a:spcPct val="100000"/>
              </a:lnSpc>
            </a:pPr>
            <a:r>
              <a:rPr lang="en-US" sz="1600" dirty="0">
                <a:ea typeface="+mn-lt"/>
                <a:cs typeface="+mn-lt"/>
              </a:rPr>
              <a:t>At the same time, 5% of people said they always or often cut back on the use of their heating and 4% always or often skipped meals or ate less (CWS, 2021). </a:t>
            </a:r>
            <a:endParaRPr lang="en-US" dirty="0"/>
          </a:p>
          <a:p>
            <a:pPr>
              <a:lnSpc>
                <a:spcPct val="100000"/>
              </a:lnSpc>
            </a:pPr>
            <a:r>
              <a:rPr lang="en-US" sz="1600" dirty="0">
                <a:ea typeface="+mn-lt"/>
                <a:cs typeface="+mn-lt"/>
              </a:rPr>
              <a:t>Anecdotal evidence from local foodbanks is that more people were supported during 2020; Hereford Food Bank saw a marked spike in food distribution in April and May of 2020, falling away during the summer before rising again the autumn. </a:t>
            </a:r>
          </a:p>
        </p:txBody>
      </p:sp>
      <p:sp>
        <p:nvSpPr>
          <p:cNvPr id="7" name="TextBox 6"/>
          <p:cNvSpPr txBox="1"/>
          <p:nvPr/>
        </p:nvSpPr>
        <p:spPr>
          <a:xfrm>
            <a:off x="2502403" y="6198715"/>
            <a:ext cx="6725326" cy="523220"/>
          </a:xfrm>
          <a:prstGeom prst="rect">
            <a:avLst/>
          </a:prstGeom>
          <a:noFill/>
        </p:spPr>
        <p:txBody>
          <a:bodyPr wrap="square" rtlCol="0">
            <a:spAutoFit/>
          </a:bodyPr>
          <a:lstStyle/>
          <a:p>
            <a:r>
              <a:rPr lang="en-GB" sz="1400" b="1" dirty="0"/>
              <a:t>Find out more: </a:t>
            </a:r>
            <a:r>
              <a:rPr lang="en-GB" sz="1400" dirty="0" smtClean="0">
                <a:hlinkClick r:id="rId3"/>
              </a:rPr>
              <a:t>Economic impact of coronavirus bulletins produced monthly during 2020 and 2021</a:t>
            </a:r>
            <a:r>
              <a:rPr lang="en-GB" sz="1400" dirty="0" smtClean="0"/>
              <a:t> </a:t>
            </a:r>
            <a:endParaRPr lang="en-GB" sz="1400" dirty="0"/>
          </a:p>
        </p:txBody>
      </p:sp>
      <p:pic>
        <p:nvPicPr>
          <p:cNvPr id="9" name="Picture 8" title="&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177715" y="6198921"/>
            <a:ext cx="408909" cy="416841"/>
          </a:xfrm>
          <a:prstGeom prst="rect">
            <a:avLst/>
          </a:prstGeom>
          <a:solidFill>
            <a:schemeClr val="bg1"/>
          </a:solidFill>
        </p:spPr>
      </p:pic>
    </p:spTree>
    <p:extLst>
      <p:ext uri="{BB962C8B-B14F-4D97-AF65-F5344CB8AC3E}">
        <p14:creationId xmlns:p14="http://schemas.microsoft.com/office/powerpoint/2010/main" val="3318301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49" y="157824"/>
            <a:ext cx="11520000" cy="384640"/>
          </a:xfrm>
        </p:spPr>
        <p:txBody>
          <a:bodyPr>
            <a:noAutofit/>
          </a:bodyPr>
          <a:lstStyle/>
          <a:p>
            <a:r>
              <a:rPr lang="en-GB" sz="3200"/>
              <a:t>What does poverty look like in Herefordshire?</a:t>
            </a:r>
          </a:p>
        </p:txBody>
      </p:sp>
      <p:sp>
        <p:nvSpPr>
          <p:cNvPr id="9" name="TextBox 8"/>
          <p:cNvSpPr txBox="1"/>
          <p:nvPr/>
        </p:nvSpPr>
        <p:spPr>
          <a:xfrm>
            <a:off x="97193" y="660082"/>
            <a:ext cx="7289143" cy="2246769"/>
          </a:xfrm>
          <a:prstGeom prst="rect">
            <a:avLst/>
          </a:prstGeom>
          <a:solidFill>
            <a:schemeClr val="bg1"/>
          </a:solidFill>
          <a:ln w="38100">
            <a:solidFill>
              <a:schemeClr val="accent4"/>
            </a:solidFill>
          </a:ln>
        </p:spPr>
        <p:txBody>
          <a:bodyPr wrap="square" lIns="91440" tIns="45720" rIns="91440" bIns="45720" rtlCol="0" anchor="t">
            <a:spAutoFit/>
          </a:bodyPr>
          <a:lstStyle/>
          <a:p>
            <a:r>
              <a:rPr lang="en-US" sz="1400" dirty="0"/>
              <a:t>Being in relative poverty is officially defined as having an income of less than 60% of the average (median) household income.  Absolute poverty is</a:t>
            </a:r>
            <a:r>
              <a:rPr lang="en-US" sz="1400" dirty="0">
                <a:ea typeface="+mn-lt"/>
                <a:cs typeface="+mn-lt"/>
              </a:rPr>
              <a:t> where someone lives in a household with an income that is below a level that was the relative low-income threshold in 2010/11 adjusted for inflation. </a:t>
            </a:r>
            <a:r>
              <a:rPr lang="en-US" sz="1400" dirty="0"/>
              <a:t>  However, the Joseph Rowntree Foundation and others are campaigning for a Minimum Income Standard that would raise many low-income households out of poverty and mean they could afford to buy more necessities.</a:t>
            </a:r>
          </a:p>
          <a:p>
            <a:endParaRPr lang="en-US" sz="1400" dirty="0"/>
          </a:p>
          <a:p>
            <a:r>
              <a:rPr lang="en-US" sz="1400" dirty="0"/>
              <a:t>There are many individual indicators of financial insecurity in Herefordshire, but </a:t>
            </a:r>
            <a:r>
              <a:rPr lang="en-US" sz="1400" dirty="0" smtClean="0"/>
              <a:t>it’s not currently possible to determine how </a:t>
            </a:r>
            <a:r>
              <a:rPr lang="en-US" sz="1400" dirty="0"/>
              <a:t>they relate to each other – which means </a:t>
            </a:r>
            <a:r>
              <a:rPr lang="en-US" sz="1400" dirty="0" smtClean="0"/>
              <a:t>we don’t have </a:t>
            </a:r>
            <a:r>
              <a:rPr lang="en-US" sz="1400" dirty="0"/>
              <a:t>a clear picture of those people who are ‘just about managing’</a:t>
            </a:r>
            <a:endParaRPr lang="en-GB" sz="1400" dirty="0"/>
          </a:p>
        </p:txBody>
      </p:sp>
      <p:pic>
        <p:nvPicPr>
          <p:cNvPr id="8" name="Picture 9" descr="Diagram showing the interconnected attributes of poverty in Herefordshire:&#10;5,600 children living in relative poverty of whom 4,450 in absolute poverty.&#10;6,700 people aged 60+ living in income deprived households.&#10;4,600 pupils eligible for free school meals.&#10;7,100 workless households&#10;During 2020, around 1,100 households were eligible for prevention from homelessness or homeless relief&#10;600 people given debt advice by CAB&#10;Pension Council Tax Reduction Scheme awarding £6.3 m to 5,006 households&#10;6,500 working age households receiving £7.7m under Council Tax Reduction scheme&#10;14,000 households in fuel poverty&#10;">
            <a:extLst>
              <a:ext uri="{FF2B5EF4-FFF2-40B4-BE49-F238E27FC236}">
                <a16:creationId xmlns:a16="http://schemas.microsoft.com/office/drawing/2014/main" id="{C2470B0F-0329-4796-9606-D345DD10D3A1}"/>
              </a:ext>
            </a:extLst>
          </p:cNvPr>
          <p:cNvPicPr>
            <a:picLocks noGrp="1" noChangeAspect="1"/>
          </p:cNvPicPr>
          <p:nvPr>
            <p:ph idx="1"/>
          </p:nvPr>
        </p:nvPicPr>
        <p:blipFill>
          <a:blip r:embed="rId2"/>
          <a:stretch>
            <a:fillRect/>
          </a:stretch>
        </p:blipFill>
        <p:spPr>
          <a:xfrm>
            <a:off x="7386336" y="851343"/>
            <a:ext cx="4719742" cy="4916060"/>
          </a:xfrm>
        </p:spPr>
      </p:pic>
      <p:grpSp>
        <p:nvGrpSpPr>
          <p:cNvPr id="7" name="Group 6" descr="Diagram of a house, showing the different levels of poverty. 1. At or better than the minimum income standard: able to afford a decent standard of living. 2. Income below minimum income standard: getting by day-to-day but under pressure, difficult to manage unexpected costs and events. 3. Below 75% of minimum income standard: not enough income  - falling short of a decent standard of living, high chance of not meeting needs. 4. Destitution: can't afford to eat, keep clean and stay warm and dry" title="Illustration of the three levels of poverty as defined by the Joseph Rowntree Foundation"/>
          <p:cNvGrpSpPr/>
          <p:nvPr/>
        </p:nvGrpSpPr>
        <p:grpSpPr>
          <a:xfrm>
            <a:off x="209749" y="2906851"/>
            <a:ext cx="6068291" cy="3861405"/>
            <a:chOff x="5659470" y="1430556"/>
            <a:chExt cx="6526823" cy="4033257"/>
          </a:xfrm>
        </p:grpSpPr>
        <p:pic>
          <p:nvPicPr>
            <p:cNvPr id="4" name="Picture 3" descr="Diagram of a house, showing the different levels of poverty. 1. At or better than the minimum income standard: able to afford a decent standard of living. 2. Income below minimum income standard: getting by day-to-day but under pressure, difficult to manage unexpected costs and events. 3. Below 75% of minimum income standard: not enough income  - falling short of a decent standard of living, high chance of not meeting needs. 4. Destitution: can't afford to eat, keep clean and stay warm and dry" title="Illustration of the three levels of poverty as defined by the Joseph Rowntree Foundation"/>
            <p:cNvPicPr>
              <a:picLocks noChangeAspect="1"/>
            </p:cNvPicPr>
            <p:nvPr/>
          </p:nvPicPr>
          <p:blipFill>
            <a:blip r:embed="rId3"/>
            <a:stretch>
              <a:fillRect/>
            </a:stretch>
          </p:blipFill>
          <p:spPr>
            <a:xfrm>
              <a:off x="5659470" y="1430556"/>
              <a:ext cx="6526823" cy="3910147"/>
            </a:xfrm>
            <a:prstGeom prst="rect">
              <a:avLst/>
            </a:prstGeom>
          </p:spPr>
        </p:pic>
        <p:sp>
          <p:nvSpPr>
            <p:cNvPr id="6" name="TextBox 5"/>
            <p:cNvSpPr txBox="1"/>
            <p:nvPr/>
          </p:nvSpPr>
          <p:spPr>
            <a:xfrm>
              <a:off x="6217155" y="5217592"/>
              <a:ext cx="4159297" cy="246221"/>
            </a:xfrm>
            <a:prstGeom prst="rect">
              <a:avLst/>
            </a:prstGeom>
            <a:noFill/>
          </p:spPr>
          <p:txBody>
            <a:bodyPr wrap="square" rtlCol="0">
              <a:spAutoFit/>
            </a:bodyPr>
            <a:lstStyle/>
            <a:p>
              <a:r>
                <a:rPr lang="en-GB" sz="1000"/>
                <a:t>Image credit: </a:t>
              </a:r>
              <a:r>
                <a:rPr lang="en-GB" sz="1000">
                  <a:hlinkClick r:id="rId4"/>
                </a:rPr>
                <a:t>the three levels of poverty</a:t>
              </a:r>
              <a:r>
                <a:rPr lang="en-GB" sz="1000"/>
                <a:t>, Joseph Rowntree Foundation</a:t>
              </a:r>
            </a:p>
          </p:txBody>
        </p:sp>
      </p:grpSp>
    </p:spTree>
    <p:extLst>
      <p:ext uri="{BB962C8B-B14F-4D97-AF65-F5344CB8AC3E}">
        <p14:creationId xmlns:p14="http://schemas.microsoft.com/office/powerpoint/2010/main" val="1998519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0416" y="47272"/>
            <a:ext cx="10308296" cy="797233"/>
          </a:xfrm>
        </p:spPr>
        <p:txBody>
          <a:bodyPr tIns="252000" bIns="0">
            <a:noAutofit/>
          </a:bodyPr>
          <a:lstStyle/>
          <a:p>
            <a:pPr>
              <a:lnSpc>
                <a:spcPct val="100000"/>
              </a:lnSpc>
            </a:pPr>
            <a:r>
              <a:rPr lang="en-GB" sz="2800" dirty="0"/>
              <a:t>Getting a good start: children and young people (CYP)</a:t>
            </a:r>
            <a:br>
              <a:rPr lang="en-GB" sz="2800" dirty="0"/>
            </a:br>
            <a:r>
              <a:rPr lang="en-GB" sz="2800" dirty="0"/>
              <a:t>where our understanding comes from</a:t>
            </a:r>
            <a:endParaRPr lang="en-GB" sz="2000" dirty="0"/>
          </a:p>
        </p:txBody>
      </p:sp>
      <p:sp>
        <p:nvSpPr>
          <p:cNvPr id="13" name="TextBox 12"/>
          <p:cNvSpPr txBox="1"/>
          <p:nvPr/>
        </p:nvSpPr>
        <p:spPr>
          <a:xfrm>
            <a:off x="136385" y="953117"/>
            <a:ext cx="3643135" cy="5147852"/>
          </a:xfrm>
          <a:prstGeom prst="roundRect">
            <a:avLst/>
          </a:prstGeom>
          <a:solidFill>
            <a:srgbClr val="8ED6D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rPr>
              <a:t>Core themes from 2018 </a:t>
            </a:r>
            <a:r>
              <a:rPr kumimoji="0" lang="en-GB" sz="1400" b="0" i="0" u="none" strike="noStrike" kern="1200" cap="none" spc="0" normalizeH="0" baseline="0" noProof="0" dirty="0">
                <a:ln>
                  <a:noFill/>
                </a:ln>
                <a:solidFill>
                  <a:prstClr val="black"/>
                </a:solidFill>
                <a:effectLst/>
                <a:uLnTx/>
                <a:uFillTx/>
                <a:latin typeface="Arial" panose="020B0604020202020204"/>
                <a:hlinkClick r:id="rId2"/>
              </a:rPr>
              <a:t>Children’s integrated needs assessment</a:t>
            </a:r>
            <a:r>
              <a:rPr lang="en-GB" sz="1400" dirty="0">
                <a:solidFill>
                  <a:prstClr val="black"/>
                </a:solidFill>
                <a:latin typeface="Arial" panose="020B0604020202020204"/>
              </a:rPr>
              <a:t> (</a:t>
            </a:r>
            <a:r>
              <a:rPr lang="en-GB" sz="1400" dirty="0" err="1">
                <a:solidFill>
                  <a:prstClr val="black"/>
                </a:solidFill>
                <a:latin typeface="Arial" panose="020B0604020202020204"/>
              </a:rPr>
              <a:t>ChINA</a:t>
            </a:r>
            <a:r>
              <a:rPr lang="en-GB" sz="1400" dirty="0">
                <a:solidFill>
                  <a:prstClr val="black"/>
                </a:solidFill>
                <a:latin typeface="Arial" panose="020B0604020202020204"/>
              </a:rPr>
              <a:t>):</a:t>
            </a:r>
            <a:endParaRPr kumimoji="0" lang="en-GB" sz="1400" b="0" i="0" u="none" strike="noStrike" kern="1200" cap="none" spc="0" normalizeH="0" baseline="0" noProof="0" dirty="0">
              <a:ln>
                <a:noFill/>
              </a:ln>
              <a:solidFill>
                <a:prstClr val="black"/>
              </a:solidFill>
              <a:effectLst/>
              <a:uLnTx/>
              <a:uFillTx/>
              <a:latin typeface="Arial" panose="020B0604020202020204"/>
            </a:endParaRP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importance of </a:t>
            </a: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mental well-being</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for both children and their families, from its power in coping with adversity to the risks of poor parental mental health</a:t>
            </a: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need for a </a:t>
            </a: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family-</a:t>
            </a:r>
            <a:r>
              <a:rPr kumimoji="0" lang="en-US" sz="1100" b="1" i="0" u="none" strike="noStrike" kern="1200" cap="none" spc="0" normalizeH="0" baseline="0" noProof="0" dirty="0" err="1">
                <a:ln>
                  <a:noFill/>
                </a:ln>
                <a:solidFill>
                  <a:prstClr val="black"/>
                </a:solidFill>
                <a:effectLst/>
                <a:uLnTx/>
                <a:uFillTx/>
                <a:latin typeface="Arial" panose="020B0604020202020204"/>
                <a:ea typeface="+mn-ea"/>
                <a:cs typeface="+mn-cs"/>
              </a:rPr>
              <a:t>centred</a:t>
            </a: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 preventative approach</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to tackle issues affecting life chances</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6" name="Group 15" descr="Adaptation of the Social Care Institute of Excellence's diagram of the Crossing Bridges Family Model (1998). Showing how the mental health and wellbeing of the children and adults in a family where a parent is mentally ill are intimately linked in at least three ways:&#10;i) parental mental health problems can adversely affect the development, and in some cases the safety, of children&#10;ii) growing up with a mentally ill parent can have a negative impact on a person's adjustment in adulthood, including their transition to parenthood&#10;iii) children, particularly those with emotional, behavioural or chronic physical difficulties, can precipitate or exacerbate mental ill health in their parents/carers.&#10;&#10;The Model also identifies that there are risks, stressors and vulnerability factors increasing the likelihood of a poor outcome, as well as strengths, resources and protective factors that enable families to overcome adversity." title="Diagram of The Family Model"/>
          <p:cNvGrpSpPr/>
          <p:nvPr/>
        </p:nvGrpSpPr>
        <p:grpSpPr>
          <a:xfrm>
            <a:off x="243671" y="2559330"/>
            <a:ext cx="3371850" cy="3506916"/>
            <a:chOff x="243671" y="2559330"/>
            <a:chExt cx="3371850" cy="3506916"/>
          </a:xfrm>
        </p:grpSpPr>
        <p:pic>
          <p:nvPicPr>
            <p:cNvPr id="10" name="Picture 9" descr="Image showing how parenting tasks and the parent-child relationship can be affected by poor parental or child mental health.&#10;" title="The Family Mode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71" y="2559330"/>
              <a:ext cx="3371850" cy="3335847"/>
            </a:xfrm>
            <a:prstGeom prst="rect">
              <a:avLst/>
            </a:prstGeom>
            <a:noFill/>
            <a:ln>
              <a:noFill/>
            </a:ln>
          </p:spPr>
        </p:pic>
        <p:sp>
          <p:nvSpPr>
            <p:cNvPr id="11" name="Text Box 2"/>
            <p:cNvSpPr txBox="1">
              <a:spLocks noChangeArrowheads="1"/>
            </p:cNvSpPr>
            <p:nvPr/>
          </p:nvSpPr>
          <p:spPr bwMode="auto">
            <a:xfrm>
              <a:off x="471717" y="5826319"/>
              <a:ext cx="2915757" cy="239927"/>
            </a:xfrm>
            <a:prstGeom prst="rect">
              <a:avLst/>
            </a:prstGeom>
            <a:noFill/>
            <a:ln w="9525">
              <a:solidFill>
                <a:sysClr val="window" lastClr="FFFFFF"/>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Adapted from </a:t>
              </a:r>
              <a:r>
                <a:rPr lang="en-GB" sz="1000">
                  <a:solidFill>
                    <a:prstClr val="black"/>
                  </a:solidFill>
                  <a:latin typeface="Arial" panose="020B0604020202020204" pitchFamily="34" charset="0"/>
                  <a:ea typeface="Times New Roman" panose="02020603050405020304" pitchFamily="18" charset="0"/>
                  <a:cs typeface="Arial" panose="020B0604020202020204" pitchFamily="34" charset="0"/>
                  <a:hlinkClick r:id="rId4"/>
                </a:rPr>
                <a:t>Social Care Institute of Excellence</a:t>
              </a: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100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p:txBody>
        </p:sp>
      </p:grpSp>
      <p:sp>
        <p:nvSpPr>
          <p:cNvPr id="20" name="Rounded Rectangle 19"/>
          <p:cNvSpPr/>
          <p:nvPr/>
        </p:nvSpPr>
        <p:spPr>
          <a:xfrm>
            <a:off x="3950854" y="1027417"/>
            <a:ext cx="3330496" cy="2299856"/>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defRPr/>
            </a:pPr>
            <a:r>
              <a:rPr lang="en-GB" sz="1400">
                <a:solidFill>
                  <a:schemeClr val="tx1"/>
                </a:solidFill>
                <a:latin typeface="Arial" panose="020B0604020202020204"/>
                <a:hlinkClick r:id="rId5">
                  <a:extLst>
                    <a:ext uri="{A12FA001-AC4F-418D-AE19-62706E023703}">
                      <ahyp:hlinkClr xmlns:ahyp="http://schemas.microsoft.com/office/drawing/2018/hyperlinkcolor" xmlns="" val="tx"/>
                    </a:ext>
                  </a:extLst>
                </a:hlinkClick>
              </a:rPr>
              <a:t>The 2021 Herefordshire Children and Young People’s Quality of Life survey:</a:t>
            </a:r>
            <a:r>
              <a:rPr lang="en-GB" sz="1400">
                <a:solidFill>
                  <a:schemeClr val="tx1"/>
                </a:solidFill>
                <a:latin typeface="Arial" panose="020B0604020202020204"/>
              </a:rPr>
              <a:t/>
            </a:r>
            <a:br>
              <a:rPr lang="en-GB" sz="1400">
                <a:solidFill>
                  <a:schemeClr val="tx1"/>
                </a:solidFill>
                <a:latin typeface="Arial" panose="020B0604020202020204"/>
              </a:rPr>
            </a:br>
            <a:r>
              <a:rPr lang="en-GB" sz="1400">
                <a:solidFill>
                  <a:schemeClr val="tx1"/>
                </a:solidFill>
                <a:latin typeface="Arial" panose="020B0604020202020204"/>
              </a:rPr>
              <a:t/>
            </a:r>
            <a:br>
              <a:rPr lang="en-GB" sz="1400">
                <a:solidFill>
                  <a:schemeClr val="tx1"/>
                </a:solidFill>
                <a:latin typeface="Arial" panose="020B0604020202020204"/>
              </a:rPr>
            </a:br>
            <a:r>
              <a:rPr lang="en-GB" sz="1400">
                <a:solidFill>
                  <a:schemeClr val="tx1"/>
                </a:solidFill>
                <a:latin typeface="Arial" panose="020B0604020202020204"/>
              </a:rPr>
              <a:t/>
            </a:r>
            <a:br>
              <a:rPr lang="en-GB" sz="1400">
                <a:solidFill>
                  <a:schemeClr val="tx1"/>
                </a:solidFill>
                <a:latin typeface="Arial" panose="020B0604020202020204"/>
              </a:rPr>
            </a:br>
            <a:r>
              <a:rPr lang="en-GB" sz="1100">
                <a:solidFill>
                  <a:schemeClr val="tx1"/>
                </a:solidFill>
                <a:latin typeface="Arial" panose="020B0604020202020204"/>
              </a:rPr>
              <a:t>Filled gaps identified by the </a:t>
            </a:r>
            <a:r>
              <a:rPr lang="en-GB" sz="1100" err="1">
                <a:solidFill>
                  <a:schemeClr val="tx1"/>
                </a:solidFill>
                <a:latin typeface="Arial" panose="020B0604020202020204"/>
              </a:rPr>
              <a:t>ChINA</a:t>
            </a:r>
            <a:r>
              <a:rPr lang="en-GB" sz="1100">
                <a:solidFill>
                  <a:schemeClr val="tx1"/>
                </a:solidFill>
                <a:latin typeface="Arial" panose="020B0604020202020204"/>
              </a:rPr>
              <a:t> (</a:t>
            </a:r>
            <a:r>
              <a:rPr lang="en-GB" sz="1100" err="1">
                <a:solidFill>
                  <a:schemeClr val="tx1"/>
                </a:solidFill>
                <a:latin typeface="Arial" panose="020B0604020202020204"/>
              </a:rPr>
              <a:t>eg</a:t>
            </a:r>
            <a:r>
              <a:rPr lang="en-GB" sz="1100">
                <a:solidFill>
                  <a:schemeClr val="tx1"/>
                </a:solidFill>
                <a:latin typeface="Arial" panose="020B0604020202020204"/>
              </a:rPr>
              <a:t> community and emotional well-being)</a:t>
            </a:r>
            <a:endParaRPr lang="en-GB" sz="1100">
              <a:solidFill>
                <a:schemeClr val="tx1"/>
              </a:solidFill>
              <a:latin typeface="Arial" panose="020B0604020202020204"/>
              <a:cs typeface="Arial"/>
            </a:endParaRPr>
          </a:p>
          <a:p>
            <a:pPr marL="107950" indent="-107950">
              <a:spcAft>
                <a:spcPts val="600"/>
              </a:spcAft>
              <a:buFont typeface="Arial" panose="020B0604020202020204" pitchFamily="34" charset="0"/>
              <a:buChar char="•"/>
              <a:defRPr/>
            </a:pPr>
            <a:r>
              <a:rPr lang="en-GB" sz="1100">
                <a:solidFill>
                  <a:schemeClr val="tx1"/>
                </a:solidFill>
                <a:latin typeface="Arial" panose="020B0604020202020204"/>
              </a:rPr>
              <a:t>Gave some insight into impacts of Covid-19</a:t>
            </a:r>
            <a:endParaRPr lang="en-GB" sz="1100">
              <a:solidFill>
                <a:schemeClr val="tx1"/>
              </a:solidFill>
              <a:latin typeface="Arial" panose="020B0604020202020204"/>
              <a:cs typeface="Arial"/>
            </a:endParaRPr>
          </a:p>
          <a:p>
            <a:pPr marL="107950" indent="-107950">
              <a:spcAft>
                <a:spcPts val="600"/>
              </a:spcAft>
              <a:buFont typeface="Arial" panose="020B0604020202020204" pitchFamily="34" charset="0"/>
              <a:buChar char="•"/>
              <a:defRPr/>
            </a:pPr>
            <a:r>
              <a:rPr lang="en-GB" sz="1100">
                <a:solidFill>
                  <a:schemeClr val="tx1"/>
                </a:solidFill>
                <a:latin typeface="Arial" panose="020B0604020202020204"/>
              </a:rPr>
              <a:t>Provides a post-</a:t>
            </a:r>
            <a:r>
              <a:rPr lang="en-GB" sz="1100" err="1">
                <a:solidFill>
                  <a:schemeClr val="tx1"/>
                </a:solidFill>
                <a:latin typeface="Arial" panose="020B0604020202020204"/>
              </a:rPr>
              <a:t>covid</a:t>
            </a:r>
            <a:r>
              <a:rPr lang="en-GB" sz="1100">
                <a:solidFill>
                  <a:schemeClr val="tx1"/>
                </a:solidFill>
                <a:latin typeface="Arial" panose="020B0604020202020204"/>
              </a:rPr>
              <a:t> baseline</a:t>
            </a:r>
            <a:endParaRPr lang="en-GB" sz="1100">
              <a:solidFill>
                <a:schemeClr val="tx1"/>
              </a:solidFill>
              <a:latin typeface="Arial" panose="020B0604020202020204"/>
              <a:cs typeface="Arial"/>
            </a:endParaRPr>
          </a:p>
        </p:txBody>
      </p:sp>
      <p:pic>
        <p:nvPicPr>
          <p:cNvPr id="3" name="Picture 2" descr="Children by Sarah Rudkin for Noun Project"/>
          <p:cNvPicPr>
            <a:picLocks noChangeAspect="1"/>
          </p:cNvPicPr>
          <p:nvPr/>
        </p:nvPicPr>
        <p:blipFill>
          <a:blip r:embed="rId6"/>
          <a:stretch>
            <a:fillRect/>
          </a:stretch>
        </p:blipFill>
        <p:spPr>
          <a:xfrm>
            <a:off x="5802478" y="1652906"/>
            <a:ext cx="1099595" cy="468775"/>
          </a:xfrm>
          <a:prstGeom prst="rect">
            <a:avLst/>
          </a:prstGeom>
        </p:spPr>
      </p:pic>
      <p:sp>
        <p:nvSpPr>
          <p:cNvPr id="7" name="Rounded Rectangle 6"/>
          <p:cNvSpPr/>
          <p:nvPr/>
        </p:nvSpPr>
        <p:spPr>
          <a:xfrm>
            <a:off x="3938536" y="3430450"/>
            <a:ext cx="3332534" cy="2515832"/>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These are the interconnections highlighted throughout this JSNA, so this section links to many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others (</a:t>
            </a:r>
            <a:r>
              <a:rPr kumimoji="0" lang="en-GB" sz="1100" b="0" i="0" u="none" strike="noStrike" kern="1200" cap="none" spc="0" normalizeH="0" baseline="0" noProof="0" dirty="0" err="1">
                <a:ln>
                  <a:noFill/>
                </a:ln>
                <a:solidFill>
                  <a:prstClr val="black"/>
                </a:solidFill>
                <a:effectLst/>
                <a:uLnTx/>
                <a:uFillTx/>
                <a:latin typeface="Arial" panose="020B0604020202020204"/>
                <a:ea typeface="+mn-ea"/>
                <a:cs typeface="+mn-cs"/>
              </a:rPr>
              <a:t>eg</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economy, financial</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security, lifestyles, mental health and wellbeing)</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9" name="Picture 18" descr="Illustrating how your start in life: your family experience influences your experineces and opportunities, which influence your life outcomes and the start you give your own children" title="Life course interconnections"/>
          <p:cNvPicPr>
            <a:picLocks noChangeAspect="1"/>
          </p:cNvPicPr>
          <p:nvPr/>
        </p:nvPicPr>
        <p:blipFill>
          <a:blip r:embed="rId7">
            <a:clrChange>
              <a:clrFrom>
                <a:srgbClr val="FFFFFF"/>
              </a:clrFrom>
              <a:clrTo>
                <a:srgbClr val="FFFFFF">
                  <a:alpha val="0"/>
                </a:srgbClr>
              </a:clrTo>
            </a:clrChange>
          </a:blip>
          <a:stretch>
            <a:fillRect/>
          </a:stretch>
        </p:blipFill>
        <p:spPr>
          <a:xfrm>
            <a:off x="4237034" y="4497771"/>
            <a:ext cx="2678791" cy="1397406"/>
          </a:xfrm>
          <a:prstGeom prst="rect">
            <a:avLst/>
          </a:prstGeom>
        </p:spPr>
      </p:pic>
      <p:sp>
        <p:nvSpPr>
          <p:cNvPr id="6" name="Rounded Rectangle 5"/>
          <p:cNvSpPr/>
          <p:nvPr/>
        </p:nvSpPr>
        <p:spPr>
          <a:xfrm>
            <a:off x="7373339" y="846816"/>
            <a:ext cx="4698703" cy="4028199"/>
          </a:xfrm>
          <a:prstGeom prst="roundRect">
            <a:avLst/>
          </a:prstGeom>
          <a:solidFill>
            <a:srgbClr val="30959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lvl="0">
              <a:defRPr/>
            </a:pPr>
            <a:r>
              <a:rPr lang="en-GB" sz="1400">
                <a:solidFill>
                  <a:schemeClr val="bg1"/>
                </a:solidFill>
                <a:latin typeface="Arial" panose="020B0604020202020204"/>
              </a:rPr>
              <a:t>The views of </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rPr>
              <a:t>England’s children and young people in 2021: </a:t>
            </a:r>
            <a:r>
              <a:rPr lang="en-GB" sz="1400" b="1">
                <a:solidFill>
                  <a:schemeClr val="bg1"/>
                </a:solidFill>
                <a:hlinkClick r:id="rId8">
                  <a:extLst>
                    <a:ext uri="{A12FA001-AC4F-418D-AE19-62706E023703}">
                      <ahyp:hlinkClr xmlns:ahyp="http://schemas.microsoft.com/office/drawing/2018/hyperlinkcolor" xmlns="" val="tx"/>
                    </a:ext>
                  </a:extLst>
                </a:hlinkClick>
              </a:rPr>
              <a:t>the Big Ask survey</a:t>
            </a:r>
            <a:endParaRPr lang="en-GB" sz="14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Arial" panose="020B0604020202020204"/>
              <a:ea typeface="+mn-ea"/>
              <a:cs typeface="+mn-cs"/>
            </a:endParaRPr>
          </a:p>
          <a:p>
            <a:pPr>
              <a:defRPr/>
            </a:pPr>
            <a:r>
              <a:rPr lang="en-GB" sz="1050">
                <a:latin typeface="Arial" panose="020B0604020202020204"/>
              </a:rPr>
              <a:t>    </a:t>
            </a:r>
            <a:r>
              <a:rPr kumimoji="0" lang="en-GB" sz="1050" b="0" i="0" u="none" strike="noStrike" kern="1200" cap="none" spc="0" normalizeH="0" baseline="0" noProof="0">
                <a:ln>
                  <a:noFill/>
                </a:ln>
                <a:effectLst/>
                <a:uLnTx/>
                <a:uFillTx/>
                <a:latin typeface="Arial" panose="020B0604020202020204"/>
                <a:ea typeface="+mn-ea"/>
                <a:cs typeface="+mn-cs"/>
              </a:rPr>
              <a:t> </a:t>
            </a:r>
            <a:r>
              <a:rPr lang="en-GB" sz="1050">
                <a:latin typeface="Arial" panose="020B0604020202020204"/>
              </a:rPr>
              <a:t/>
            </a:r>
            <a:br>
              <a:rPr lang="en-GB" sz="1050">
                <a:latin typeface="Arial" panose="020B0604020202020204"/>
              </a:rPr>
            </a:br>
            <a:r>
              <a:rPr lang="en-GB" sz="1050">
                <a:latin typeface="Arial" panose="020B0604020202020204"/>
              </a:rPr>
              <a:t>       </a:t>
            </a:r>
            <a:r>
              <a:rPr kumimoji="0" lang="en-GB" sz="1050" b="0" i="0" u="none" strike="noStrike" kern="1200" cap="none" spc="0" normalizeH="0" baseline="0" noProof="0">
                <a:ln>
                  <a:noFill/>
                </a:ln>
                <a:effectLst/>
                <a:uLnTx/>
                <a:uFillTx/>
                <a:latin typeface="Arial" panose="020B0604020202020204"/>
                <a:ea typeface="+mn-ea"/>
                <a:cs typeface="+mn-cs"/>
              </a:rPr>
              <a:t>Quotes from The Children’s Commissioner</a:t>
            </a:r>
            <a:endParaRPr lang="en-GB" sz="1050" b="0" i="0" u="none" strike="noStrike" kern="1200" cap="none" spc="0" normalizeH="0" baseline="0" noProof="0">
              <a:ln>
                <a:noFill/>
              </a:ln>
              <a:effectLst/>
              <a:uLnTx/>
              <a:uFillTx/>
              <a:latin typeface="Arial" panose="020B0604020202020204"/>
              <a:cs typeface="Arial"/>
            </a:endParaRPr>
          </a:p>
        </p:txBody>
      </p:sp>
      <p:sp>
        <p:nvSpPr>
          <p:cNvPr id="8" name="Oval Callout 7"/>
          <p:cNvSpPr/>
          <p:nvPr/>
        </p:nvSpPr>
        <p:spPr>
          <a:xfrm>
            <a:off x="8079228" y="1544446"/>
            <a:ext cx="3724210" cy="1154471"/>
          </a:xfrm>
          <a:prstGeom prst="wedgeEllipseCallout">
            <a:avLst>
              <a:gd name="adj1" fmla="val -62565"/>
              <a:gd name="adj2" fmla="val 49266"/>
            </a:avLst>
          </a:prstGeom>
          <a:solidFill>
            <a:srgbClr val="30959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Emerging from the pandemic: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a:t>
            </a:r>
            <a:r>
              <a:rPr kumimoji="0" lang="en-US" sz="1100" b="0" i="1" u="none" strike="noStrike" kern="1200" cap="none" spc="0" normalizeH="0" baseline="0" noProof="0" dirty="0">
                <a:ln>
                  <a:noFill/>
                </a:ln>
                <a:solidFill>
                  <a:prstClr val="white"/>
                </a:solidFill>
                <a:effectLst/>
                <a:uLnTx/>
                <a:uFillTx/>
                <a:latin typeface="Arial" panose="020B0604020202020204"/>
                <a:ea typeface="+mn-ea"/>
                <a:cs typeface="+mn-cs"/>
              </a:rPr>
              <a:t>If adults are to learn one thing from this report, it should be as follows. This is not a ‘snowflake generation.’ It is a heroic generation.”</a:t>
            </a:r>
            <a:endPar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Callout 8"/>
          <p:cNvSpPr/>
          <p:nvPr/>
        </p:nvSpPr>
        <p:spPr>
          <a:xfrm>
            <a:off x="7437761" y="2853411"/>
            <a:ext cx="4514121" cy="1667789"/>
          </a:xfrm>
          <a:prstGeom prst="wedgeEllipseCallout">
            <a:avLst>
              <a:gd name="adj1" fmla="val 44218"/>
              <a:gd name="adj2" fmla="val 62961"/>
            </a:avLst>
          </a:prstGeom>
          <a:solidFill>
            <a:srgbClr val="30959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prstClr val="white"/>
                </a:solidFill>
                <a:latin typeface="Arial" panose="020B0604020202020204"/>
              </a:rPr>
              <a:t>F</a:t>
            </a:r>
            <a:r>
              <a:rPr kumimoji="0" lang="en-GB" sz="1100" b="1" u="none" strike="noStrike" kern="1200" cap="none" spc="0" normalizeH="0" baseline="0" noProof="0" dirty="0" err="1">
                <a:ln>
                  <a:noFill/>
                </a:ln>
                <a:solidFill>
                  <a:prstClr val="white"/>
                </a:solidFill>
                <a:effectLst/>
                <a:uLnTx/>
                <a:uFillTx/>
                <a:latin typeface="Arial" panose="020B0604020202020204"/>
              </a:rPr>
              <a:t>ocusing</a:t>
            </a:r>
            <a:r>
              <a:rPr kumimoji="0" lang="en-GB" sz="1100" b="1" u="none" strike="noStrike" kern="1200" cap="none" spc="0" normalizeH="0" baseline="0" noProof="0" dirty="0">
                <a:ln>
                  <a:noFill/>
                </a:ln>
                <a:solidFill>
                  <a:prstClr val="white"/>
                </a:solidFill>
                <a:effectLst/>
                <a:uLnTx/>
                <a:uFillTx/>
                <a:latin typeface="Arial" panose="020B0604020202020204"/>
              </a:rPr>
              <a:t> </a:t>
            </a:r>
            <a:r>
              <a:rPr lang="en-GB" sz="1100" b="1" dirty="0">
                <a:solidFill>
                  <a:prstClr val="white"/>
                </a:solidFill>
                <a:latin typeface="Arial" panose="020B0604020202020204"/>
              </a:rPr>
              <a:t>on inequality:</a:t>
            </a:r>
            <a:endParaRPr kumimoji="0" lang="en-GB" sz="1100" b="1" u="none" strike="noStrike" kern="1200" cap="none" spc="0" normalizeH="0" baseline="0" noProof="0" dirty="0">
              <a:ln>
                <a:noFill/>
              </a:ln>
              <a:solidFill>
                <a:prstClr val="white"/>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white"/>
                </a:solidFill>
                <a:effectLst/>
                <a:uLnTx/>
                <a:uFillTx/>
                <a:latin typeface="Arial" panose="020B0604020202020204"/>
                <a:ea typeface="+mn-ea"/>
                <a:cs typeface="+mn-cs"/>
              </a:rPr>
              <a:t>“Across age, gender, ethnicity, family income levels, location, vulnerable groups, what children want is remarkably consistent: a good home life, a good education, a job, enough money, friends, to feel well, to be treated fairly and to look after the environment. In short – to do well and create a better world.”</a:t>
            </a:r>
            <a:endPar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ight Arrow 11"/>
          <p:cNvSpPr/>
          <p:nvPr/>
        </p:nvSpPr>
        <p:spPr>
          <a:xfrm>
            <a:off x="7529174" y="4726437"/>
            <a:ext cx="4486258" cy="1389093"/>
          </a:xfrm>
          <a:prstGeom prst="rightArrow">
            <a:avLst>
              <a:gd name="adj1" fmla="val 50000"/>
              <a:gd name="adj2" fmla="val 39071"/>
            </a:avLst>
          </a:prstGeom>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algn="ctr">
              <a:defRPr/>
            </a:pPr>
            <a:r>
              <a:rPr kumimoji="0" lang="en-GB" sz="1400" b="0" i="0" u="none" strike="noStrike" kern="1200" cap="none" spc="0" normalizeH="0" baseline="0" noProof="0" dirty="0">
                <a:ln>
                  <a:noFill/>
                </a:ln>
                <a:effectLst/>
                <a:uLnTx/>
                <a:uFillTx/>
                <a:latin typeface="Arial" panose="020B0604020202020204"/>
                <a:ea typeface="+mn-ea"/>
                <a:cs typeface="+mn-cs"/>
              </a:rPr>
              <a:t>Key findings about Herefordshire’s children and young people in </a:t>
            </a:r>
            <a:r>
              <a:rPr lang="en-GB" sz="1400" dirty="0">
                <a:latin typeface="Arial" panose="020B0604020202020204"/>
              </a:rPr>
              <a:t>2021</a:t>
            </a:r>
            <a:r>
              <a:rPr kumimoji="0" lang="en-GB" sz="1400" b="0" i="0" u="none" strike="noStrike" kern="1200" cap="none" spc="0" normalizeH="0" baseline="0" noProof="0" dirty="0">
                <a:ln>
                  <a:noFill/>
                </a:ln>
                <a:effectLst/>
                <a:uLnTx/>
                <a:uFillTx/>
                <a:latin typeface="Arial" panose="020B0604020202020204"/>
                <a:ea typeface="+mn-ea"/>
                <a:cs typeface="+mn-cs"/>
              </a:rPr>
              <a:t> are summarised on the </a:t>
            </a:r>
            <a:r>
              <a:rPr lang="en-GB" sz="1400" dirty="0">
                <a:latin typeface="Arial" panose="020B0604020202020204"/>
              </a:rPr>
              <a:t/>
            </a:r>
            <a:br>
              <a:rPr lang="en-GB" sz="1400" dirty="0">
                <a:latin typeface="Arial" panose="020B0604020202020204"/>
              </a:rPr>
            </a:br>
            <a:r>
              <a:rPr kumimoji="0" lang="en-GB" sz="1400" b="0" i="0" u="none" strike="noStrike" kern="1200" cap="none" spc="0" normalizeH="0" baseline="0" noProof="0" dirty="0">
                <a:ln>
                  <a:noFill/>
                </a:ln>
                <a:effectLst/>
                <a:uLnTx/>
                <a:uFillTx/>
                <a:latin typeface="Arial" panose="020B0604020202020204"/>
                <a:ea typeface="+mn-ea"/>
                <a:cs typeface="+mn-cs"/>
              </a:rPr>
              <a:t>next slide</a:t>
            </a:r>
          </a:p>
        </p:txBody>
      </p:sp>
      <p:grpSp>
        <p:nvGrpSpPr>
          <p:cNvPr id="5" name="Group 4" descr="Arrows showing the flow of text" title="Set of arrows">
            <a:extLst>
              <a:ext uri="{FF2B5EF4-FFF2-40B4-BE49-F238E27FC236}">
                <a16:creationId xmlns:a16="http://schemas.microsoft.com/office/drawing/2014/main" id="{47B43C72-2F83-4E62-AFF5-6F5EBFDB2434}"/>
              </a:ext>
            </a:extLst>
          </p:cNvPr>
          <p:cNvGrpSpPr/>
          <p:nvPr/>
        </p:nvGrpSpPr>
        <p:grpSpPr>
          <a:xfrm>
            <a:off x="3615521" y="1953625"/>
            <a:ext cx="495186" cy="3467359"/>
            <a:chOff x="3579941" y="1895373"/>
            <a:chExt cx="732978" cy="3467359"/>
          </a:xfrm>
        </p:grpSpPr>
        <p:sp>
          <p:nvSpPr>
            <p:cNvPr id="18" name="Right Arrow 17"/>
            <p:cNvSpPr/>
            <p:nvPr/>
          </p:nvSpPr>
          <p:spPr>
            <a:xfrm>
              <a:off x="3579941" y="4858096"/>
              <a:ext cx="732978" cy="504636"/>
            </a:xfrm>
            <a:prstGeom prst="rightArrow">
              <a:avLst/>
            </a:prstGeom>
            <a:solidFill>
              <a:srgbClr val="33A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3604787" y="1895373"/>
              <a:ext cx="683011" cy="467162"/>
            </a:xfrm>
            <a:prstGeom prst="rightArrow">
              <a:avLst/>
            </a:prstGeom>
            <a:solidFill>
              <a:srgbClr val="33A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6988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063"/>
            <a:ext cx="11520000" cy="610821"/>
          </a:xfrm>
        </p:spPr>
        <p:txBody>
          <a:bodyPr>
            <a:normAutofit/>
          </a:bodyPr>
          <a:lstStyle/>
          <a:p>
            <a:r>
              <a:rPr lang="en-GB" sz="2800" dirty="0"/>
              <a:t>Getting a good start: children and young people in 2021</a:t>
            </a:r>
          </a:p>
        </p:txBody>
      </p:sp>
      <p:sp>
        <p:nvSpPr>
          <p:cNvPr id="10" name="Rectangle 9" descr="&quot;&quot;"/>
          <p:cNvSpPr/>
          <p:nvPr/>
        </p:nvSpPr>
        <p:spPr>
          <a:xfrm>
            <a:off x="4919662" y="5486400"/>
            <a:ext cx="265747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7150" y="655884"/>
            <a:ext cx="6076949" cy="3046162"/>
          </a:xfrm>
          <a:prstGeom prst="roundRect">
            <a:avLst/>
          </a:prstGeom>
          <a:solidFill>
            <a:srgbClr val="F29676"/>
          </a:solidFill>
        </p:spPr>
        <p:txBody>
          <a:bodyPr wrap="square" lIns="0" tIns="0" rIns="0" bIns="0" rtlCol="0">
            <a:noAutofit/>
          </a:bodyPr>
          <a:lstStyle/>
          <a:p>
            <a:pPr lvl="0" indent="85725">
              <a:spcAft>
                <a:spcPts val="300"/>
              </a:spcAft>
            </a:pPr>
            <a:r>
              <a:rPr lang="en-GB" sz="1400" b="1" dirty="0"/>
              <a:t>Health and well-being</a:t>
            </a:r>
          </a:p>
          <a:p>
            <a:pPr marL="108000" lvl="0" indent="-108000">
              <a:spcAft>
                <a:spcPts val="300"/>
              </a:spcAft>
              <a:buFont typeface="Arial" panose="020B0604020202020204" pitchFamily="34" charset="0"/>
              <a:buChar char="•"/>
            </a:pPr>
            <a:r>
              <a:rPr lang="en-GB" sz="1100" dirty="0"/>
              <a:t>Few underweight babies, increasing rates of breastfeeding at 6-8 weeks, </a:t>
            </a:r>
            <a:br>
              <a:rPr lang="en-GB" sz="1100" dirty="0"/>
            </a:br>
            <a:r>
              <a:rPr lang="en-GB" sz="1100" dirty="0"/>
              <a:t>and falling teenage pregnancies. But smoking at delivery </a:t>
            </a:r>
            <a:r>
              <a:rPr lang="en-GB" sz="1100" dirty="0" smtClean="0"/>
              <a:t>is high</a:t>
            </a:r>
            <a:r>
              <a:rPr lang="en-GB" sz="1100" dirty="0"/>
              <a:t>, falling vaccinations of </a:t>
            </a:r>
            <a:br>
              <a:rPr lang="en-GB" sz="1100" dirty="0"/>
            </a:br>
            <a:r>
              <a:rPr lang="en-GB" sz="1100" dirty="0"/>
              <a:t>2 year-olds and rising A&amp;E attendances for &lt;5s.</a:t>
            </a:r>
          </a:p>
          <a:p>
            <a:pPr marL="108000" lvl="0" indent="-108000">
              <a:spcAft>
                <a:spcPts val="300"/>
              </a:spcAft>
              <a:buFont typeface="Arial" panose="020B0604020202020204" pitchFamily="34" charset="0"/>
              <a:buChar char="•"/>
            </a:pPr>
            <a:r>
              <a:rPr lang="en-GB" sz="1100" dirty="0"/>
              <a:t>Obesity doubles between ages 4-5 (10%) and 10-11 (20%), and one in three 5 year-olds have dental </a:t>
            </a:r>
            <a:r>
              <a:rPr lang="en-GB" sz="1100" dirty="0" smtClean="0"/>
              <a:t>decay </a:t>
            </a:r>
            <a:r>
              <a:rPr lang="en-GB" sz="1050" dirty="0" smtClean="0"/>
              <a:t>(see </a:t>
            </a:r>
            <a:r>
              <a:rPr lang="en-US" sz="1050" i="1" dirty="0">
                <a:solidFill>
                  <a:prstClr val="white"/>
                </a:solidFill>
                <a:hlinkClick r:id="rId2" action="ppaction://hlinksldjump"/>
              </a:rPr>
              <a:t>Healthy </a:t>
            </a:r>
            <a:r>
              <a:rPr lang="en-US" sz="1050" i="1" dirty="0" smtClean="0">
                <a:solidFill>
                  <a:prstClr val="white"/>
                </a:solidFill>
                <a:hlinkClick r:id="rId2" action="ppaction://hlinksldjump"/>
              </a:rPr>
              <a:t>lifestyles</a:t>
            </a:r>
            <a:r>
              <a:rPr lang="en-US" sz="1050" i="1" dirty="0" smtClean="0"/>
              <a:t>)</a:t>
            </a:r>
            <a:r>
              <a:rPr lang="en-GB" sz="1050" dirty="0" smtClean="0"/>
              <a:t>.</a:t>
            </a:r>
            <a:endParaRPr lang="en-GB" sz="1050" dirty="0"/>
          </a:p>
          <a:p>
            <a:pPr marL="108000" lvl="0" indent="-108000">
              <a:spcAft>
                <a:spcPts val="300"/>
              </a:spcAft>
              <a:buFont typeface="Arial" panose="020B0604020202020204" pitchFamily="34" charset="0"/>
              <a:buChar char="•"/>
            </a:pPr>
            <a:r>
              <a:rPr lang="en-GB" sz="1100" dirty="0"/>
              <a:t>Healthy eating: only a fifth had 5+ portions of fruit and veg ‘yesterday’; falls with age </a:t>
            </a:r>
            <a:br>
              <a:rPr lang="en-GB" sz="1100" dirty="0"/>
            </a:br>
            <a:r>
              <a:rPr lang="en-GB" sz="1100" dirty="0"/>
              <a:t>although older pupils less likely to eat crisps, sweets and chocolate ‘most days’.</a:t>
            </a:r>
          </a:p>
          <a:p>
            <a:pPr marL="108000" lvl="0" indent="-108000">
              <a:spcAft>
                <a:spcPts val="300"/>
              </a:spcAft>
              <a:buFont typeface="Arial" panose="020B0604020202020204" pitchFamily="34" charset="0"/>
              <a:buChar char="•"/>
            </a:pPr>
            <a:r>
              <a:rPr lang="en-GB" sz="1100" dirty="0" smtClean="0"/>
              <a:t>By the last year of primary, boys are </a:t>
            </a:r>
            <a:r>
              <a:rPr lang="en-GB" sz="1100" dirty="0"/>
              <a:t>more likely to be </a:t>
            </a:r>
            <a:r>
              <a:rPr lang="en-US" sz="1100" dirty="0"/>
              <a:t>physically active than girls.</a:t>
            </a:r>
          </a:p>
          <a:p>
            <a:pPr marL="108000" lvl="0" indent="-108000">
              <a:spcAft>
                <a:spcPts val="300"/>
              </a:spcAft>
              <a:buFont typeface="Arial" panose="020B0604020202020204" pitchFamily="34" charset="0"/>
              <a:buChar char="•"/>
            </a:pPr>
            <a:r>
              <a:rPr lang="en-US" sz="1100" dirty="0"/>
              <a:t>Smoking and drinking amongst secondary pupils has fallen since 2007.</a:t>
            </a:r>
          </a:p>
          <a:p>
            <a:pPr marL="108000" lvl="0" indent="-108000">
              <a:spcAft>
                <a:spcPts val="300"/>
              </a:spcAft>
              <a:buFont typeface="Arial" panose="020B0604020202020204" pitchFamily="34" charset="0"/>
              <a:buChar char="•"/>
            </a:pPr>
            <a:r>
              <a:rPr lang="en-US" sz="1100" dirty="0"/>
              <a:t>Correlation </a:t>
            </a:r>
            <a:r>
              <a:rPr lang="en-GB" sz="1100" dirty="0"/>
              <a:t>between risky behaviours: drinking, smoking, drugs and sexual </a:t>
            </a:r>
            <a:br>
              <a:rPr lang="en-GB" sz="1100" dirty="0"/>
            </a:br>
            <a:r>
              <a:rPr lang="en-GB" sz="1100" dirty="0"/>
              <a:t>relationships. Those with no trusted adult more likely to drink or smoke.</a:t>
            </a:r>
          </a:p>
          <a:p>
            <a:pPr marL="108000" indent="-108000">
              <a:spcAft>
                <a:spcPts val="300"/>
              </a:spcAft>
              <a:buFont typeface="Arial" panose="020B0604020202020204" pitchFamily="34" charset="0"/>
              <a:buChar char="•"/>
            </a:pPr>
            <a:r>
              <a:rPr lang="en-GB" sz="1100" dirty="0"/>
              <a:t>Although most are happy with life, only a quarter of teenagers say that their</a:t>
            </a:r>
            <a:br>
              <a:rPr lang="en-GB" sz="1100" dirty="0"/>
            </a:br>
            <a:r>
              <a:rPr lang="en-GB" sz="1100" dirty="0"/>
              <a:t>lives aren’t affected much by worry and anxiety. Most common worries </a:t>
            </a:r>
            <a:br>
              <a:rPr lang="en-GB" sz="1100" dirty="0"/>
            </a:br>
            <a:r>
              <a:rPr lang="en-GB" sz="1100" dirty="0"/>
              <a:t>are the future, the way they look, and their mental health</a:t>
            </a:r>
            <a:r>
              <a:rPr lang="en-GB" sz="1100" dirty="0" smtClean="0"/>
              <a:t>. </a:t>
            </a:r>
            <a:r>
              <a:rPr lang="en-GB" sz="1000" dirty="0" smtClean="0"/>
              <a:t>(see </a:t>
            </a:r>
            <a:r>
              <a:rPr lang="en-GB" sz="1000" i="1" dirty="0" smtClean="0">
                <a:hlinkClick r:id="rId3" action="ppaction://hlinksldjump"/>
              </a:rPr>
              <a:t>Mental Health</a:t>
            </a:r>
            <a:r>
              <a:rPr lang="en-GB" sz="1000" i="1" dirty="0"/>
              <a:t>)</a:t>
            </a:r>
            <a:endParaRPr lang="en-GB" sz="1000" dirty="0"/>
          </a:p>
        </p:txBody>
      </p:sp>
      <p:pic>
        <p:nvPicPr>
          <p:cNvPr id="11" name="Picture 10" descr="Healthy lifestyle by Becris for Noun Project"/>
          <p:cNvPicPr>
            <a:picLocks noChangeAspect="1"/>
          </p:cNvPicPr>
          <p:nvPr/>
        </p:nvPicPr>
        <p:blipFill>
          <a:blip r:embed="rId4"/>
          <a:stretch>
            <a:fillRect/>
          </a:stretch>
        </p:blipFill>
        <p:spPr>
          <a:xfrm>
            <a:off x="5176044" y="679838"/>
            <a:ext cx="546566" cy="500159"/>
          </a:xfrm>
          <a:prstGeom prst="rect">
            <a:avLst/>
          </a:prstGeom>
        </p:spPr>
      </p:pic>
      <p:sp>
        <p:nvSpPr>
          <p:cNvPr id="5" name="TextBox 4" descr="Child safe Zone by Iconathon, US for Noun Project"/>
          <p:cNvSpPr txBox="1"/>
          <p:nvPr/>
        </p:nvSpPr>
        <p:spPr>
          <a:xfrm>
            <a:off x="66675" y="3809999"/>
            <a:ext cx="6076950" cy="2962275"/>
          </a:xfrm>
          <a:prstGeom prst="roundRect">
            <a:avLst/>
          </a:prstGeom>
          <a:solidFill>
            <a:srgbClr val="FFC937"/>
          </a:solidFill>
        </p:spPr>
        <p:txBody>
          <a:bodyPr wrap="square" lIns="0" tIns="0" rIns="0" bIns="0" rtlCol="0" anchor="t">
            <a:noAutofit/>
          </a:bodyPr>
          <a:lstStyle/>
          <a:p>
            <a:pPr marL="107950" lvl="0" indent="-22225">
              <a:spcAft>
                <a:spcPts val="300"/>
              </a:spcAft>
            </a:pPr>
            <a:r>
              <a:rPr lang="en-US" sz="1400" b="1" dirty="0"/>
              <a:t>Safe environments </a:t>
            </a:r>
            <a:r>
              <a:rPr lang="en-US" sz="1050" b="1" dirty="0"/>
              <a:t>(physical, online, safeguarding)</a:t>
            </a:r>
          </a:p>
          <a:p>
            <a:pPr marL="107950" indent="-107950">
              <a:spcAft>
                <a:spcPts val="300"/>
              </a:spcAft>
              <a:buFont typeface="Arial" panose="020B0604020202020204" pitchFamily="34" charset="0"/>
              <a:buChar char="•"/>
            </a:pPr>
            <a:r>
              <a:rPr lang="en-US" sz="1100" dirty="0"/>
              <a:t>Majority of pupils (2/3) feel safe in their local area during the day, </a:t>
            </a:r>
            <a:br>
              <a:rPr lang="en-US" sz="1100" dirty="0"/>
            </a:br>
            <a:r>
              <a:rPr lang="en-US" sz="1100" dirty="0"/>
              <a:t>but 1/3 of primary and ¼ of secondary never feel safe going out after dark. </a:t>
            </a:r>
            <a:endParaRPr lang="en-US" sz="1100" dirty="0">
              <a:cs typeface="Arial"/>
            </a:endParaRPr>
          </a:p>
          <a:p>
            <a:pPr marL="107950" indent="-107950">
              <a:spcAft>
                <a:spcPts val="300"/>
              </a:spcAft>
              <a:buFont typeface="Arial" panose="020B0604020202020204" pitchFamily="34" charset="0"/>
              <a:buChar char="•"/>
            </a:pPr>
            <a:r>
              <a:rPr lang="en-US" sz="1100" dirty="0"/>
              <a:t>1/3 are sometimes afraid of going to school because of bullying, and 1/5 </a:t>
            </a:r>
            <a:br>
              <a:rPr lang="en-US" sz="1100" dirty="0"/>
            </a:br>
            <a:r>
              <a:rPr lang="en-US" sz="1100" dirty="0"/>
              <a:t>have been bullied in the last year.  Fewer than 1/10 feel unsafe online, and </a:t>
            </a:r>
            <a:br>
              <a:rPr lang="en-US" sz="1100" dirty="0"/>
            </a:br>
            <a:r>
              <a:rPr lang="en-US" sz="1100" dirty="0"/>
              <a:t>cyber-bullying doesn’t feature very highly on the list of what they worry about.</a:t>
            </a:r>
            <a:endParaRPr lang="en-US" sz="1100" dirty="0">
              <a:cs typeface="Arial"/>
            </a:endParaRPr>
          </a:p>
          <a:p>
            <a:pPr marL="107950" lvl="0" indent="-107950">
              <a:spcAft>
                <a:spcPts val="300"/>
              </a:spcAft>
              <a:buFont typeface="Arial" panose="020B0604020202020204" pitchFamily="34" charset="0"/>
              <a:buChar char="•"/>
            </a:pPr>
            <a:r>
              <a:rPr lang="en-US" sz="1100" dirty="0"/>
              <a:t>5,500 children live in households with any of the so called ‘toxic trio’ of domestic abuse, parental mental ill-health or substance misuse; 300 of them with all three. Rates are amongst the lowest in England. These children are most at risk of harm or neglect.</a:t>
            </a:r>
            <a:endParaRPr lang="en-US" sz="1100" dirty="0">
              <a:cs typeface="Arial"/>
            </a:endParaRPr>
          </a:p>
          <a:p>
            <a:pPr marL="107950" indent="-107950">
              <a:spcAft>
                <a:spcPts val="300"/>
              </a:spcAft>
              <a:buFont typeface="Arial" panose="020B0604020202020204" pitchFamily="34" charset="0"/>
              <a:buChar char="•"/>
            </a:pPr>
            <a:r>
              <a:rPr lang="en-US" sz="1100" dirty="0"/>
              <a:t>‘Children in Need’ of support from social services have increased in last 18 months; the rate is now above comparators. Within this, the proportion of children in care (LAC) remains significantly higher than would be expected. Although the number of children with protection plans (CPPs) has increased since early 2020, the rate remains lower than average. </a:t>
            </a:r>
            <a:endParaRPr lang="en-US" sz="1100" dirty="0">
              <a:cs typeface="Arial"/>
            </a:endParaRPr>
          </a:p>
          <a:p>
            <a:pPr marL="107950" lvl="0" indent="-107950">
              <a:spcAft>
                <a:spcPts val="300"/>
              </a:spcAft>
              <a:buFont typeface="Arial" panose="020B0604020202020204" pitchFamily="34" charset="0"/>
              <a:buChar char="•"/>
            </a:pPr>
            <a:r>
              <a:rPr lang="en-US" sz="1100" dirty="0"/>
              <a:t>Majority of CPPs are due to emotional abuse (1/2) or neglect (1/3), and ¼ of children with a plan in 2021 had one previously.</a:t>
            </a:r>
            <a:endParaRPr lang="en-US" sz="1100" dirty="0">
              <a:cs typeface="Arial"/>
            </a:endParaRPr>
          </a:p>
          <a:p>
            <a:pPr marL="108000" indent="-108000"/>
            <a:endParaRPr lang="en-GB" dirty="0"/>
          </a:p>
        </p:txBody>
      </p:sp>
      <p:pic>
        <p:nvPicPr>
          <p:cNvPr id="14" name="Picture 13" descr="Child safe Zone by Iconathon, US for Noun Project"/>
          <p:cNvPicPr>
            <a:picLocks noChangeAspect="1"/>
          </p:cNvPicPr>
          <p:nvPr/>
        </p:nvPicPr>
        <p:blipFill>
          <a:blip r:embed="rId5"/>
          <a:stretch>
            <a:fillRect/>
          </a:stretch>
        </p:blipFill>
        <p:spPr>
          <a:xfrm>
            <a:off x="4260498" y="3809999"/>
            <a:ext cx="727522" cy="518375"/>
          </a:xfrm>
          <a:prstGeom prst="rect">
            <a:avLst/>
          </a:prstGeom>
        </p:spPr>
      </p:pic>
      <p:sp>
        <p:nvSpPr>
          <p:cNvPr id="6" name="TextBox 5"/>
          <p:cNvSpPr txBox="1"/>
          <p:nvPr/>
        </p:nvSpPr>
        <p:spPr>
          <a:xfrm>
            <a:off x="6248400" y="655884"/>
            <a:ext cx="5873974" cy="3672490"/>
          </a:xfrm>
          <a:prstGeom prst="roundRect">
            <a:avLst/>
          </a:prstGeom>
          <a:solidFill>
            <a:srgbClr val="8ED6DA"/>
          </a:solidFill>
        </p:spPr>
        <p:txBody>
          <a:bodyPr wrap="square" lIns="0" tIns="0" rIns="0" bIns="0" rtlCol="0">
            <a:noAutofit/>
          </a:bodyPr>
          <a:lstStyle/>
          <a:p>
            <a:pPr lvl="0" indent="85725">
              <a:lnSpc>
                <a:spcPct val="90000"/>
              </a:lnSpc>
              <a:spcAft>
                <a:spcPts val="300"/>
              </a:spcAft>
            </a:pPr>
            <a:r>
              <a:rPr lang="en-US" sz="1400" b="1" dirty="0"/>
              <a:t>Education and moving into </a:t>
            </a:r>
            <a:r>
              <a:rPr lang="en-US" sz="1400" b="1" dirty="0" smtClean="0"/>
              <a:t>adulthood</a:t>
            </a:r>
            <a:endParaRPr lang="en-US" sz="1400" b="1" dirty="0"/>
          </a:p>
          <a:p>
            <a:pPr marL="108000" lvl="0" indent="-108000">
              <a:spcAft>
                <a:spcPts val="300"/>
              </a:spcAft>
              <a:buFont typeface="Arial" panose="020B0604020202020204" pitchFamily="34" charset="0"/>
              <a:buChar char="•"/>
            </a:pPr>
            <a:r>
              <a:rPr lang="en-US" sz="1100" dirty="0"/>
              <a:t>Children do well at school overall: achievement in top quartile across </a:t>
            </a:r>
            <a:br>
              <a:rPr lang="en-US" sz="1100" dirty="0"/>
            </a:br>
            <a:r>
              <a:rPr lang="en-US" sz="1100" dirty="0"/>
              <a:t>most stages.</a:t>
            </a:r>
          </a:p>
          <a:p>
            <a:pPr marL="108000" lvl="0" indent="-108000">
              <a:spcAft>
                <a:spcPts val="300"/>
              </a:spcAft>
              <a:buFont typeface="Arial" panose="020B0604020202020204" pitchFamily="34" charset="0"/>
              <a:buChar char="•"/>
            </a:pPr>
            <a:r>
              <a:rPr lang="en-US" sz="1100" dirty="0"/>
              <a:t>But persistent inequalities: disadvantaged children (incl. eligible for free school meals) do less well than peers, with indications that the gap was already widening pre-</a:t>
            </a:r>
            <a:r>
              <a:rPr lang="en-US" sz="1100" dirty="0" err="1"/>
              <a:t>covid</a:t>
            </a:r>
            <a:r>
              <a:rPr lang="en-US" sz="1100" dirty="0"/>
              <a:t>.</a:t>
            </a:r>
          </a:p>
          <a:p>
            <a:pPr marL="108000" lvl="0" indent="-108000">
              <a:spcAft>
                <a:spcPts val="300"/>
              </a:spcAft>
              <a:buFont typeface="Arial" panose="020B0604020202020204" pitchFamily="34" charset="0"/>
              <a:buChar char="•"/>
            </a:pPr>
            <a:r>
              <a:rPr lang="en-US" sz="1100" dirty="0"/>
              <a:t>Full impact of pandemic not yet known, but national studies indicate these children have fallen further behind. At schools who shared GCSE results in 2020, attainment rates for disadvantaged pupils and those with EHCPs were amongst lowest in England.</a:t>
            </a:r>
          </a:p>
          <a:p>
            <a:pPr marL="542925" lvl="0" indent="-95250">
              <a:spcAft>
                <a:spcPts val="300"/>
              </a:spcAft>
              <a:buFont typeface="Arial" panose="020B0604020202020204" pitchFamily="34" charset="0"/>
              <a:buChar char="•"/>
            </a:pPr>
            <a:r>
              <a:rPr lang="en-US" sz="1100" dirty="0"/>
              <a:t>Proportions of young people not in education, employment or training (NEET) remain high – although we have fewer ‘unknowns’ than nationally. We don’t know the status of many care leavers.</a:t>
            </a:r>
          </a:p>
          <a:p>
            <a:pPr marL="714375" lvl="0" indent="-85725">
              <a:spcAft>
                <a:spcPts val="300"/>
              </a:spcAft>
              <a:buFont typeface="Arial" panose="020B0604020202020204" pitchFamily="34" charset="0"/>
              <a:buChar char="•"/>
            </a:pPr>
            <a:r>
              <a:rPr lang="en-US" sz="1100" dirty="0"/>
              <a:t>All contribute (with local low wages) to county being a social mobility ‘cold spot’: one of the 20% worst areas in terms of the chances that disadvantaged children will do well at school and get a good job and secure housing.</a:t>
            </a:r>
          </a:p>
          <a:p>
            <a:pPr marL="714375" lvl="0" indent="-85725">
              <a:spcAft>
                <a:spcPts val="300"/>
              </a:spcAft>
              <a:buFont typeface="Arial" panose="020B0604020202020204" pitchFamily="34" charset="0"/>
              <a:buChar char="•"/>
            </a:pPr>
            <a:r>
              <a:rPr lang="en-US" sz="1100" dirty="0"/>
              <a:t>Only 1/4 teenagers feel they have enough guidance about options after leaving school – although this almost doubles amongst non white British and disadvantaged pupils.</a:t>
            </a:r>
          </a:p>
          <a:p>
            <a:pPr marL="714375" lvl="0" indent="-85725">
              <a:spcAft>
                <a:spcPts val="300"/>
              </a:spcAft>
              <a:buFont typeface="Arial" panose="020B0604020202020204" pitchFamily="34" charset="0"/>
              <a:buChar char="•"/>
            </a:pPr>
            <a:r>
              <a:rPr lang="en-US" sz="1100" dirty="0"/>
              <a:t>Following a review of local approaches, the rate of first time entrants to the Youth Justice System had fallen to average levels by 2019.</a:t>
            </a:r>
            <a:endParaRPr lang="en-GB" sz="1100" dirty="0"/>
          </a:p>
        </p:txBody>
      </p:sp>
      <p:pic>
        <p:nvPicPr>
          <p:cNvPr id="17" name="Picture 16" descr="Image created combining images from Noun Project for growing up and Education "/>
          <p:cNvPicPr>
            <a:picLocks noChangeAspect="1"/>
          </p:cNvPicPr>
          <p:nvPr/>
        </p:nvPicPr>
        <p:blipFill>
          <a:blip r:embed="rId6"/>
          <a:stretch>
            <a:fillRect/>
          </a:stretch>
        </p:blipFill>
        <p:spPr>
          <a:xfrm>
            <a:off x="11167324" y="740625"/>
            <a:ext cx="705352" cy="610821"/>
          </a:xfrm>
          <a:prstGeom prst="rect">
            <a:avLst/>
          </a:prstGeom>
        </p:spPr>
      </p:pic>
      <p:sp>
        <p:nvSpPr>
          <p:cNvPr id="7" name="TextBox 6"/>
          <p:cNvSpPr txBox="1"/>
          <p:nvPr/>
        </p:nvSpPr>
        <p:spPr>
          <a:xfrm>
            <a:off x="6248400" y="4448175"/>
            <a:ext cx="5868567" cy="2324100"/>
          </a:xfrm>
          <a:prstGeom prst="roundRect">
            <a:avLst/>
          </a:prstGeom>
          <a:solidFill>
            <a:schemeClr val="accent3"/>
          </a:solidFill>
        </p:spPr>
        <p:txBody>
          <a:bodyPr wrap="square" lIns="252000" tIns="0" rIns="0" bIns="0" rtlCol="0">
            <a:noAutofit/>
          </a:bodyPr>
          <a:lstStyle/>
          <a:p>
            <a:pPr lvl="0" indent="180975">
              <a:lnSpc>
                <a:spcPts val="1300"/>
              </a:lnSpc>
              <a:spcAft>
                <a:spcPts val="500"/>
              </a:spcAft>
            </a:pPr>
            <a:r>
              <a:rPr lang="en-US" sz="1400" b="1" dirty="0"/>
              <a:t>Be part of the community</a:t>
            </a:r>
            <a:r>
              <a:rPr lang="en-US" sz="1200" dirty="0"/>
              <a:t>	</a:t>
            </a:r>
          </a:p>
          <a:p>
            <a:pPr marL="108000" indent="-108000">
              <a:spcAft>
                <a:spcPts val="300"/>
              </a:spcAft>
              <a:buFont typeface="Arial" panose="020B0604020202020204" pitchFamily="34" charset="0"/>
              <a:buChar char="•"/>
            </a:pPr>
            <a:r>
              <a:rPr lang="en-US" sz="1100" dirty="0"/>
              <a:t>Overall majority feel strong sense of belonging (to school, </a:t>
            </a:r>
            <a:br>
              <a:rPr lang="en-US" sz="1100" dirty="0"/>
            </a:br>
            <a:r>
              <a:rPr lang="en-US" sz="1100" dirty="0" err="1"/>
              <a:t>neighbourhood</a:t>
            </a:r>
            <a:r>
              <a:rPr lang="en-US" sz="1100" dirty="0"/>
              <a:t>, county and Britain), although dips amongst secondary pupils </a:t>
            </a:r>
            <a:endParaRPr lang="en-US" sz="1100" dirty="0">
              <a:solidFill>
                <a:srgbClr val="FF0000"/>
              </a:solidFill>
            </a:endParaRPr>
          </a:p>
          <a:p>
            <a:pPr marL="107950" indent="-107950">
              <a:spcAft>
                <a:spcPts val="300"/>
              </a:spcAft>
              <a:buFont typeface="Arial" panose="020B0604020202020204" pitchFamily="34" charset="0"/>
              <a:buChar char="•"/>
            </a:pPr>
            <a:r>
              <a:rPr lang="en-US" sz="1100" dirty="0"/>
              <a:t>Mixed picture on ‘having your say’, with the majority having chances to give</a:t>
            </a:r>
            <a:br>
              <a:rPr lang="en-US" sz="1100" dirty="0"/>
            </a:br>
            <a:r>
              <a:rPr lang="en-US" sz="1100" dirty="0"/>
              <a:t>their views but around half say it makes no difference (</a:t>
            </a:r>
            <a:r>
              <a:rPr lang="en-US" sz="1100" i="1" dirty="0">
                <a:hlinkClick r:id="rId7" action="ppaction://hlinksldjump"/>
              </a:rPr>
              <a:t>Feeling of belonging</a:t>
            </a:r>
            <a:r>
              <a:rPr lang="en-US" sz="1100" dirty="0"/>
              <a:t>)</a:t>
            </a:r>
            <a:endParaRPr lang="en-US" sz="1100" dirty="0">
              <a:solidFill>
                <a:srgbClr val="FF0000"/>
              </a:solidFill>
            </a:endParaRPr>
          </a:p>
          <a:p>
            <a:pPr marL="107950" indent="-107950">
              <a:spcAft>
                <a:spcPts val="300"/>
              </a:spcAft>
              <a:buFont typeface="Arial" panose="020B0604020202020204" pitchFamily="34" charset="0"/>
              <a:buChar char="•"/>
            </a:pPr>
            <a:r>
              <a:rPr lang="en-US" sz="1100" dirty="0"/>
              <a:t>Majority make use of parks / open spaces, and around half of all school-age boys and girls take part in sports clubs or classes (the most common leisure activity for all).</a:t>
            </a:r>
          </a:p>
          <a:p>
            <a:pPr marL="107950" indent="-107950">
              <a:spcAft>
                <a:spcPts val="300"/>
              </a:spcAft>
              <a:buFont typeface="Arial" panose="020B0604020202020204" pitchFamily="34" charset="0"/>
              <a:buChar char="•"/>
            </a:pPr>
            <a:r>
              <a:rPr lang="en-US" sz="1100" dirty="0"/>
              <a:t>Over half said that nothing stops them doing the activities that they want to do; for those who do face barriers, the main reasons are being too busy doing other things or having nothing that they wanted to do.</a:t>
            </a:r>
          </a:p>
          <a:p>
            <a:endParaRPr lang="en-GB" dirty="0"/>
          </a:p>
        </p:txBody>
      </p:sp>
      <p:pic>
        <p:nvPicPr>
          <p:cNvPr id="13" name="Picture 12" descr="Community by Gem Design for Noun Project"/>
          <p:cNvPicPr>
            <a:picLocks noChangeAspect="1"/>
          </p:cNvPicPr>
          <p:nvPr/>
        </p:nvPicPr>
        <p:blipFill>
          <a:blip r:embed="rId8"/>
          <a:stretch>
            <a:fillRect/>
          </a:stretch>
        </p:blipFill>
        <p:spPr>
          <a:xfrm>
            <a:off x="11395792" y="4499651"/>
            <a:ext cx="528827" cy="439544"/>
          </a:xfrm>
          <a:prstGeom prst="rect">
            <a:avLst/>
          </a:prstGeom>
        </p:spPr>
      </p:pic>
      <p:sp>
        <p:nvSpPr>
          <p:cNvPr id="9" name="Oval 8"/>
          <p:cNvSpPr/>
          <p:nvPr/>
        </p:nvSpPr>
        <p:spPr>
          <a:xfrm>
            <a:off x="4988020" y="2009089"/>
            <a:ext cx="1965328" cy="3120779"/>
          </a:xfrm>
          <a:prstGeom prst="ellipse">
            <a:avLst/>
          </a:prstGeom>
          <a:solidFill>
            <a:srgbClr val="AB457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Arial" panose="020B0604020202020204"/>
                <a:ea typeface="+mn-ea"/>
                <a:cs typeface="+mn-cs"/>
              </a:rPr>
              <a:t>Relatively low </a:t>
            </a:r>
            <a:br>
              <a:rPr kumimoji="0" lang="en-GB" sz="105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GB" sz="1050" b="0" i="0" u="none" strike="noStrike" kern="1200" cap="none" spc="0" normalizeH="0" baseline="0" noProof="0" dirty="0">
                <a:ln>
                  <a:noFill/>
                </a:ln>
                <a:solidFill>
                  <a:prstClr val="white"/>
                </a:solidFill>
                <a:effectLst/>
                <a:uLnTx/>
                <a:uFillTx/>
                <a:latin typeface="Arial" panose="020B0604020202020204"/>
                <a:ea typeface="+mn-ea"/>
                <a:cs typeface="+mn-cs"/>
              </a:rPr>
              <a:t>child poverty, and no change in absolute poverty in last 5 years (14%) whilst national rate has risen (to 16%)</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Arial" panose="020B0604020202020204"/>
                <a:ea typeface="+mn-ea"/>
                <a:cs typeface="+mn-cs"/>
              </a:rPr>
              <a:t>But still means that </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4,450 &lt;16s were living in absolute poverty</a:t>
            </a: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050" b="0" i="0" u="none" strike="noStrike" kern="1200" cap="none" spc="0" normalizeH="0" baseline="0" noProof="0" dirty="0">
                <a:ln>
                  <a:noFill/>
                </a:ln>
                <a:solidFill>
                  <a:prstClr val="white"/>
                </a:solidFill>
                <a:effectLst/>
                <a:uLnTx/>
                <a:uFillTx/>
                <a:latin typeface="Arial" panose="020B0604020202020204"/>
                <a:ea typeface="+mn-ea"/>
                <a:cs typeface="+mn-cs"/>
              </a:rPr>
              <a:t>in 2019/20</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Arial" panose="020B0604020202020204"/>
                <a:ea typeface="+mn-ea"/>
                <a:cs typeface="+mn-cs"/>
              </a:rPr>
              <a:t>Highest levels of deprivation in parts of Hereford, Leominster and Ross (&gt; 25%)</a:t>
            </a:r>
          </a:p>
        </p:txBody>
      </p:sp>
    </p:spTree>
    <p:extLst>
      <p:ext uri="{BB962C8B-B14F-4D97-AF65-F5344CB8AC3E}">
        <p14:creationId xmlns:p14="http://schemas.microsoft.com/office/powerpoint/2010/main" val="1909775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03" y="7538"/>
            <a:ext cx="11520000" cy="610821"/>
          </a:xfrm>
        </p:spPr>
        <p:txBody>
          <a:bodyPr>
            <a:normAutofit/>
          </a:bodyPr>
          <a:lstStyle/>
          <a:p>
            <a:r>
              <a:rPr lang="en-GB" sz="2800"/>
              <a:t>Healthy lifestyles</a:t>
            </a:r>
          </a:p>
        </p:txBody>
      </p:sp>
      <p:sp>
        <p:nvSpPr>
          <p:cNvPr id="8" name="Diamond 7" descr="&quot;&quot;"/>
          <p:cNvSpPr/>
          <p:nvPr/>
        </p:nvSpPr>
        <p:spPr>
          <a:xfrm rot="21448044">
            <a:off x="4996" y="627806"/>
            <a:ext cx="12074057" cy="6233960"/>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084681" y="75434"/>
            <a:ext cx="8726557" cy="584775"/>
          </a:xfrm>
          <a:prstGeom prst="rect">
            <a:avLst/>
          </a:prstGeom>
          <a:noFill/>
        </p:spPr>
        <p:txBody>
          <a:bodyPr wrap="square" rtlCol="0">
            <a:spAutoFit/>
          </a:bodyPr>
          <a:lstStyle/>
          <a:p>
            <a:r>
              <a:rPr lang="en-GB" sz="1600"/>
              <a:t>Lifestyles and associated health issues are generally better than nationally, </a:t>
            </a:r>
            <a:br>
              <a:rPr lang="en-GB" sz="1600"/>
            </a:br>
            <a:r>
              <a:rPr lang="en-GB" sz="1600"/>
              <a:t>but there is significant variation, often linked to areas of multiple deprivation</a:t>
            </a:r>
          </a:p>
        </p:txBody>
      </p:sp>
      <p:sp>
        <p:nvSpPr>
          <p:cNvPr id="12" name="Subtitle 3"/>
          <p:cNvSpPr txBox="1">
            <a:spLocks/>
          </p:cNvSpPr>
          <p:nvPr/>
        </p:nvSpPr>
        <p:spPr>
          <a:xfrm>
            <a:off x="169724" y="856516"/>
            <a:ext cx="5842794" cy="2868215"/>
          </a:xfrm>
          <a:prstGeom prst="roundRect">
            <a:avLst/>
          </a:prstGeom>
          <a:solidFill>
            <a:srgbClr val="8ED6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lvl="0" algn="l">
              <a:lnSpc>
                <a:spcPct val="120000"/>
              </a:lnSpc>
              <a:spcBef>
                <a:spcPts val="600"/>
              </a:spcBef>
            </a:pPr>
            <a:r>
              <a:rPr lang="en-US" sz="5600" b="1" dirty="0">
                <a:solidFill>
                  <a:schemeClr val="tx1"/>
                </a:solidFill>
              </a:rPr>
              <a:t>Oral health: not good</a:t>
            </a:r>
          </a:p>
          <a:p>
            <a:pPr marL="108000" indent="-108000" algn="l">
              <a:lnSpc>
                <a:spcPct val="110000"/>
              </a:lnSpc>
              <a:spcBef>
                <a:spcPts val="600"/>
              </a:spcBef>
              <a:buFont typeface="Arial" panose="020B0604020202020204" pitchFamily="34" charset="0"/>
              <a:buChar char="•"/>
            </a:pPr>
            <a:r>
              <a:rPr lang="en-US" sz="4800" dirty="0">
                <a:solidFill>
                  <a:schemeClr val="tx1"/>
                </a:solidFill>
              </a:rPr>
              <a:t>Remains significantly worse than across England: a third of 5 year-olds </a:t>
            </a:r>
            <a:br>
              <a:rPr lang="en-US" sz="4800" dirty="0">
                <a:solidFill>
                  <a:schemeClr val="tx1"/>
                </a:solidFill>
              </a:rPr>
            </a:br>
            <a:r>
              <a:rPr lang="en-US" sz="4800" dirty="0">
                <a:solidFill>
                  <a:schemeClr val="tx1"/>
                </a:solidFill>
              </a:rPr>
              <a:t>showing visible signs of decay in 2018/19. Little change over last 10 years and compares </a:t>
            </a:r>
            <a:r>
              <a:rPr lang="en-US" sz="4800" dirty="0" err="1">
                <a:solidFill>
                  <a:schemeClr val="tx1"/>
                </a:solidFill>
              </a:rPr>
              <a:t>unfavourably</a:t>
            </a:r>
            <a:r>
              <a:rPr lang="en-US" sz="4800" dirty="0">
                <a:solidFill>
                  <a:schemeClr val="tx1"/>
                </a:solidFill>
              </a:rPr>
              <a:t> even with other </a:t>
            </a:r>
            <a:r>
              <a:rPr lang="en-US" sz="4800" dirty="0" err="1">
                <a:solidFill>
                  <a:schemeClr val="tx1"/>
                </a:solidFill>
              </a:rPr>
              <a:t>unflouridated</a:t>
            </a:r>
            <a:r>
              <a:rPr lang="en-US" sz="4800" dirty="0">
                <a:solidFill>
                  <a:schemeClr val="tx1"/>
                </a:solidFill>
              </a:rPr>
              <a:t> areas.</a:t>
            </a:r>
          </a:p>
          <a:p>
            <a:pPr marL="108000" indent="-108000" algn="l">
              <a:lnSpc>
                <a:spcPct val="110000"/>
              </a:lnSpc>
              <a:spcBef>
                <a:spcPts val="600"/>
              </a:spcBef>
              <a:buFont typeface="Arial" panose="020B0604020202020204" pitchFamily="34" charset="0"/>
              <a:buChar char="•"/>
            </a:pPr>
            <a:r>
              <a:rPr lang="en-US" sz="4800" dirty="0">
                <a:solidFill>
                  <a:schemeClr val="tx1"/>
                </a:solidFill>
              </a:rPr>
              <a:t>Access to dentists has historically been an issue in Herefordshire and national reports suggest that the pandemic has exacerbated this problem. In summer 2021 around half of children and young people said they had seen a dentist in the 2020/21 academic year. </a:t>
            </a:r>
          </a:p>
          <a:p>
            <a:pPr marL="108000" indent="-108000" algn="l">
              <a:lnSpc>
                <a:spcPct val="110000"/>
              </a:lnSpc>
              <a:spcBef>
                <a:spcPts val="600"/>
              </a:spcBef>
              <a:buFont typeface="Arial" panose="020B0604020202020204" pitchFamily="34" charset="0"/>
              <a:buChar char="•"/>
            </a:pPr>
            <a:r>
              <a:rPr lang="en-US" sz="4800" dirty="0">
                <a:solidFill>
                  <a:schemeClr val="tx1"/>
                </a:solidFill>
              </a:rPr>
              <a:t>Poor oral health and oral diseases disproportionally affect people who are disadvantaged, vulnerable or socially excluded. In Herefordshire primary school children living with one parent are less likely to brush their teeth twice a day, or to have seen a dentist than those living with both parents.</a:t>
            </a:r>
          </a:p>
          <a:p>
            <a:pPr algn="l">
              <a:lnSpc>
                <a:spcPct val="110000"/>
              </a:lnSpc>
            </a:pPr>
            <a:r>
              <a:rPr lang="en-US" sz="4800" i="1" dirty="0">
                <a:solidFill>
                  <a:schemeClr val="tx1"/>
                </a:solidFill>
              </a:rPr>
              <a:t>Find out more: </a:t>
            </a:r>
            <a:r>
              <a:rPr lang="en-US" sz="4800" i="1" dirty="0">
                <a:solidFill>
                  <a:schemeClr val="tx1"/>
                </a:solidFill>
                <a:hlinkClick r:id="rId2"/>
              </a:rPr>
              <a:t>Oral Health Needs Assessment, 2019</a:t>
            </a:r>
            <a:endParaRPr lang="en-GB" sz="1400" dirty="0">
              <a:solidFill>
                <a:schemeClr val="tx1"/>
              </a:solidFill>
            </a:endParaRPr>
          </a:p>
        </p:txBody>
      </p:sp>
      <p:pic>
        <p:nvPicPr>
          <p:cNvPr id="16" name="Picture 15" descr="Tooth by HideMaru for Noun Project" title="icon"/>
          <p:cNvPicPr/>
          <p:nvPr/>
        </p:nvPicPr>
        <p:blipFill rotWithShape="1">
          <a:blip r:embed="rId3" cstate="print">
            <a:extLst>
              <a:ext uri="{28A0092B-C50C-407E-A947-70E740481C1C}">
                <a14:useLocalDpi xmlns:a14="http://schemas.microsoft.com/office/drawing/2010/main" val="0"/>
              </a:ext>
            </a:extLst>
          </a:blip>
          <a:srcRect l="21069" t="-1" r="18877" b="18411"/>
          <a:stretch/>
        </p:blipFill>
        <p:spPr bwMode="auto">
          <a:xfrm>
            <a:off x="5301804" y="899162"/>
            <a:ext cx="511768" cy="510168"/>
          </a:xfrm>
          <a:prstGeom prst="rect">
            <a:avLst/>
          </a:prstGeom>
          <a:noFill/>
          <a:ln>
            <a:noFill/>
          </a:ln>
          <a:extLst>
            <a:ext uri="{53640926-AAD7-44D8-BBD7-CCE9431645EC}">
              <a14:shadowObscured xmlns:a14="http://schemas.microsoft.com/office/drawing/2010/main"/>
            </a:ext>
          </a:extLst>
        </p:spPr>
      </p:pic>
      <p:sp>
        <p:nvSpPr>
          <p:cNvPr id="13" name="Subtitle 3"/>
          <p:cNvSpPr txBox="1">
            <a:spLocks/>
          </p:cNvSpPr>
          <p:nvPr/>
        </p:nvSpPr>
        <p:spPr>
          <a:xfrm>
            <a:off x="6196057" y="752354"/>
            <a:ext cx="5856135" cy="2602914"/>
          </a:xfrm>
          <a:prstGeom prst="roundRect">
            <a:avLst/>
          </a:prstGeom>
          <a:solidFill>
            <a:srgbClr val="F8C94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45720" rIns="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180975">
              <a:lnSpc>
                <a:spcPct val="100000"/>
              </a:lnSpc>
              <a:spcBef>
                <a:spcPts val="600"/>
              </a:spcBef>
              <a:buNone/>
            </a:pPr>
            <a:r>
              <a:rPr lang="en-US" sz="1400" b="1" dirty="0">
                <a:solidFill>
                  <a:schemeClr val="tx1"/>
                </a:solidFill>
              </a:rPr>
              <a:t>Smoking: positive news</a:t>
            </a:r>
          </a:p>
          <a:p>
            <a:pPr marL="108000" indent="-108000">
              <a:lnSpc>
                <a:spcPct val="100000"/>
              </a:lnSpc>
              <a:spcBef>
                <a:spcPts val="600"/>
              </a:spcBef>
            </a:pPr>
            <a:r>
              <a:rPr lang="en-US" sz="1200" dirty="0">
                <a:solidFill>
                  <a:schemeClr val="tx1"/>
                </a:solidFill>
              </a:rPr>
              <a:t>Remains less common than nationally, and has fallen by a third in recent </a:t>
            </a:r>
            <a:br>
              <a:rPr lang="en-US" sz="1200" dirty="0">
                <a:solidFill>
                  <a:schemeClr val="tx1"/>
                </a:solidFill>
              </a:rPr>
            </a:br>
            <a:r>
              <a:rPr lang="en-US" sz="1200" dirty="0">
                <a:solidFill>
                  <a:schemeClr val="tx1"/>
                </a:solidFill>
              </a:rPr>
              <a:t>years (to 2019/20).  Numbers</a:t>
            </a:r>
            <a:r>
              <a:rPr lang="en-US" sz="1200" b="1" dirty="0">
                <a:solidFill>
                  <a:schemeClr val="tx1"/>
                </a:solidFill>
              </a:rPr>
              <a:t> </a:t>
            </a:r>
            <a:r>
              <a:rPr lang="en-US" sz="1200" dirty="0">
                <a:solidFill>
                  <a:schemeClr val="tx1"/>
                </a:solidFill>
              </a:rPr>
              <a:t>accessing Stop Smoking support increased </a:t>
            </a:r>
            <a:br>
              <a:rPr lang="en-US" sz="1200" dirty="0">
                <a:solidFill>
                  <a:schemeClr val="tx1"/>
                </a:solidFill>
              </a:rPr>
            </a:br>
            <a:r>
              <a:rPr lang="en-US" sz="1200" dirty="0">
                <a:solidFill>
                  <a:schemeClr val="tx1"/>
                </a:solidFill>
              </a:rPr>
              <a:t>during the pandemic - with early indications that quit rates have improved.</a:t>
            </a:r>
          </a:p>
          <a:p>
            <a:pPr marL="108000" indent="-108000">
              <a:lnSpc>
                <a:spcPct val="100000"/>
              </a:lnSpc>
              <a:spcBef>
                <a:spcPts val="600"/>
              </a:spcBef>
            </a:pPr>
            <a:r>
              <a:rPr lang="en-US" sz="1200" dirty="0">
                <a:solidFill>
                  <a:schemeClr val="tx1"/>
                </a:solidFill>
              </a:rPr>
              <a:t>Smoking-related mortality has also fallen and is lower than nationally, although hospital admissions have remained stable. </a:t>
            </a:r>
          </a:p>
          <a:p>
            <a:pPr marL="108000" indent="-108000">
              <a:lnSpc>
                <a:spcPct val="100000"/>
              </a:lnSpc>
              <a:spcBef>
                <a:spcPts val="600"/>
              </a:spcBef>
            </a:pPr>
            <a:r>
              <a:rPr lang="en-US" sz="1200" dirty="0">
                <a:solidFill>
                  <a:schemeClr val="tx1"/>
                </a:solidFill>
              </a:rPr>
              <a:t>Encouragingly high rates of children and young people have ‘never smoked’.</a:t>
            </a:r>
            <a:endParaRPr lang="en-GB" sz="1200" dirty="0">
              <a:solidFill>
                <a:schemeClr val="tx1"/>
              </a:solidFill>
            </a:endParaRPr>
          </a:p>
          <a:p>
            <a:pPr marL="108000" indent="-108000">
              <a:lnSpc>
                <a:spcPct val="100000"/>
              </a:lnSpc>
              <a:spcBef>
                <a:spcPts val="600"/>
              </a:spcBef>
            </a:pPr>
            <a:r>
              <a:rPr lang="en-US" sz="1200" b="1" dirty="0">
                <a:solidFill>
                  <a:schemeClr val="tx1"/>
                </a:solidFill>
              </a:rPr>
              <a:t>However…</a:t>
            </a:r>
            <a:r>
              <a:rPr lang="en-US" sz="1200" dirty="0">
                <a:solidFill>
                  <a:schemeClr val="tx1"/>
                </a:solidFill>
              </a:rPr>
              <a:t>there</a:t>
            </a:r>
            <a:r>
              <a:rPr lang="en-US" sz="1200" b="1" dirty="0">
                <a:solidFill>
                  <a:schemeClr val="tx1"/>
                </a:solidFill>
              </a:rPr>
              <a:t> </a:t>
            </a:r>
            <a:r>
              <a:rPr lang="en-US" sz="1200" dirty="0">
                <a:solidFill>
                  <a:schemeClr val="tx1"/>
                </a:solidFill>
              </a:rPr>
              <a:t>are still almost 20,000 smokers across the </a:t>
            </a:r>
            <a:r>
              <a:rPr lang="en-US" sz="1200" dirty="0" smtClean="0">
                <a:solidFill>
                  <a:schemeClr val="tx1"/>
                </a:solidFill>
              </a:rPr>
              <a:t>county. In 2019/20 significantly more mothers are </a:t>
            </a:r>
            <a:r>
              <a:rPr lang="en-US" sz="1200" dirty="0">
                <a:solidFill>
                  <a:schemeClr val="tx1"/>
                </a:solidFill>
              </a:rPr>
              <a:t>known to be smokers at time of </a:t>
            </a:r>
            <a:r>
              <a:rPr lang="en-US" sz="1200" dirty="0" smtClean="0">
                <a:solidFill>
                  <a:schemeClr val="tx1"/>
                </a:solidFill>
              </a:rPr>
              <a:t>delivery: 14% compared to 10% for England. </a:t>
            </a:r>
            <a:r>
              <a:rPr lang="en-US" sz="1200" dirty="0">
                <a:solidFill>
                  <a:schemeClr val="tx1"/>
                </a:solidFill>
              </a:rPr>
              <a:t>Across England, </a:t>
            </a:r>
            <a:r>
              <a:rPr lang="en-US" sz="1200" dirty="0" smtClean="0">
                <a:solidFill>
                  <a:schemeClr val="tx1"/>
                </a:solidFill>
              </a:rPr>
              <a:t>those </a:t>
            </a:r>
            <a:r>
              <a:rPr lang="en-US" sz="1200" dirty="0">
                <a:solidFill>
                  <a:schemeClr val="tx1"/>
                </a:solidFill>
              </a:rPr>
              <a:t>in the most deprived areas are twice as likely to smoke and to die from smoking related conditions than those in the least deprived. </a:t>
            </a:r>
          </a:p>
        </p:txBody>
      </p:sp>
      <p:pic>
        <p:nvPicPr>
          <p:cNvPr id="18" name="Picture 17" descr="Smoking by Tokka Elkholy for Noun Project"/>
          <p:cNvPicPr/>
          <p:nvPr/>
        </p:nvPicPr>
        <p:blipFill>
          <a:blip r:embed="rId4">
            <a:extLst>
              <a:ext uri="{BEBA8EAE-BF5A-486C-A8C5-ECC9F3942E4B}">
                <a14:imgProps xmlns:a14="http://schemas.microsoft.com/office/drawing/2010/main">
                  <a14:imgLayer r:embed="rId5">
                    <a14:imgEffect>
                      <a14:backgroundRemoval t="500" b="90000" l="4167" r="100000">
                        <a14:foregroundMark x1="76136" y1="36500" x2="76136" y2="36500"/>
                        <a14:foregroundMark x1="82197" y1="61000" x2="82197" y2="61000"/>
                      </a14:backgroundRemoval>
                    </a14:imgEffect>
                  </a14:imgLayer>
                </a14:imgProps>
              </a:ext>
            </a:extLst>
          </a:blip>
          <a:stretch>
            <a:fillRect/>
          </a:stretch>
        </p:blipFill>
        <p:spPr>
          <a:xfrm>
            <a:off x="11254309" y="872891"/>
            <a:ext cx="796588" cy="671808"/>
          </a:xfrm>
          <a:prstGeom prst="rect">
            <a:avLst/>
          </a:prstGeom>
        </p:spPr>
      </p:pic>
      <p:sp>
        <p:nvSpPr>
          <p:cNvPr id="14" name="Subtitle 3"/>
          <p:cNvSpPr txBox="1">
            <a:spLocks/>
          </p:cNvSpPr>
          <p:nvPr/>
        </p:nvSpPr>
        <p:spPr>
          <a:xfrm>
            <a:off x="160920" y="3848584"/>
            <a:ext cx="5856136" cy="2873072"/>
          </a:xfrm>
          <a:prstGeom prst="roundRect">
            <a:avLst/>
          </a:prstGeom>
          <a:solidFill>
            <a:srgbClr val="F06B3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44000" tIns="144000" rIns="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l">
              <a:lnSpc>
                <a:spcPct val="120000"/>
              </a:lnSpc>
              <a:spcBef>
                <a:spcPts val="600"/>
              </a:spcBef>
            </a:pPr>
            <a:r>
              <a:rPr lang="en-GB" sz="5600" b="1" dirty="0">
                <a:solidFill>
                  <a:schemeClr val="tx1"/>
                </a:solidFill>
              </a:rPr>
              <a:t>Food, activity and weight: mixed picture</a:t>
            </a:r>
          </a:p>
          <a:p>
            <a:pPr marL="108000" lvl="0" indent="-108000" algn="l">
              <a:lnSpc>
                <a:spcPct val="120000"/>
              </a:lnSpc>
              <a:spcBef>
                <a:spcPts val="600"/>
              </a:spcBef>
              <a:buFont typeface="Arial" panose="020B0604020202020204" pitchFamily="34" charset="0"/>
              <a:buChar char="•"/>
            </a:pPr>
            <a:r>
              <a:rPr lang="en-US" sz="4800" dirty="0">
                <a:solidFill>
                  <a:schemeClr val="tx1"/>
                </a:solidFill>
              </a:rPr>
              <a:t>As nationally, rates of excess weight continue to rise, and increase </a:t>
            </a:r>
            <a:br>
              <a:rPr lang="en-US" sz="4800" dirty="0">
                <a:solidFill>
                  <a:schemeClr val="tx1"/>
                </a:solidFill>
              </a:rPr>
            </a:br>
            <a:r>
              <a:rPr lang="en-US" sz="4800" dirty="0">
                <a:solidFill>
                  <a:schemeClr val="tx1"/>
                </a:solidFill>
              </a:rPr>
              <a:t>with age: in 2019/20 26% of Reception children, 34% of Year 6, and 61% of adults were overweight. Some link with deprivation, but importantly, there are no areas of the county where fewer than 12% of 11 year-olds are obese.</a:t>
            </a:r>
            <a:endParaRPr lang="en-GB" sz="4800" dirty="0">
              <a:solidFill>
                <a:schemeClr val="tx1"/>
              </a:solidFill>
            </a:endParaRPr>
          </a:p>
          <a:p>
            <a:pPr marL="108000" lvl="0" indent="-108000" algn="l">
              <a:lnSpc>
                <a:spcPct val="120000"/>
              </a:lnSpc>
              <a:spcBef>
                <a:spcPts val="600"/>
              </a:spcBef>
              <a:buFont typeface="Arial" panose="020B0604020202020204" pitchFamily="34" charset="0"/>
              <a:buChar char="•"/>
            </a:pPr>
            <a:r>
              <a:rPr lang="en-US" sz="4800" dirty="0">
                <a:solidFill>
                  <a:schemeClr val="tx1"/>
                </a:solidFill>
              </a:rPr>
              <a:t>1 in 2 children and young people and 2 in 3 adults routinely eat the recommended ‘5 a day’ fruit and vegetables: little change </a:t>
            </a:r>
            <a:r>
              <a:rPr lang="en-US" sz="4800" dirty="0" smtClean="0">
                <a:solidFill>
                  <a:schemeClr val="tx1"/>
                </a:solidFill>
              </a:rPr>
              <a:t>in recent </a:t>
            </a:r>
            <a:r>
              <a:rPr lang="en-US" sz="4800" dirty="0">
                <a:solidFill>
                  <a:schemeClr val="tx1"/>
                </a:solidFill>
              </a:rPr>
              <a:t>years, higher than across England. S</a:t>
            </a:r>
            <a:r>
              <a:rPr lang="en-US" sz="4800" dirty="0" smtClean="0">
                <a:solidFill>
                  <a:schemeClr val="tx1"/>
                </a:solidFill>
              </a:rPr>
              <a:t>econdary </a:t>
            </a:r>
            <a:r>
              <a:rPr lang="en-US" sz="4800" dirty="0">
                <a:solidFill>
                  <a:schemeClr val="tx1"/>
                </a:solidFill>
              </a:rPr>
              <a:t>pupils who are eligible for free school meals are less likely to eat vegetables most days (36% vs. 52%).</a:t>
            </a:r>
            <a:endParaRPr lang="en-GB" sz="4800" dirty="0">
              <a:solidFill>
                <a:schemeClr val="tx1"/>
              </a:solidFill>
            </a:endParaRPr>
          </a:p>
          <a:p>
            <a:pPr marL="108000" lvl="0" indent="-108000" algn="l">
              <a:lnSpc>
                <a:spcPct val="120000"/>
              </a:lnSpc>
              <a:spcBef>
                <a:spcPts val="600"/>
              </a:spcBef>
              <a:buFont typeface="Arial" panose="020B0604020202020204" pitchFamily="34" charset="0"/>
              <a:buChar char="•"/>
            </a:pPr>
            <a:r>
              <a:rPr lang="en-US" sz="4800" dirty="0">
                <a:solidFill>
                  <a:schemeClr val="tx1"/>
                </a:solidFill>
              </a:rPr>
              <a:t>Physical activity rates are higher than nationally, although close to 20% are considered to be physically inactive.  A substantial minority of adults (42%, early 2021) said their levels of activity had fallen during the pandemic - social renters and disabled people the most likely to say this.</a:t>
            </a:r>
          </a:p>
          <a:p>
            <a:pPr lvl="0"/>
            <a:endParaRPr lang="en-GB" sz="1400" dirty="0">
              <a:solidFill>
                <a:schemeClr val="tx1"/>
              </a:solidFill>
            </a:endParaRPr>
          </a:p>
        </p:txBody>
      </p:sp>
      <p:pic>
        <p:nvPicPr>
          <p:cNvPr id="20" name="Picture 19" descr="Food  by Eucalp from the noun project" title="Icon"/>
          <p:cNvPicPr/>
          <p:nvPr/>
        </p:nvPicPr>
        <p:blipFill>
          <a:blip r:embed="rId6" cstate="print">
            <a:extLst>
              <a:ext uri="{BEBA8EAE-BF5A-486C-A8C5-ECC9F3942E4B}">
                <a14:imgProps xmlns:a14="http://schemas.microsoft.com/office/drawing/2010/main">
                  <a14:imgLayer r:embed="rId7">
                    <a14:imgEffect>
                      <a14:backgroundRemoval t="0" b="100000" l="0" r="100000">
                        <a14:foregroundMark x1="26065" y1="81122" x2="26065" y2="81122"/>
                        <a14:foregroundMark x1="16291" y1="76276" x2="16291" y2="76276"/>
                      </a14:backgroundRemoval>
                    </a14:imgEffect>
                  </a14:imgLayer>
                </a14:imgProps>
              </a:ext>
              <a:ext uri="{28A0092B-C50C-407E-A947-70E740481C1C}">
                <a14:useLocalDpi xmlns:a14="http://schemas.microsoft.com/office/drawing/2010/main" val="0"/>
              </a:ext>
            </a:extLst>
          </a:blip>
          <a:srcRect/>
          <a:stretch>
            <a:fillRect/>
          </a:stretch>
        </p:blipFill>
        <p:spPr bwMode="auto">
          <a:xfrm>
            <a:off x="5131175" y="3890434"/>
            <a:ext cx="537745" cy="496519"/>
          </a:xfrm>
          <a:prstGeom prst="rect">
            <a:avLst/>
          </a:prstGeom>
          <a:noFill/>
          <a:ln>
            <a:noFill/>
          </a:ln>
        </p:spPr>
      </p:pic>
      <p:sp>
        <p:nvSpPr>
          <p:cNvPr id="15" name="Subtitle 3"/>
          <p:cNvSpPr txBox="1">
            <a:spLocks/>
          </p:cNvSpPr>
          <p:nvPr/>
        </p:nvSpPr>
        <p:spPr>
          <a:xfrm>
            <a:off x="6174191" y="3397118"/>
            <a:ext cx="5899866" cy="3324538"/>
          </a:xfrm>
          <a:prstGeom prst="roundRect">
            <a:avLst/>
          </a:prstGeom>
          <a:solidFill>
            <a:srgbClr val="E45EA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 tIns="45720" rIns="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lvl="0" indent="357188" algn="l">
              <a:lnSpc>
                <a:spcPct val="120000"/>
              </a:lnSpc>
              <a:spcBef>
                <a:spcPts val="600"/>
              </a:spcBef>
            </a:pPr>
            <a:r>
              <a:rPr lang="en-US" sz="5600" b="1" dirty="0">
                <a:solidFill>
                  <a:schemeClr val="tx1"/>
                </a:solidFill>
              </a:rPr>
              <a:t>Alcohol &amp; substance misuse: difficult to tell</a:t>
            </a:r>
          </a:p>
          <a:p>
            <a:pPr marL="108000" indent="-108000" algn="l">
              <a:lnSpc>
                <a:spcPct val="120000"/>
              </a:lnSpc>
              <a:spcBef>
                <a:spcPts val="600"/>
              </a:spcBef>
              <a:buFont typeface="Arial" panose="020B0604020202020204" pitchFamily="34" charset="0"/>
              <a:buChar char="•"/>
            </a:pPr>
            <a:r>
              <a:rPr lang="en-GB" sz="4800" dirty="0">
                <a:solidFill>
                  <a:schemeClr val="tx1"/>
                </a:solidFill>
              </a:rPr>
              <a:t>Little known about current levels of alcohol consumption amongst adults</a:t>
            </a:r>
            <a:br>
              <a:rPr lang="en-GB" sz="4800" dirty="0">
                <a:solidFill>
                  <a:schemeClr val="tx1"/>
                </a:solidFill>
              </a:rPr>
            </a:br>
            <a:r>
              <a:rPr lang="en-GB" sz="4800" dirty="0">
                <a:solidFill>
                  <a:schemeClr val="tx1"/>
                </a:solidFill>
              </a:rPr>
              <a:t> in Herefordshire, although previously similar to the national picture.  Indications are that nationally overall levels of consumption increased during lockdowns. </a:t>
            </a:r>
          </a:p>
          <a:p>
            <a:pPr marL="108000" indent="-108000" algn="l">
              <a:lnSpc>
                <a:spcPct val="120000"/>
              </a:lnSpc>
              <a:spcBef>
                <a:spcPts val="600"/>
              </a:spcBef>
              <a:buFont typeface="Arial" panose="020B0604020202020204" pitchFamily="34" charset="0"/>
              <a:buChar char="•"/>
            </a:pPr>
            <a:r>
              <a:rPr lang="en-GB" sz="4800" dirty="0">
                <a:solidFill>
                  <a:schemeClr val="tx1"/>
                </a:solidFill>
              </a:rPr>
              <a:t>Following the national trend, alcohol-specific hospital admissions continue to rise, with 600 seen in 2019/20.</a:t>
            </a:r>
          </a:p>
          <a:p>
            <a:pPr marL="108000" indent="-108000" algn="l">
              <a:lnSpc>
                <a:spcPct val="120000"/>
              </a:lnSpc>
              <a:spcBef>
                <a:spcPts val="600"/>
              </a:spcBef>
              <a:buFont typeface="Arial" panose="020B0604020202020204" pitchFamily="34" charset="0"/>
              <a:buChar char="•"/>
            </a:pPr>
            <a:r>
              <a:rPr lang="en-GB" sz="4800" dirty="0" smtClean="0">
                <a:solidFill>
                  <a:schemeClr val="tx1"/>
                </a:solidFill>
              </a:rPr>
              <a:t>Across England, people </a:t>
            </a:r>
            <a:r>
              <a:rPr lang="en-GB" sz="4800" dirty="0">
                <a:solidFill>
                  <a:schemeClr val="tx1"/>
                </a:solidFill>
              </a:rPr>
              <a:t>from the most deprived areas remain </a:t>
            </a:r>
            <a:r>
              <a:rPr lang="en-GB" sz="4800" dirty="0" smtClean="0">
                <a:solidFill>
                  <a:schemeClr val="tx1"/>
                </a:solidFill>
              </a:rPr>
              <a:t>twice as likely </a:t>
            </a:r>
            <a:r>
              <a:rPr lang="en-GB" sz="4800" dirty="0">
                <a:solidFill>
                  <a:schemeClr val="tx1"/>
                </a:solidFill>
              </a:rPr>
              <a:t>be admitted to hospital and 50% more likely to die prematurely due to alcohol than those in the least deprived.</a:t>
            </a:r>
          </a:p>
          <a:p>
            <a:pPr marL="108000" indent="-108000" algn="l">
              <a:lnSpc>
                <a:spcPct val="120000"/>
              </a:lnSpc>
              <a:spcBef>
                <a:spcPts val="600"/>
              </a:spcBef>
              <a:buFont typeface="Arial" panose="020B0604020202020204" pitchFamily="34" charset="0"/>
              <a:buChar char="•"/>
            </a:pPr>
            <a:r>
              <a:rPr lang="en-US" sz="4800" dirty="0">
                <a:solidFill>
                  <a:schemeClr val="tx1"/>
                </a:solidFill>
              </a:rPr>
              <a:t>Nationally, problematic use of drugs such as heroin and crack cocaine more common in otherwise disadvantaged communities. Furthermore, those drug users living in more deprived areas less likely to get care and treatment. Opiate and crack cocaine use appears less prevalent here than nationally, although the age profile of users is older than in </a:t>
            </a:r>
            <a:r>
              <a:rPr lang="en-US" sz="4800" dirty="0" err="1">
                <a:solidFill>
                  <a:schemeClr val="tx1"/>
                </a:solidFill>
              </a:rPr>
              <a:t>neighbouring</a:t>
            </a:r>
            <a:r>
              <a:rPr lang="en-US" sz="4800" dirty="0">
                <a:solidFill>
                  <a:schemeClr val="tx1"/>
                </a:solidFill>
              </a:rPr>
              <a:t> authorities. </a:t>
            </a:r>
            <a:endParaRPr lang="en-US" sz="4800" dirty="0" smtClean="0">
              <a:solidFill>
                <a:schemeClr val="tx1"/>
              </a:solidFill>
            </a:endParaRPr>
          </a:p>
          <a:p>
            <a:pPr marL="84138" algn="l">
              <a:lnSpc>
                <a:spcPct val="120000"/>
              </a:lnSpc>
              <a:spcBef>
                <a:spcPts val="600"/>
              </a:spcBef>
            </a:pPr>
            <a:r>
              <a:rPr lang="en-GB" sz="4800" i="1" dirty="0" smtClean="0">
                <a:solidFill>
                  <a:schemeClr val="tx1"/>
                </a:solidFill>
              </a:rPr>
              <a:t>Find </a:t>
            </a:r>
            <a:r>
              <a:rPr lang="en-GB" sz="4800" i="1" dirty="0">
                <a:solidFill>
                  <a:schemeClr val="tx1"/>
                </a:solidFill>
              </a:rPr>
              <a:t>out more: </a:t>
            </a:r>
            <a:r>
              <a:rPr lang="en-GB" sz="4800" i="1" dirty="0">
                <a:solidFill>
                  <a:schemeClr val="tx1"/>
                </a:solidFill>
                <a:hlinkClick r:id="rId8"/>
              </a:rPr>
              <a:t>Alcohol Needs Assessment, 2019</a:t>
            </a:r>
            <a:endParaRPr lang="en-GB" sz="1400" dirty="0">
              <a:solidFill>
                <a:schemeClr val="tx1"/>
              </a:solidFill>
            </a:endParaRPr>
          </a:p>
        </p:txBody>
      </p:sp>
      <p:pic>
        <p:nvPicPr>
          <p:cNvPr id="17" name="Picture 16" descr="Beer by Nikita Kozin from the Noun Project"/>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8969" r="7352" b="13811"/>
          <a:stretch/>
        </p:blipFill>
        <p:spPr bwMode="auto">
          <a:xfrm>
            <a:off x="11401778" y="3506241"/>
            <a:ext cx="501650" cy="516890"/>
          </a:xfrm>
          <a:prstGeom prst="rect">
            <a:avLst/>
          </a:prstGeom>
          <a:noFill/>
          <a:ln>
            <a:noFill/>
          </a:ln>
          <a:extLst>
            <a:ext uri="{53640926-AAD7-44D8-BBD7-CCE9431645EC}">
              <a14:shadowObscured xmlns:a14="http://schemas.microsoft.com/office/drawing/2010/main"/>
            </a:ext>
          </a:extLst>
        </p:spPr>
      </p:pic>
      <p:pic>
        <p:nvPicPr>
          <p:cNvPr id="19" name="Picture 18" descr="healthy lifestyle by Umer Younas from the Noun Project" title="icon"/>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5301804" y="3110761"/>
            <a:ext cx="1419509" cy="1081258"/>
          </a:xfrm>
          <a:prstGeom prst="rect">
            <a:avLst/>
          </a:prstGeom>
        </p:spPr>
      </p:pic>
    </p:spTree>
    <p:extLst>
      <p:ext uri="{BB962C8B-B14F-4D97-AF65-F5344CB8AC3E}">
        <p14:creationId xmlns:p14="http://schemas.microsoft.com/office/powerpoint/2010/main" val="3374263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5059-E521-4526-B9C1-78EE9B118AD7}"/>
              </a:ext>
            </a:extLst>
          </p:cNvPr>
          <p:cNvSpPr>
            <a:spLocks noGrp="1"/>
          </p:cNvSpPr>
          <p:nvPr>
            <p:ph type="title"/>
          </p:nvPr>
        </p:nvSpPr>
        <p:spPr>
          <a:xfrm>
            <a:off x="73779" y="7417"/>
            <a:ext cx="5647828" cy="776276"/>
          </a:xfrm>
        </p:spPr>
        <p:txBody>
          <a:bodyPr>
            <a:normAutofit/>
          </a:bodyPr>
          <a:lstStyle/>
          <a:p>
            <a:r>
              <a:rPr lang="en-US" sz="2800" b="1" dirty="0">
                <a:cs typeface="Arial"/>
              </a:rPr>
              <a:t>Inequalities in healthy lifestyles</a:t>
            </a:r>
            <a:endParaRPr lang="en-US" sz="2800" b="1" dirty="0"/>
          </a:p>
        </p:txBody>
      </p:sp>
      <p:sp>
        <p:nvSpPr>
          <p:cNvPr id="13" name="Rectangle 12" descr="&quot;&quot;" title="&quot;&quot;"/>
          <p:cNvSpPr/>
          <p:nvPr/>
        </p:nvSpPr>
        <p:spPr>
          <a:xfrm>
            <a:off x="4877782" y="1265216"/>
            <a:ext cx="7314217" cy="5583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69966" y="618885"/>
            <a:ext cx="9945188" cy="646331"/>
          </a:xfrm>
          <a:prstGeom prst="rect">
            <a:avLst/>
          </a:prstGeom>
          <a:solidFill>
            <a:srgbClr val="FFE5E5"/>
          </a:solidFill>
          <a:ln>
            <a:solidFill>
              <a:srgbClr val="E80C39"/>
            </a:solidFill>
          </a:ln>
        </p:spPr>
        <p:txBody>
          <a:bodyPr wrap="square" rtlCol="0">
            <a:spAutoFit/>
          </a:bodyPr>
          <a:lstStyle/>
          <a:p>
            <a:r>
              <a:rPr lang="en-US" sz="1200" dirty="0"/>
              <a:t>Lifestyle choices such as smoking, drinking alcohol, poor diet and lack of exercise impact on health and life expectancy. </a:t>
            </a:r>
            <a:r>
              <a:rPr lang="en-US" sz="1200" dirty="0" smtClean="0"/>
              <a:t> There is a clear association between these lifestyle factors and living in an area of deprivation.  Data on inequalities in healthy lifestyles aren’t currently available for Herefordshire, but inequalities in premature mortality (</a:t>
            </a:r>
            <a:r>
              <a:rPr lang="en-US" sz="1200" dirty="0" smtClean="0">
                <a:hlinkClick r:id="rId3" action="ppaction://hlinksldjump"/>
              </a:rPr>
              <a:t>slide 40</a:t>
            </a:r>
            <a:r>
              <a:rPr lang="en-US" sz="1200" dirty="0" smtClean="0"/>
              <a:t>) suggest that national patterns are likely to be relevant.</a:t>
            </a:r>
            <a:endParaRPr lang="en-GB" sz="1200" dirty="0"/>
          </a:p>
        </p:txBody>
      </p:sp>
      <p:pic>
        <p:nvPicPr>
          <p:cNvPr id="3" name="Picture 2" descr="map shaded accroding to the quintiles of deprivation, in a local context (Index of Multiple Deprivation 2019)" title="map of deprivation"/>
          <p:cNvPicPr>
            <a:picLocks noChangeAspect="1"/>
          </p:cNvPicPr>
          <p:nvPr/>
        </p:nvPicPr>
        <p:blipFill>
          <a:blip r:embed="rId4"/>
          <a:stretch>
            <a:fillRect/>
          </a:stretch>
        </p:blipFill>
        <p:spPr>
          <a:xfrm>
            <a:off x="0" y="1313850"/>
            <a:ext cx="4877783" cy="5457188"/>
          </a:xfrm>
          <a:prstGeom prst="rect">
            <a:avLst/>
          </a:prstGeom>
        </p:spPr>
      </p:pic>
      <p:sp>
        <p:nvSpPr>
          <p:cNvPr id="5" name="TextBox 4"/>
          <p:cNvSpPr txBox="1"/>
          <p:nvPr/>
        </p:nvSpPr>
        <p:spPr>
          <a:xfrm>
            <a:off x="106935" y="5924343"/>
            <a:ext cx="2273262" cy="646331"/>
          </a:xfrm>
          <a:prstGeom prst="rect">
            <a:avLst/>
          </a:prstGeom>
          <a:noFill/>
        </p:spPr>
        <p:txBody>
          <a:bodyPr wrap="square" rtlCol="0">
            <a:spAutoFit/>
          </a:bodyPr>
          <a:lstStyle/>
          <a:p>
            <a:r>
              <a:rPr lang="en-GB" sz="1200" dirty="0"/>
              <a:t>IMD 2019 in local context (Herefordshire quintiles)</a:t>
            </a:r>
          </a:p>
          <a:p>
            <a:r>
              <a:rPr lang="en-GB" sz="1200" dirty="0"/>
              <a:t>Darker = more deprived</a:t>
            </a:r>
          </a:p>
        </p:txBody>
      </p:sp>
      <p:pic>
        <p:nvPicPr>
          <p:cNvPr id="6" name="Picture 5" title="Map: Crown copyright and database rights (2017) Ordnance Survey (100024160)"/>
          <p:cNvPicPr>
            <a:picLocks noChangeAspect="1"/>
          </p:cNvPicPr>
          <p:nvPr/>
        </p:nvPicPr>
        <p:blipFill>
          <a:blip r:embed="rId5"/>
          <a:stretch>
            <a:fillRect/>
          </a:stretch>
        </p:blipFill>
        <p:spPr>
          <a:xfrm>
            <a:off x="-1" y="6657432"/>
            <a:ext cx="1998407" cy="125504"/>
          </a:xfrm>
          <a:prstGeom prst="rect">
            <a:avLst/>
          </a:prstGeom>
        </p:spPr>
      </p:pic>
      <p:sp>
        <p:nvSpPr>
          <p:cNvPr id="12" name="TextBox 11"/>
          <p:cNvSpPr txBox="1"/>
          <p:nvPr/>
        </p:nvSpPr>
        <p:spPr>
          <a:xfrm>
            <a:off x="6588035" y="1341119"/>
            <a:ext cx="1293222" cy="276999"/>
          </a:xfrm>
          <a:prstGeom prst="rect">
            <a:avLst/>
          </a:prstGeom>
          <a:solidFill>
            <a:srgbClr val="FFE5E5"/>
          </a:solidFill>
          <a:ln>
            <a:solidFill>
              <a:srgbClr val="E80C39"/>
            </a:solidFill>
          </a:ln>
        </p:spPr>
        <p:txBody>
          <a:bodyPr wrap="square" rtlCol="0">
            <a:spAutoFit/>
          </a:bodyPr>
          <a:lstStyle/>
          <a:p>
            <a:r>
              <a:rPr lang="en-US" sz="1200" dirty="0" smtClean="0"/>
              <a:t>Across England:</a:t>
            </a:r>
            <a:endParaRPr lang="en-GB" sz="1200" dirty="0"/>
          </a:p>
        </p:txBody>
      </p:sp>
      <p:pic>
        <p:nvPicPr>
          <p:cNvPr id="4" name="Picture 3" descr="Infographic showing the following for England:&#10;Those living in the most deprived areas are more likely to be overweight than those living in the least deprived areas.&#10;Adults in the most deprived areas are 23% more likely to be overweight compared to those in the least deprived areas.&#10;Children in the most deprived areas are twice as likely to be obese compared to those in least deprived areas.&#10;People living in the most deprived areas are twice as likely to smoke compared to those in the least deprived areas.&#10;Those living in the most deprived areas are twice as likely to die prematurely than those living in the least deprived areas.&#10;Adults living in the most deprived areas are twice as likely to be admitted to hospital for alcohol specific conditions compared to those in the least deprived areas.&#10;"/>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5712" t="5399" r="14688" b="8983"/>
          <a:stretch/>
        </p:blipFill>
        <p:spPr>
          <a:xfrm>
            <a:off x="6588034" y="1395845"/>
            <a:ext cx="4406537" cy="5141011"/>
          </a:xfrm>
          <a:prstGeom prst="rect">
            <a:avLst/>
          </a:prstGeom>
        </p:spPr>
      </p:pic>
      <p:sp>
        <p:nvSpPr>
          <p:cNvPr id="10" name="TextBox 9"/>
          <p:cNvSpPr txBox="1"/>
          <p:nvPr/>
        </p:nvSpPr>
        <p:spPr>
          <a:xfrm>
            <a:off x="6728280" y="6536856"/>
            <a:ext cx="4266292" cy="261610"/>
          </a:xfrm>
          <a:prstGeom prst="rect">
            <a:avLst/>
          </a:prstGeom>
          <a:noFill/>
        </p:spPr>
        <p:txBody>
          <a:bodyPr wrap="square" rtlCol="0">
            <a:spAutoFit/>
          </a:bodyPr>
          <a:lstStyle/>
          <a:p>
            <a:r>
              <a:rPr lang="en-GB" sz="1100" dirty="0" smtClean="0"/>
              <a:t>Source: Fingertips </a:t>
            </a:r>
            <a:r>
              <a:rPr lang="en-GB" sz="1100" u="sng" dirty="0">
                <a:hlinkClick r:id="rId7"/>
              </a:rPr>
              <a:t>https://fingertips.phe.org.uk/</a:t>
            </a:r>
            <a:endParaRPr lang="en-GB" sz="1100" dirty="0"/>
          </a:p>
        </p:txBody>
      </p:sp>
    </p:spTree>
    <p:extLst>
      <p:ext uri="{BB962C8B-B14F-4D97-AF65-F5344CB8AC3E}">
        <p14:creationId xmlns:p14="http://schemas.microsoft.com/office/powerpoint/2010/main" val="2522499321"/>
      </p:ext>
    </p:extLst>
  </p:cSld>
  <p:clrMapOvr>
    <a:masterClrMapping/>
  </p:clrMapOvr>
  <mc:AlternateContent xmlns:mc="http://schemas.openxmlformats.org/markup-compatibility/2006" xmlns:p14="http://schemas.microsoft.com/office/powerpoint/2010/main">
    <mc:Choice Requires="p14">
      <p:transition spd="slow" p14:dur="2000" advTm="647"/>
    </mc:Choice>
    <mc:Fallback xmlns="">
      <p:transition spd="slow" advTm="64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567" y="166816"/>
            <a:ext cx="3371994" cy="530225"/>
          </a:xfrm>
        </p:spPr>
        <p:txBody>
          <a:bodyPr>
            <a:normAutofit/>
          </a:bodyPr>
          <a:lstStyle/>
          <a:p>
            <a:r>
              <a:rPr lang="en-GB" sz="2800" dirty="0"/>
              <a:t>Mental </a:t>
            </a:r>
            <a:r>
              <a:rPr lang="en-GB" sz="2800" dirty="0" smtClean="0"/>
              <a:t>health</a:t>
            </a:r>
            <a:endParaRPr lang="en-GB" sz="2800" dirty="0"/>
          </a:p>
        </p:txBody>
      </p:sp>
      <p:sp>
        <p:nvSpPr>
          <p:cNvPr id="8" name="Rounded Rectangle 7"/>
          <p:cNvSpPr/>
          <p:nvPr/>
        </p:nvSpPr>
        <p:spPr>
          <a:xfrm>
            <a:off x="92567" y="890337"/>
            <a:ext cx="2854407" cy="4872790"/>
          </a:xfrm>
          <a:prstGeom prst="roundRect">
            <a:avLst/>
          </a:prstGeom>
          <a:solidFill>
            <a:srgbClr val="8ED6D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1800"/>
              </a:spcAft>
            </a:pPr>
            <a:r>
              <a:rPr lang="en-US" sz="1400" dirty="0">
                <a:solidFill>
                  <a:schemeClr val="tx1"/>
                </a:solidFill>
              </a:rPr>
              <a:t>Nationally, Covid-19 increased many of the </a:t>
            </a:r>
            <a:r>
              <a:rPr lang="en-US" sz="1400" dirty="0" smtClean="0">
                <a:solidFill>
                  <a:schemeClr val="tx1"/>
                </a:solidFill>
              </a:rPr>
              <a:t>pre-existing</a:t>
            </a:r>
            <a:r>
              <a:rPr lang="en-US" sz="1400" dirty="0">
                <a:solidFill>
                  <a:schemeClr val="tx1"/>
                </a:solidFill>
              </a:rPr>
              <a:t> risk factors for mental health, as well as generating anxiety around contracting the virus, raising demand for services</a:t>
            </a:r>
            <a:r>
              <a:rPr lang="en-US" sz="1400" dirty="0" smtClean="0">
                <a:solidFill>
                  <a:schemeClr val="tx1"/>
                </a:solidFill>
              </a:rPr>
              <a:t>.</a:t>
            </a:r>
            <a:endParaRPr lang="en-US" sz="1400" dirty="0">
              <a:solidFill>
                <a:schemeClr val="tx1"/>
              </a:solidFill>
            </a:endParaRPr>
          </a:p>
          <a:p>
            <a:pPr>
              <a:spcAft>
                <a:spcPts val="1200"/>
              </a:spcAft>
            </a:pPr>
            <a:r>
              <a:rPr lang="en-US" sz="1400" dirty="0">
                <a:solidFill>
                  <a:schemeClr val="tx1"/>
                </a:solidFill>
              </a:rPr>
              <a:t>At the same time, the supply of specialist mental health services has fallen with a sharp drop in adults in contact with MH services in April 2020 and which is still no where near pre-pandemic </a:t>
            </a:r>
            <a:r>
              <a:rPr lang="en-US" sz="1400" dirty="0" smtClean="0">
                <a:solidFill>
                  <a:schemeClr val="tx1"/>
                </a:solidFill>
              </a:rPr>
              <a:t>levels. </a:t>
            </a:r>
          </a:p>
          <a:p>
            <a:endParaRPr lang="en-US" sz="1600" i="1" dirty="0">
              <a:solidFill>
                <a:schemeClr val="tx1"/>
              </a:solidFill>
            </a:endParaRPr>
          </a:p>
          <a:p>
            <a:r>
              <a:rPr lang="en-US" sz="1400" i="1" dirty="0" smtClean="0">
                <a:solidFill>
                  <a:schemeClr val="tx1"/>
                </a:solidFill>
              </a:rPr>
              <a:t>(Institute for Fiscal Studies, Nov </a:t>
            </a:r>
            <a:r>
              <a:rPr lang="en-US" sz="1400" i="1" dirty="0">
                <a:solidFill>
                  <a:schemeClr val="tx1"/>
                </a:solidFill>
              </a:rPr>
              <a:t>2021) </a:t>
            </a:r>
            <a:endParaRPr lang="en-US" sz="1400" i="1" dirty="0">
              <a:solidFill>
                <a:schemeClr val="tx1"/>
              </a:solidFill>
              <a:cs typeface="Arial"/>
            </a:endParaRPr>
          </a:p>
        </p:txBody>
      </p:sp>
      <p:sp>
        <p:nvSpPr>
          <p:cNvPr id="9" name="Text Box 2"/>
          <p:cNvSpPr txBox="1">
            <a:spLocks noGrp="1" noChangeArrowheads="1"/>
          </p:cNvSpPr>
          <p:nvPr>
            <p:ph idx="1"/>
          </p:nvPr>
        </p:nvSpPr>
        <p:spPr bwMode="auto">
          <a:xfrm>
            <a:off x="3140243" y="166816"/>
            <a:ext cx="7184376" cy="2400657"/>
          </a:xfrm>
          <a:prstGeom prst="rect">
            <a:avLst/>
          </a:prstGeom>
          <a:solidFill>
            <a:srgbClr val="FFFFFF"/>
          </a:solidFill>
          <a:ln w="38100">
            <a:solidFill>
              <a:srgbClr val="FFC000"/>
            </a:solidFill>
            <a:miter lim="800000"/>
            <a:headEnd/>
            <a:tailEnd/>
          </a:ln>
        </p:spPr>
        <p:txBody>
          <a:bodyPr rot="0" vert="horz" wrap="square" lIns="91440" tIns="45720" rIns="91440" bIns="45720" anchor="t" anchorCtr="0">
            <a:spAutoFit/>
          </a:bodyPr>
          <a:lstStyle/>
          <a:p>
            <a:pPr marL="0" indent="0">
              <a:lnSpc>
                <a:spcPct val="100000"/>
              </a:lnSpc>
              <a:spcBef>
                <a:spcPts val="0"/>
              </a:spcBef>
              <a:spcAft>
                <a:spcPts val="600"/>
              </a:spcAft>
              <a:buNone/>
            </a:pPr>
            <a:r>
              <a:rPr lang="en-GB" sz="1200" b="1" dirty="0">
                <a:effectLst/>
                <a:latin typeface="Arial" panose="020B0604020202020204" pitchFamily="34" charset="0"/>
                <a:ea typeface="Times New Roman" panose="02020603050405020304" pitchFamily="18" charset="0"/>
              </a:rPr>
              <a:t>Recap of mental health risk factors in Herefordshire</a:t>
            </a:r>
            <a:endParaRPr lang="en-GB" sz="1200" dirty="0">
              <a:effectLst/>
              <a:latin typeface="Arial" panose="020B0604020202020204" pitchFamily="34" charset="0"/>
              <a:ea typeface="Times New Roman" panose="02020603050405020304" pitchFamily="18" charset="0"/>
            </a:endParaRPr>
          </a:p>
          <a:p>
            <a:pPr marL="180000" indent="-180000">
              <a:lnSpc>
                <a:spcPct val="100000"/>
              </a:lnSpc>
              <a:spcBef>
                <a:spcPts val="0"/>
              </a:spcBef>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10% of adults say they feel lonely always or often.</a:t>
            </a:r>
          </a:p>
          <a:p>
            <a:pPr marL="180000" indent="-180000">
              <a:lnSpc>
                <a:spcPct val="100000"/>
              </a:lnSpc>
              <a:spcBef>
                <a:spcPts val="0"/>
              </a:spcBef>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5% of adults always or often cut back on the use of their heating and 4% always or often </a:t>
            </a:r>
            <a:r>
              <a:rPr lang="en-GB" sz="1200" dirty="0" smtClean="0">
                <a:effectLst/>
                <a:latin typeface="Arial" panose="020B0604020202020204" pitchFamily="34" charset="0"/>
                <a:ea typeface="Times New Roman" panose="02020603050405020304" pitchFamily="18" charset="0"/>
              </a:rPr>
              <a:t>skipped </a:t>
            </a:r>
            <a:r>
              <a:rPr lang="en-GB" sz="1200" dirty="0">
                <a:effectLst/>
                <a:latin typeface="Arial" panose="020B0604020202020204" pitchFamily="34" charset="0"/>
                <a:ea typeface="Times New Roman" panose="02020603050405020304" pitchFamily="18" charset="0"/>
              </a:rPr>
              <a:t>meals or </a:t>
            </a:r>
            <a:r>
              <a:rPr lang="en-GB" sz="1200" dirty="0" smtClean="0">
                <a:latin typeface="Arial" panose="020B0604020202020204" pitchFamily="34" charset="0"/>
                <a:ea typeface="Times New Roman" panose="02020603050405020304" pitchFamily="18" charset="0"/>
              </a:rPr>
              <a:t>ate</a:t>
            </a:r>
            <a:r>
              <a:rPr lang="en-GB" sz="1200" dirty="0" smtClean="0">
                <a:effectLst/>
                <a:latin typeface="Arial" panose="020B0604020202020204" pitchFamily="34" charset="0"/>
                <a:ea typeface="Times New Roman" panose="02020603050405020304" pitchFamily="18" charset="0"/>
              </a:rPr>
              <a:t> less during the COVID-19 pandemic.</a:t>
            </a:r>
            <a:endParaRPr lang="en-GB" sz="1200" dirty="0">
              <a:effectLst/>
              <a:latin typeface="Arial" panose="020B0604020202020204" pitchFamily="34" charset="0"/>
              <a:ea typeface="Times New Roman" panose="02020603050405020304" pitchFamily="18" charset="0"/>
            </a:endParaRPr>
          </a:p>
          <a:p>
            <a:pPr marL="180000" indent="-180000">
              <a:lnSpc>
                <a:spcPct val="100000"/>
              </a:lnSpc>
              <a:spcBef>
                <a:spcPts val="0"/>
              </a:spcBef>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Over 7,000 workless households.</a:t>
            </a:r>
          </a:p>
          <a:p>
            <a:pPr marL="180000" indent="-180000">
              <a:lnSpc>
                <a:spcPct val="100000"/>
              </a:lnSpc>
              <a:spcBef>
                <a:spcPts val="0"/>
              </a:spcBef>
              <a:spcAft>
                <a:spcPts val="600"/>
              </a:spcAft>
              <a:buFont typeface="Arial" panose="020B0604020202020204" pitchFamily="34" charset="0"/>
              <a:buChar char="•"/>
            </a:pPr>
            <a:r>
              <a:rPr lang="en-GB" sz="1200" dirty="0" smtClean="0">
                <a:effectLst/>
                <a:latin typeface="Arial" panose="020B0604020202020204" pitchFamily="34" charset="0"/>
                <a:ea typeface="Times New Roman" panose="02020603050405020304" pitchFamily="18" charset="0"/>
              </a:rPr>
              <a:t>7</a:t>
            </a:r>
            <a:r>
              <a:rPr lang="en-GB" sz="1200" dirty="0">
                <a:effectLst/>
                <a:latin typeface="Arial" panose="020B0604020202020204" pitchFamily="34" charset="0"/>
                <a:ea typeface="Times New Roman" panose="02020603050405020304" pitchFamily="18" charset="0"/>
              </a:rPr>
              <a:t>% of women and 4% of men aged 16-74 were victims of domestic abuse in the year </a:t>
            </a:r>
            <a:r>
              <a:rPr lang="en-GB" sz="1200" dirty="0" smtClean="0">
                <a:effectLst/>
                <a:latin typeface="Arial" panose="020B0604020202020204" pitchFamily="34" charset="0"/>
                <a:ea typeface="Times New Roman" panose="02020603050405020304" pitchFamily="18" charset="0"/>
              </a:rPr>
              <a:t>to March ‘20</a:t>
            </a:r>
            <a:r>
              <a:rPr lang="en-GB" sz="1200" dirty="0">
                <a:effectLst/>
                <a:latin typeface="Arial" panose="020B0604020202020204" pitchFamily="34" charset="0"/>
                <a:ea typeface="Times New Roman" panose="02020603050405020304" pitchFamily="18" charset="0"/>
              </a:rPr>
              <a:t>.</a:t>
            </a:r>
          </a:p>
          <a:p>
            <a:pPr marL="180000" indent="-180000">
              <a:lnSpc>
                <a:spcPct val="100000"/>
              </a:lnSpc>
              <a:spcBef>
                <a:spcPts val="0"/>
              </a:spcBef>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Alcohol-specific hospital admissions continue to rise, with 600 seen in 2019/20 but opiate and crack cocaine use appears less prevalent here than nationally.</a:t>
            </a:r>
          </a:p>
          <a:p>
            <a:pPr marL="180000" indent="-180000">
              <a:lnSpc>
                <a:spcPct val="100000"/>
              </a:lnSpc>
              <a:spcBef>
                <a:spcPts val="0"/>
              </a:spcBef>
              <a:spcAft>
                <a:spcPts val="6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rPr>
              <a:t>During 2020, around 1,100 households were eligible for prevention from homelessness or homeless relief</a:t>
            </a:r>
            <a:r>
              <a:rPr lang="en-US" sz="1200" dirty="0" smtClean="0">
                <a:latin typeface="Arial" panose="020B0604020202020204" pitchFamily="34" charset="0"/>
                <a:ea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endParaRPr>
          </a:p>
        </p:txBody>
      </p:sp>
      <p:sp>
        <p:nvSpPr>
          <p:cNvPr id="10" name="Text Box 2"/>
          <p:cNvSpPr txBox="1">
            <a:spLocks noChangeArrowheads="1"/>
          </p:cNvSpPr>
          <p:nvPr/>
        </p:nvSpPr>
        <p:spPr bwMode="auto">
          <a:xfrm>
            <a:off x="3140243" y="2684499"/>
            <a:ext cx="6911511" cy="3400931"/>
          </a:xfrm>
          <a:prstGeom prst="rect">
            <a:avLst/>
          </a:prstGeom>
          <a:solidFill>
            <a:srgbClr val="FFFFFF"/>
          </a:solidFill>
          <a:ln w="38100">
            <a:solidFill>
              <a:schemeClr val="accent4"/>
            </a:solidFill>
            <a:miter lim="800000"/>
            <a:headEnd/>
            <a:tailEnd/>
          </a:ln>
        </p:spPr>
        <p:txBody>
          <a:bodyPr rot="0" vert="horz" wrap="square" lIns="36000" tIns="45720" rIns="36000" bIns="45720" anchor="t" anchorCtr="0">
            <a:spAutoFit/>
          </a:bodyPr>
          <a:lstStyle/>
          <a:p>
            <a:pPr>
              <a:spcAft>
                <a:spcPts val="600"/>
              </a:spcAft>
            </a:pPr>
            <a:r>
              <a:rPr lang="en-GB" sz="1200" b="1" dirty="0">
                <a:effectLst/>
                <a:latin typeface="Arial" panose="020B0604020202020204" pitchFamily="34" charset="0"/>
                <a:ea typeface="Times New Roman" panose="02020603050405020304" pitchFamily="18" charset="0"/>
              </a:rPr>
              <a:t>Mental wellbeing outcomes</a:t>
            </a:r>
            <a:endParaRPr lang="en-GB" sz="1200" dirty="0">
              <a:effectLst/>
              <a:latin typeface="Arial" panose="020B0604020202020204" pitchFamily="34" charset="0"/>
              <a:ea typeface="Times New Roman" panose="02020603050405020304" pitchFamily="18" charset="0"/>
            </a:endParaRPr>
          </a:p>
          <a:p>
            <a:pPr marL="180000" indent="-180000">
              <a:spcAft>
                <a:spcPts val="600"/>
              </a:spcAft>
              <a:buFont typeface="Arial" panose="020B0604020202020204" pitchFamily="34" charset="0"/>
              <a:buChar char="•"/>
            </a:pPr>
            <a:r>
              <a:rPr lang="en-GB" sz="1200" dirty="0" smtClean="0">
                <a:effectLst/>
                <a:latin typeface="Arial" panose="020B0604020202020204" pitchFamily="34" charset="0"/>
                <a:ea typeface="Times New Roman" panose="02020603050405020304" pitchFamily="18" charset="0"/>
              </a:rPr>
              <a:t>10</a:t>
            </a:r>
            <a:r>
              <a:rPr lang="en-GB" sz="1200" dirty="0">
                <a:effectLst/>
                <a:latin typeface="Arial" panose="020B0604020202020204" pitchFamily="34" charset="0"/>
                <a:ea typeface="Times New Roman" panose="02020603050405020304" pitchFamily="18" charset="0"/>
              </a:rPr>
              <a:t>% of adults have </a:t>
            </a:r>
            <a:r>
              <a:rPr lang="en-GB" sz="1200" dirty="0" smtClean="0">
                <a:effectLst/>
                <a:latin typeface="Arial" panose="020B0604020202020204" pitchFamily="34" charset="0"/>
                <a:ea typeface="Times New Roman" panose="02020603050405020304" pitchFamily="18" charset="0"/>
              </a:rPr>
              <a:t>a poor wellbeing score </a:t>
            </a:r>
            <a:r>
              <a:rPr lang="en-GB" sz="1100" dirty="0" smtClean="0">
                <a:effectLst/>
                <a:latin typeface="Arial" panose="020B0604020202020204" pitchFamily="34" charset="0"/>
                <a:ea typeface="Times New Roman" panose="02020603050405020304" pitchFamily="18" charset="0"/>
              </a:rPr>
              <a:t>(on the Warwickshire Edinburgh Mental Wellbeing scale) ​</a:t>
            </a:r>
            <a:endParaRPr lang="en-GB" sz="1200" dirty="0">
              <a:effectLst/>
              <a:latin typeface="Arial" panose="020B0604020202020204" pitchFamily="34" charset="0"/>
              <a:ea typeface="Times New Roman" panose="02020603050405020304" pitchFamily="18" charset="0"/>
            </a:endParaRPr>
          </a:p>
          <a:p>
            <a:pPr marL="180000" indent="-180000">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28% of Herefordshire adults rate their anxiety levels as 6-10 (where 10 is completely anxious).  Covid-19 increased anxiety for 45% of adults and 40% of school-children locally. More likely amongst women, housing association renters and disabled people. </a:t>
            </a:r>
            <a:r>
              <a:rPr lang="en-GB" sz="1200" dirty="0" smtClean="0">
                <a:effectLst/>
                <a:latin typeface="Arial" panose="020B0604020202020204" pitchFamily="34" charset="0"/>
                <a:ea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endParaRPr>
          </a:p>
          <a:p>
            <a:pPr marL="180000" indent="-180000">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25% of primary and 48% of secondary/FE age pupils had low/medium-low mental well-being scores in summer 2021. Emotional well-being and resilience is lowest amongst teenage girls. </a:t>
            </a:r>
            <a:r>
              <a:rPr lang="en-GB" sz="1200" dirty="0" smtClean="0">
                <a:effectLst/>
                <a:latin typeface="Arial" panose="020B0604020202020204" pitchFamily="34" charset="0"/>
                <a:ea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endParaRPr>
          </a:p>
          <a:p>
            <a:pPr marL="180000" indent="-180000">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Around 4,900 young people are living with a parent with severe mental health issues. </a:t>
            </a:r>
            <a:r>
              <a:rPr lang="en-GB" sz="1200" dirty="0" smtClean="0">
                <a:effectLst/>
                <a:latin typeface="Arial" panose="020B0604020202020204" pitchFamily="34" charset="0"/>
                <a:ea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endParaRPr>
          </a:p>
          <a:p>
            <a:pPr marL="180000" indent="-180000">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65% of those affected by flooding in 2019/20 said it had affected their mental health, and 85% were worried about being flooded again in the future. </a:t>
            </a:r>
            <a:r>
              <a:rPr lang="en-GB" sz="1200" dirty="0" smtClean="0">
                <a:effectLst/>
                <a:latin typeface="Arial" panose="020B0604020202020204" pitchFamily="34" charset="0"/>
                <a:ea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endParaRPr>
          </a:p>
          <a:p>
            <a:pPr marL="180000" indent="-180000">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The number of Herefordshire patients diagnosed with depression increased by 13% (to 19,850) between March 2020 and November 2021</a:t>
            </a:r>
            <a:r>
              <a:rPr lang="en-GB" sz="1200" dirty="0" smtClean="0">
                <a:effectLst/>
                <a:latin typeface="Arial" panose="020B0604020202020204" pitchFamily="34" charset="0"/>
                <a:ea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endParaRPr>
          </a:p>
          <a:p>
            <a:pPr marL="180000" indent="-180000">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rPr>
              <a:t>The volume of Harm Assessment Unit referrals from the police to Adult Safeguarding has substantially increased over the last 24 </a:t>
            </a:r>
            <a:r>
              <a:rPr lang="en-GB" sz="1200" dirty="0" smtClean="0">
                <a:effectLst/>
                <a:latin typeface="Arial" panose="020B0604020202020204" pitchFamily="34" charset="0"/>
                <a:ea typeface="Times New Roman" panose="02020603050405020304" pitchFamily="18" charset="0"/>
              </a:rPr>
              <a:t>months; currently </a:t>
            </a:r>
            <a:r>
              <a:rPr lang="en-GB" sz="1200" dirty="0">
                <a:effectLst/>
                <a:latin typeface="Arial" panose="020B0604020202020204" pitchFamily="34" charset="0"/>
                <a:ea typeface="Times New Roman" panose="02020603050405020304" pitchFamily="18" charset="0"/>
              </a:rPr>
              <a:t>over 100 </a:t>
            </a:r>
            <a:r>
              <a:rPr lang="en-GB" sz="1200" dirty="0" smtClean="0">
                <a:effectLst/>
                <a:latin typeface="Arial" panose="020B0604020202020204" pitchFamily="34" charset="0"/>
                <a:ea typeface="Times New Roman" panose="02020603050405020304" pitchFamily="18" charset="0"/>
              </a:rPr>
              <a:t>each </a:t>
            </a:r>
            <a:r>
              <a:rPr lang="en-GB" sz="1200" dirty="0">
                <a:effectLst/>
                <a:latin typeface="Arial" panose="020B0604020202020204" pitchFamily="34" charset="0"/>
                <a:ea typeface="Times New Roman" panose="02020603050405020304" pitchFamily="18" charset="0"/>
              </a:rPr>
              <a:t>month. On average 50% of the referrals received from </a:t>
            </a:r>
            <a:r>
              <a:rPr lang="en-GB" sz="1200" dirty="0" smtClean="0">
                <a:effectLst/>
                <a:latin typeface="Arial" panose="020B0604020202020204" pitchFamily="34" charset="0"/>
                <a:ea typeface="Times New Roman" panose="02020603050405020304" pitchFamily="18" charset="0"/>
              </a:rPr>
              <a:t>police </a:t>
            </a:r>
            <a:r>
              <a:rPr lang="en-GB" sz="1200" dirty="0">
                <a:effectLst/>
                <a:latin typeface="Arial" panose="020B0604020202020204" pitchFamily="34" charset="0"/>
                <a:ea typeface="Times New Roman" panose="02020603050405020304" pitchFamily="18" charset="0"/>
              </a:rPr>
              <a:t>each month are mental health related.​</a:t>
            </a:r>
          </a:p>
        </p:txBody>
      </p:sp>
      <p:pic>
        <p:nvPicPr>
          <p:cNvPr id="11" name="Picture 10" descr="Overflow by Michael Thompson from the Noun Project" title="icon"/>
          <p:cNvPicPr/>
          <p:nvPr/>
        </p:nvPicPr>
        <p:blipFill>
          <a:blip r:embed="rId2">
            <a:duotone>
              <a:prstClr val="black"/>
              <a:srgbClr val="D72D56">
                <a:tint val="45000"/>
                <a:satMod val="400000"/>
              </a:srgbClr>
            </a:duotone>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0324619" y="2177143"/>
            <a:ext cx="1606124" cy="1571459"/>
          </a:xfrm>
          <a:prstGeom prst="rect">
            <a:avLst/>
          </a:prstGeom>
        </p:spPr>
      </p:pic>
      <p:sp>
        <p:nvSpPr>
          <p:cNvPr id="14" name="TextBox 13"/>
          <p:cNvSpPr txBox="1"/>
          <p:nvPr/>
        </p:nvSpPr>
        <p:spPr>
          <a:xfrm>
            <a:off x="10057559" y="2962872"/>
            <a:ext cx="2140244" cy="2246769"/>
          </a:xfrm>
          <a:prstGeom prst="rect">
            <a:avLst/>
          </a:prstGeom>
          <a:noFill/>
        </p:spPr>
        <p:txBody>
          <a:bodyPr wrap="square" rtlCol="0">
            <a:spAutoFit/>
          </a:bodyPr>
          <a:lstStyle/>
          <a:p>
            <a:pPr algn="ctr" fontAlgn="base"/>
            <a:r>
              <a:rPr lang="en-GB" sz="4400" dirty="0">
                <a:solidFill>
                  <a:srgbClr val="E31F48"/>
                </a:solidFill>
              </a:rPr>
              <a:t>?</a:t>
            </a:r>
            <a:r>
              <a:rPr lang="en-GB" sz="4400" dirty="0">
                <a:solidFill>
                  <a:srgbClr val="FF0000"/>
                </a:solidFill>
              </a:rPr>
              <a:t>​</a:t>
            </a:r>
          </a:p>
          <a:p>
            <a:pPr algn="ctr" fontAlgn="base"/>
            <a:r>
              <a:rPr lang="en-GB" sz="1600" dirty="0">
                <a:solidFill>
                  <a:srgbClr val="E31F48"/>
                </a:solidFill>
              </a:rPr>
              <a:t>What does this mean for access to Mental Health Services​</a:t>
            </a:r>
          </a:p>
          <a:p>
            <a:pPr algn="ctr" fontAlgn="base"/>
            <a:r>
              <a:rPr lang="en-US" sz="1200" dirty="0"/>
              <a:t>Uncertainty about current and future demand and how this will impact in terms of access to services</a:t>
            </a:r>
            <a:endParaRPr lang="en-GB" sz="1200" dirty="0"/>
          </a:p>
        </p:txBody>
      </p:sp>
    </p:spTree>
    <p:extLst>
      <p:ext uri="{BB962C8B-B14F-4D97-AF65-F5344CB8AC3E}">
        <p14:creationId xmlns:p14="http://schemas.microsoft.com/office/powerpoint/2010/main" val="676492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43" y="86070"/>
            <a:ext cx="11520000" cy="610821"/>
          </a:xfrm>
        </p:spPr>
        <p:txBody>
          <a:bodyPr>
            <a:normAutofit/>
          </a:bodyPr>
          <a:lstStyle/>
          <a:p>
            <a:r>
              <a:rPr lang="en-GB" sz="2800" dirty="0" smtClean="0"/>
              <a:t>Health services and </a:t>
            </a:r>
            <a:r>
              <a:rPr lang="en-GB" sz="2800" dirty="0"/>
              <a:t>prevention</a:t>
            </a:r>
            <a:r>
              <a:rPr lang="en-GB" sz="2800" dirty="0" smtClean="0"/>
              <a:t> </a:t>
            </a:r>
            <a:r>
              <a:rPr lang="en-GB" sz="2800" dirty="0"/>
              <a:t>– the bigger picture</a:t>
            </a:r>
          </a:p>
        </p:txBody>
      </p:sp>
      <p:sp>
        <p:nvSpPr>
          <p:cNvPr id="3" name="Rectangle 2"/>
          <p:cNvSpPr/>
          <p:nvPr/>
        </p:nvSpPr>
        <p:spPr>
          <a:xfrm>
            <a:off x="157143" y="653739"/>
            <a:ext cx="11650228" cy="584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dirty="0">
                <a:solidFill>
                  <a:schemeClr val="tx1"/>
                </a:solidFill>
                <a:ea typeface="+mn-lt"/>
                <a:cs typeface="+mn-lt"/>
              </a:rPr>
              <a:t>Health inequalities are unfair and avoidable differences in health across the population. These are related to age, the conditions in which we are born, grow, live and work, all factors which influence opportunities for good health, and how we think, feel and act which in turn shapes our mental health, physical health and wellbeing. These factors have all been influenced by </a:t>
            </a:r>
            <a:r>
              <a:rPr lang="en-US" sz="1200" dirty="0" smtClean="0">
                <a:solidFill>
                  <a:schemeClr val="tx1"/>
                </a:solidFill>
                <a:ea typeface="+mn-lt"/>
                <a:cs typeface="+mn-lt"/>
              </a:rPr>
              <a:t>Covid-19,</a:t>
            </a:r>
            <a:r>
              <a:rPr lang="en-US" sz="1200" dirty="0">
                <a:solidFill>
                  <a:schemeClr val="tx1"/>
                </a:solidFill>
                <a:ea typeface="+mn-lt"/>
                <a:cs typeface="+mn-lt"/>
              </a:rPr>
              <a:t> </a:t>
            </a:r>
            <a:r>
              <a:rPr lang="en-US" sz="1200" dirty="0" smtClean="0">
                <a:solidFill>
                  <a:schemeClr val="tx1"/>
                </a:solidFill>
                <a:ea typeface="+mn-lt"/>
                <a:cs typeface="+mn-lt"/>
              </a:rPr>
              <a:t>resulting </a:t>
            </a:r>
            <a:r>
              <a:rPr lang="en-US" sz="1200" dirty="0">
                <a:solidFill>
                  <a:schemeClr val="tx1"/>
                </a:solidFill>
                <a:ea typeface="+mn-lt"/>
                <a:cs typeface="+mn-lt"/>
              </a:rPr>
              <a:t>in many cases, in the widening of inequalities compared to before the pandemic</a:t>
            </a:r>
            <a:r>
              <a:rPr lang="en-US" sz="1200" dirty="0" smtClean="0">
                <a:solidFill>
                  <a:schemeClr val="tx1"/>
                </a:solidFill>
                <a:ea typeface="+mn-lt"/>
                <a:cs typeface="+mn-lt"/>
              </a:rPr>
              <a:t>.</a:t>
            </a:r>
            <a:endParaRPr lang="en-GB" sz="12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91830" y="1264560"/>
            <a:ext cx="4283400" cy="5593439"/>
          </a:xfrm>
          <a:prstGeom prst="roundRect">
            <a:avLst/>
          </a:prstGeom>
          <a:solidFill>
            <a:srgbClr val="F29676"/>
          </a:solidFill>
        </p:spPr>
        <p:txBody>
          <a:bodyPr wrap="square" lIns="0" tIns="0" rIns="0" bIns="0" rtlCol="0" anchor="t">
            <a:noAutofit/>
          </a:bodyPr>
          <a:lstStyle/>
          <a:p>
            <a:pPr indent="180975">
              <a:lnSpc>
                <a:spcPts val="1300"/>
              </a:lnSpc>
              <a:spcAft>
                <a:spcPts val="500"/>
              </a:spcAft>
              <a:defRPr/>
            </a:pPr>
            <a:r>
              <a:rPr lang="en-US" sz="1400" b="1" dirty="0">
                <a:solidFill>
                  <a:prstClr val="black"/>
                </a:solidFill>
                <a:latin typeface="Arial" panose="020B0604020202020204"/>
              </a:rPr>
              <a:t>Inequalities in health care and treatment</a:t>
            </a:r>
          </a:p>
          <a:p>
            <a:pPr>
              <a:lnSpc>
                <a:spcPts val="1300"/>
              </a:lnSpc>
              <a:spcAft>
                <a:spcPts val="500"/>
              </a:spcAft>
              <a:defRPr/>
            </a:pPr>
            <a:r>
              <a:rPr lang="en-US" sz="1150" dirty="0">
                <a:latin typeface="Arial"/>
                <a:cs typeface="Arial"/>
              </a:rPr>
              <a:t>An </a:t>
            </a:r>
            <a:r>
              <a:rPr lang="en-GB" sz="1150" u="sng" dirty="0">
                <a:latin typeface="Arial"/>
                <a:cs typeface="Arial"/>
                <a:hlinkClick r:id="rId2"/>
              </a:rPr>
              <a:t>assessment</a:t>
            </a:r>
            <a:r>
              <a:rPr lang="en-US" sz="1150" dirty="0">
                <a:latin typeface="Arial"/>
                <a:cs typeface="Arial"/>
              </a:rPr>
              <a:t> across four care pathways (COPD, heart failure, hip arthritis and cataracts) for each ICS in the Midlands in 2021 found:</a:t>
            </a:r>
          </a:p>
          <a:p>
            <a:pPr marL="179388" indent="-179388">
              <a:spcAft>
                <a:spcPts val="300"/>
              </a:spcAft>
              <a:buFont typeface="Arial" panose="020B0604020202020204" pitchFamily="34" charset="0"/>
              <a:buChar char="•"/>
              <a:defRPr/>
            </a:pPr>
            <a:r>
              <a:rPr lang="en-US" sz="1150" dirty="0">
                <a:latin typeface="Arial"/>
                <a:cs typeface="Arial"/>
              </a:rPr>
              <a:t>The likelihood of emergency hospital admission increases with level of deprivation, particularly aged 55+</a:t>
            </a:r>
          </a:p>
          <a:p>
            <a:pPr marL="179388" indent="-179388">
              <a:spcAft>
                <a:spcPts val="300"/>
              </a:spcAft>
              <a:buFont typeface="Arial" panose="020B0604020202020204" pitchFamily="34" charset="0"/>
              <a:buChar char="•"/>
              <a:defRPr/>
            </a:pPr>
            <a:r>
              <a:rPr lang="en-US" sz="1150" dirty="0">
                <a:latin typeface="Arial" panose="020B0604020202020204"/>
              </a:rPr>
              <a:t>Whilst, as seen across the region, patients living in the most deprived areas are more likely to be identified by GPs and placed on a heart failure register there does not appear to be significant inequality across the rest of the pathway.</a:t>
            </a:r>
            <a:endParaRPr lang="en-US" sz="1150" dirty="0">
              <a:latin typeface="Arial" panose="020B0604020202020204"/>
              <a:cs typeface="Arial"/>
            </a:endParaRPr>
          </a:p>
          <a:p>
            <a:pPr marL="179388" indent="-179388">
              <a:spcAft>
                <a:spcPts val="300"/>
              </a:spcAft>
              <a:buFont typeface="Arial" panose="020B0604020202020204" pitchFamily="34" charset="0"/>
              <a:buChar char="•"/>
              <a:defRPr/>
            </a:pPr>
            <a:r>
              <a:rPr lang="en-US" sz="1150" dirty="0">
                <a:latin typeface="Arial" panose="020B0604020202020204"/>
              </a:rPr>
              <a:t>Inequalities </a:t>
            </a:r>
            <a:r>
              <a:rPr lang="en-US" sz="1150" dirty="0" smtClean="0">
                <a:latin typeface="Arial" panose="020B0604020202020204"/>
              </a:rPr>
              <a:t>exist across </a:t>
            </a:r>
            <a:r>
              <a:rPr lang="en-US" sz="1150" dirty="0">
                <a:latin typeface="Arial" panose="020B0604020202020204"/>
              </a:rPr>
              <a:t>deprivation levels in hospital admissions for respiratory diseases, mental and </a:t>
            </a:r>
            <a:r>
              <a:rPr lang="en-US" sz="1150" dirty="0" err="1">
                <a:latin typeface="Arial" panose="020B0604020202020204"/>
              </a:rPr>
              <a:t>behavioural</a:t>
            </a:r>
            <a:r>
              <a:rPr lang="en-US" sz="1150" dirty="0">
                <a:latin typeface="Arial" panose="020B0604020202020204"/>
              </a:rPr>
              <a:t> disorders and disorders of blood and immune system.</a:t>
            </a:r>
            <a:endParaRPr lang="en-US" sz="1150" dirty="0">
              <a:latin typeface="Arial" panose="020B0604020202020204"/>
              <a:cs typeface="Arial"/>
            </a:endParaRPr>
          </a:p>
          <a:p>
            <a:pPr marL="179388" indent="-179388">
              <a:spcAft>
                <a:spcPts val="300"/>
              </a:spcAft>
              <a:buFont typeface="Arial" panose="020B0604020202020204" pitchFamily="34" charset="0"/>
              <a:buChar char="•"/>
              <a:defRPr/>
            </a:pPr>
            <a:r>
              <a:rPr lang="en-US" sz="1150" dirty="0">
                <a:latin typeface="Arial" panose="020B0604020202020204"/>
              </a:rPr>
              <a:t>Although local BAME populations are small there are indications that considerable inequalities exist across a range of conditions for people from non-white ethnicities. </a:t>
            </a:r>
          </a:p>
          <a:p>
            <a:pPr marL="179388" indent="-179388">
              <a:spcAft>
                <a:spcPts val="300"/>
              </a:spcAft>
              <a:buFont typeface="Arial" panose="020B0604020202020204" pitchFamily="34" charset="0"/>
              <a:buChar char="•"/>
              <a:defRPr/>
            </a:pPr>
            <a:r>
              <a:rPr lang="en-US" sz="1150" dirty="0">
                <a:latin typeface="Arial" panose="020B0604020202020204"/>
              </a:rPr>
              <a:t>In particular, it appears that people from the most deprived areas, or who are not ‘white’ are several times more likely to be discharged without a firm diagnosis.  Further investigation as to why was recommended. </a:t>
            </a:r>
            <a:endParaRPr lang="en-GB" sz="1150" i="1" dirty="0">
              <a:solidFill>
                <a:prstClr val="black"/>
              </a:solidFill>
              <a:latin typeface="Arial" panose="020B0604020202020204"/>
            </a:endParaRPr>
          </a:p>
          <a:p>
            <a:pPr>
              <a:lnSpc>
                <a:spcPts val="1300"/>
              </a:lnSpc>
              <a:spcAft>
                <a:spcPts val="500"/>
              </a:spcAft>
              <a:tabLst>
                <a:tab pos="361950" algn="l"/>
              </a:tabLst>
              <a:defRPr/>
            </a:pPr>
            <a:r>
              <a:rPr lang="en-US" sz="1150" dirty="0">
                <a:solidFill>
                  <a:prstClr val="black"/>
                </a:solidFill>
                <a:latin typeface="Arial" panose="020B0604020202020204" pitchFamily="34" charset="0"/>
                <a:cs typeface="Arial" panose="020B0604020202020204" pitchFamily="34" charset="0"/>
              </a:rPr>
              <a:t>For reasons both of fairness and of overall outcomes improvement, the NHS Long Term Plan is taking a more concerted and systematic approach to reducing health inequalities and addressing unwarranted variation in care.</a:t>
            </a:r>
            <a:endParaRPr lang="en-GB" sz="1150" dirty="0">
              <a:solidFill>
                <a:prstClr val="black"/>
              </a:solidFill>
              <a:latin typeface="Arial" panose="020B0604020202020204"/>
            </a:endParaRPr>
          </a:p>
        </p:txBody>
      </p:sp>
      <p:sp>
        <p:nvSpPr>
          <p:cNvPr id="11" name="TextBox 10"/>
          <p:cNvSpPr txBox="1"/>
          <p:nvPr/>
        </p:nvSpPr>
        <p:spPr>
          <a:xfrm>
            <a:off x="4456255" y="1264561"/>
            <a:ext cx="7556606" cy="2665994"/>
          </a:xfrm>
          <a:prstGeom prst="roundRect">
            <a:avLst/>
          </a:prstGeom>
          <a:solidFill>
            <a:srgbClr val="8ED6DA"/>
          </a:solidFill>
        </p:spPr>
        <p:txBody>
          <a:bodyPr wrap="square" lIns="0" tIns="0" rIns="0" bIns="0" rtlCol="0">
            <a:noAutofit/>
          </a:bodyPr>
          <a:lstStyle/>
          <a:p>
            <a:pPr marL="107950" indent="-22225">
              <a:lnSpc>
                <a:spcPct val="90000"/>
              </a:lnSpc>
              <a:spcAft>
                <a:spcPts val="300"/>
              </a:spcAft>
              <a:defRPr/>
            </a:pPr>
            <a:r>
              <a:rPr lang="en-US" sz="1400" b="1" dirty="0">
                <a:solidFill>
                  <a:prstClr val="black"/>
                </a:solidFill>
                <a:latin typeface="Arial" panose="020B0604020202020204"/>
              </a:rPr>
              <a:t>T</a:t>
            </a:r>
            <a:r>
              <a:rPr lang="en-US" sz="1400" b="1" dirty="0" smtClean="0">
                <a:solidFill>
                  <a:prstClr val="black"/>
                </a:solidFill>
                <a:latin typeface="Arial" panose="020B0604020202020204"/>
              </a:rPr>
              <a:t>rends </a:t>
            </a:r>
            <a:r>
              <a:rPr lang="en-US" sz="1400" b="1" dirty="0">
                <a:solidFill>
                  <a:prstClr val="black"/>
                </a:solidFill>
                <a:latin typeface="Arial" panose="020B0604020202020204"/>
              </a:rPr>
              <a:t>in prevention and protection: </a:t>
            </a:r>
            <a:r>
              <a:rPr lang="en-US" sz="1400" b="1" dirty="0" smtClean="0">
                <a:solidFill>
                  <a:prstClr val="black"/>
                </a:solidFill>
                <a:latin typeface="Arial" panose="020B0604020202020204"/>
              </a:rPr>
              <a:t>pre-</a:t>
            </a:r>
            <a:r>
              <a:rPr lang="en-US" sz="1400" b="1" dirty="0" err="1" smtClean="0">
                <a:solidFill>
                  <a:prstClr val="black"/>
                </a:solidFill>
                <a:latin typeface="Arial" panose="020B0604020202020204"/>
              </a:rPr>
              <a:t>Covid</a:t>
            </a:r>
            <a:r>
              <a:rPr lang="en-US" sz="1400" b="1" dirty="0" smtClean="0">
                <a:solidFill>
                  <a:prstClr val="black"/>
                </a:solidFill>
                <a:latin typeface="Arial" panose="020B0604020202020204"/>
              </a:rPr>
              <a:t> (up to 2019/20)</a:t>
            </a:r>
            <a:endParaRPr lang="en-US" sz="1400" b="1" dirty="0">
              <a:solidFill>
                <a:prstClr val="black"/>
              </a:solidFill>
              <a:latin typeface="Arial" panose="020B0604020202020204"/>
            </a:endParaRPr>
          </a:p>
          <a:p>
            <a:pPr marL="257175" indent="-171450">
              <a:lnSpc>
                <a:spcPct val="90000"/>
              </a:lnSpc>
              <a:spcAft>
                <a:spcPts val="300"/>
              </a:spcAft>
              <a:buFont typeface="Arial" panose="020B0604020202020204" pitchFamily="34" charset="0"/>
              <a:buChar char="•"/>
              <a:defRPr/>
            </a:pPr>
            <a:r>
              <a:rPr lang="en-US" sz="1200" dirty="0">
                <a:solidFill>
                  <a:prstClr val="black"/>
                </a:solidFill>
              </a:rPr>
              <a:t>O</a:t>
            </a:r>
            <a:r>
              <a:rPr lang="en-US" sz="1200" dirty="0" smtClean="0">
                <a:solidFill>
                  <a:prstClr val="black"/>
                </a:solidFill>
              </a:rPr>
              <a:t>verall </a:t>
            </a:r>
            <a:r>
              <a:rPr lang="en-US" sz="1200" dirty="0">
                <a:solidFill>
                  <a:prstClr val="black"/>
                </a:solidFill>
              </a:rPr>
              <a:t>cancer screening rates were higher than in England, although for some county GP practices they were </a:t>
            </a:r>
            <a:r>
              <a:rPr lang="en-US" sz="1200" dirty="0" smtClean="0">
                <a:solidFill>
                  <a:prstClr val="black"/>
                </a:solidFill>
              </a:rPr>
              <a:t>lower.  While </a:t>
            </a:r>
            <a:r>
              <a:rPr lang="en-US" sz="1200" dirty="0">
                <a:solidFill>
                  <a:prstClr val="black"/>
                </a:solidFill>
              </a:rPr>
              <a:t>generally similar to, or better than </a:t>
            </a:r>
            <a:r>
              <a:rPr lang="en-US" sz="1200" dirty="0" smtClean="0">
                <a:solidFill>
                  <a:prstClr val="black"/>
                </a:solidFill>
              </a:rPr>
              <a:t>nationally, </a:t>
            </a:r>
            <a:r>
              <a:rPr lang="en-US" sz="1200" dirty="0">
                <a:solidFill>
                  <a:prstClr val="black"/>
                </a:solidFill>
              </a:rPr>
              <a:t>rates of breast </a:t>
            </a:r>
            <a:r>
              <a:rPr lang="en-US" sz="1200" dirty="0" smtClean="0">
                <a:solidFill>
                  <a:prstClr val="black"/>
                </a:solidFill>
              </a:rPr>
              <a:t>and cervical cancer screening </a:t>
            </a:r>
            <a:r>
              <a:rPr lang="en-US" sz="1200" dirty="0">
                <a:solidFill>
                  <a:prstClr val="black"/>
                </a:solidFill>
              </a:rPr>
              <a:t>amongst older women were falling, while those for bowel cancer and cervical amongst younger women </a:t>
            </a:r>
            <a:r>
              <a:rPr lang="en-US" sz="1200" dirty="0" smtClean="0">
                <a:solidFill>
                  <a:prstClr val="black"/>
                </a:solidFill>
              </a:rPr>
              <a:t>had been </a:t>
            </a:r>
            <a:r>
              <a:rPr lang="en-US" sz="1200" dirty="0">
                <a:solidFill>
                  <a:prstClr val="black"/>
                </a:solidFill>
              </a:rPr>
              <a:t>rising.</a:t>
            </a:r>
          </a:p>
          <a:p>
            <a:pPr marL="257175" indent="-171450">
              <a:lnSpc>
                <a:spcPct val="90000"/>
              </a:lnSpc>
              <a:spcAft>
                <a:spcPts val="300"/>
              </a:spcAft>
              <a:buFont typeface="Arial" panose="020B0604020202020204" pitchFamily="34" charset="0"/>
              <a:buChar char="•"/>
              <a:defRPr/>
            </a:pPr>
            <a:r>
              <a:rPr lang="en-US" sz="1200" dirty="0">
                <a:solidFill>
                  <a:prstClr val="black"/>
                </a:solidFill>
              </a:rPr>
              <a:t>Screening uptake is lower in the most deprived areas while mortality rates from cancers were higher compared to least deprived areas. </a:t>
            </a:r>
          </a:p>
          <a:p>
            <a:pPr marL="257175" indent="-171450">
              <a:lnSpc>
                <a:spcPct val="90000"/>
              </a:lnSpc>
              <a:spcAft>
                <a:spcPts val="300"/>
              </a:spcAft>
              <a:buFont typeface="Arial" panose="020B0604020202020204" pitchFamily="34" charset="0"/>
              <a:buChar char="•"/>
              <a:defRPr/>
            </a:pPr>
            <a:r>
              <a:rPr lang="en-US" sz="1200" dirty="0">
                <a:solidFill>
                  <a:prstClr val="black"/>
                </a:solidFill>
              </a:rPr>
              <a:t>P</a:t>
            </a:r>
            <a:r>
              <a:rPr lang="en-US" sz="1200" dirty="0" smtClean="0">
                <a:solidFill>
                  <a:prstClr val="black"/>
                </a:solidFill>
              </a:rPr>
              <a:t>revalence </a:t>
            </a:r>
            <a:r>
              <a:rPr lang="en-US" sz="1200" dirty="0">
                <a:solidFill>
                  <a:prstClr val="black"/>
                </a:solidFill>
              </a:rPr>
              <a:t>of diagnosed diabetes was increasing steadily in line with the national pattern, although it is estimated that over a third of cases remain undiagnosed</a:t>
            </a:r>
            <a:r>
              <a:rPr lang="en-US" sz="1200" dirty="0" smtClean="0">
                <a:solidFill>
                  <a:prstClr val="black"/>
                </a:solidFill>
              </a:rPr>
              <a:t>.</a:t>
            </a:r>
          </a:p>
          <a:p>
            <a:pPr marL="257175" indent="-171450">
              <a:lnSpc>
                <a:spcPct val="90000"/>
              </a:lnSpc>
              <a:spcAft>
                <a:spcPts val="300"/>
              </a:spcAft>
              <a:buFont typeface="Arial" panose="020B0604020202020204" pitchFamily="34" charset="0"/>
              <a:buChar char="•"/>
              <a:defRPr/>
            </a:pPr>
            <a:r>
              <a:rPr lang="en-US" sz="1200" dirty="0">
                <a:solidFill>
                  <a:prstClr val="black"/>
                </a:solidFill>
              </a:rPr>
              <a:t>M</a:t>
            </a:r>
            <a:r>
              <a:rPr lang="en-US" sz="1200" dirty="0" smtClean="0">
                <a:solidFill>
                  <a:prstClr val="black"/>
                </a:solidFill>
              </a:rPr>
              <a:t>ixed </a:t>
            </a:r>
            <a:r>
              <a:rPr lang="en-US" sz="1200" dirty="0">
                <a:solidFill>
                  <a:prstClr val="black"/>
                </a:solidFill>
              </a:rPr>
              <a:t>picture for school age </a:t>
            </a:r>
            <a:r>
              <a:rPr lang="en-US" sz="1200" dirty="0" smtClean="0">
                <a:solidFill>
                  <a:prstClr val="black"/>
                </a:solidFill>
              </a:rPr>
              <a:t>vaccinations: </a:t>
            </a:r>
            <a:r>
              <a:rPr lang="en-US" sz="1200" dirty="0">
                <a:solidFill>
                  <a:prstClr val="black"/>
                </a:solidFill>
              </a:rPr>
              <a:t>proportion of 5 year olds </a:t>
            </a:r>
            <a:r>
              <a:rPr lang="en-US" sz="1200" dirty="0" smtClean="0">
                <a:solidFill>
                  <a:prstClr val="black"/>
                </a:solidFill>
              </a:rPr>
              <a:t>receiving </a:t>
            </a:r>
            <a:r>
              <a:rPr lang="en-US" sz="1200" dirty="0">
                <a:solidFill>
                  <a:prstClr val="black"/>
                </a:solidFill>
              </a:rPr>
              <a:t>two doses of the MMR vaccine remains steady and </a:t>
            </a:r>
            <a:r>
              <a:rPr lang="en-US" sz="1200" dirty="0" smtClean="0">
                <a:solidFill>
                  <a:prstClr val="black"/>
                </a:solidFill>
              </a:rPr>
              <a:t>higher </a:t>
            </a:r>
            <a:r>
              <a:rPr lang="en-US" sz="1200" dirty="0">
                <a:solidFill>
                  <a:prstClr val="black"/>
                </a:solidFill>
              </a:rPr>
              <a:t>than </a:t>
            </a:r>
            <a:r>
              <a:rPr lang="en-US" sz="1200" dirty="0" smtClean="0">
                <a:solidFill>
                  <a:prstClr val="black"/>
                </a:solidFill>
              </a:rPr>
              <a:t>England, but </a:t>
            </a:r>
            <a:r>
              <a:rPr lang="en-US" sz="1200" dirty="0">
                <a:solidFill>
                  <a:prstClr val="black"/>
                </a:solidFill>
              </a:rPr>
              <a:t>the uptake of the HPV vaccine in 12-13 year old girls </a:t>
            </a:r>
            <a:r>
              <a:rPr lang="en-US" sz="1200" dirty="0" smtClean="0">
                <a:solidFill>
                  <a:prstClr val="black"/>
                </a:solidFill>
              </a:rPr>
              <a:t>had fallen to below the </a:t>
            </a:r>
            <a:r>
              <a:rPr lang="en-US" sz="1200" dirty="0">
                <a:solidFill>
                  <a:prstClr val="black"/>
                </a:solidFill>
              </a:rPr>
              <a:t>national figure</a:t>
            </a:r>
            <a:r>
              <a:rPr lang="en-US" sz="1200" dirty="0" smtClean="0">
                <a:solidFill>
                  <a:prstClr val="black"/>
                </a:solidFill>
              </a:rPr>
              <a:t>.</a:t>
            </a:r>
            <a:endParaRPr lang="en-US" sz="1200" dirty="0">
              <a:solidFill>
                <a:prstClr val="black"/>
              </a:solidFill>
            </a:endParaRPr>
          </a:p>
          <a:p>
            <a:pPr marL="257175" indent="-171450">
              <a:lnSpc>
                <a:spcPct val="90000"/>
              </a:lnSpc>
              <a:spcAft>
                <a:spcPts val="300"/>
              </a:spcAft>
              <a:buFont typeface="Arial" panose="020B0604020202020204" pitchFamily="34" charset="0"/>
              <a:buChar char="•"/>
              <a:defRPr/>
            </a:pPr>
            <a:r>
              <a:rPr lang="en-US" sz="1200" dirty="0">
                <a:solidFill>
                  <a:prstClr val="black"/>
                </a:solidFill>
              </a:rPr>
              <a:t>As observed across the country the proportion of those aged 65+ who have had a flu vaccine increased during the pandemic and </a:t>
            </a:r>
            <a:r>
              <a:rPr lang="en-US" sz="1200" dirty="0" smtClean="0">
                <a:solidFill>
                  <a:prstClr val="black"/>
                </a:solidFill>
              </a:rPr>
              <a:t>is now </a:t>
            </a:r>
            <a:r>
              <a:rPr lang="en-US" sz="1200" dirty="0">
                <a:solidFill>
                  <a:prstClr val="black"/>
                </a:solidFill>
              </a:rPr>
              <a:t>higher than </a:t>
            </a:r>
            <a:r>
              <a:rPr lang="en-US" sz="1200" dirty="0" smtClean="0">
                <a:solidFill>
                  <a:prstClr val="black"/>
                </a:solidFill>
              </a:rPr>
              <a:t>nationally (83% in 2021, compared to 81% for England)</a:t>
            </a:r>
            <a:endParaRPr lang="en-US" sz="1200" dirty="0">
              <a:solidFill>
                <a:prstClr val="black"/>
              </a:solidFill>
            </a:endParaRPr>
          </a:p>
        </p:txBody>
      </p:sp>
      <p:sp>
        <p:nvSpPr>
          <p:cNvPr id="5" name="TextBox 4"/>
          <p:cNvSpPr txBox="1"/>
          <p:nvPr/>
        </p:nvSpPr>
        <p:spPr>
          <a:xfrm>
            <a:off x="4456255" y="3956715"/>
            <a:ext cx="7556606" cy="2794107"/>
          </a:xfrm>
          <a:prstGeom prst="roundRect">
            <a:avLst/>
          </a:prstGeom>
          <a:solidFill>
            <a:srgbClr val="FFC937"/>
          </a:solidFill>
        </p:spPr>
        <p:txBody>
          <a:bodyPr wrap="square" lIns="0" tIns="0" rIns="0" bIns="0" rtlCol="0">
            <a:noAutofit/>
          </a:bodyPr>
          <a:lstStyle/>
          <a:p>
            <a:pPr marL="107950" lvl="0" indent="-22225">
              <a:spcAft>
                <a:spcPts val="300"/>
              </a:spcAft>
              <a:defRPr/>
            </a:pPr>
            <a:r>
              <a:rPr lang="en-US" sz="1400" b="1" dirty="0">
                <a:solidFill>
                  <a:prstClr val="black"/>
                </a:solidFill>
                <a:latin typeface="Arial" panose="020B0604020202020204"/>
              </a:rPr>
              <a:t>Health care towards the end of life</a:t>
            </a:r>
          </a:p>
          <a:p>
            <a:pPr marL="257175" lvl="0" indent="-171450">
              <a:spcAft>
                <a:spcPts val="300"/>
              </a:spcAft>
              <a:buFont typeface="Arial" panose="020B0604020202020204" pitchFamily="34" charset="0"/>
              <a:buChar char="•"/>
              <a:defRPr/>
            </a:pPr>
            <a:r>
              <a:rPr lang="en-US" sz="1200" dirty="0">
                <a:solidFill>
                  <a:prstClr val="black"/>
                </a:solidFill>
                <a:latin typeface="Arial" panose="020B0604020202020204"/>
              </a:rPr>
              <a:t>Despite the ageing population, the proportion of people aged 65+ diagnosed with dementia has not changed since 2017: 3.4% in 2020 (1,600). At just over 50% of estimated cases, the diagnosis rate is one of the worst in England (nationally 62%).</a:t>
            </a:r>
          </a:p>
          <a:p>
            <a:pPr marL="257175" lvl="0" indent="-171450">
              <a:spcAft>
                <a:spcPts val="300"/>
              </a:spcAft>
              <a:buFont typeface="Arial" panose="020B0604020202020204" pitchFamily="34" charset="0"/>
              <a:buChar char="•"/>
              <a:defRPr/>
            </a:pPr>
            <a:r>
              <a:rPr lang="en-US" sz="1200" dirty="0">
                <a:solidFill>
                  <a:prstClr val="black"/>
                </a:solidFill>
                <a:latin typeface="Arial" panose="020B0604020202020204"/>
              </a:rPr>
              <a:t>A system-wide approach to falls prevention has been a priority in 2020/21.  An estimated 8,000 patients are at high risk of a fall, 2,000 of them severe.  A 2020 </a:t>
            </a:r>
            <a:r>
              <a:rPr lang="en-US" sz="1200" dirty="0" err="1">
                <a:solidFill>
                  <a:prstClr val="black"/>
                </a:solidFill>
                <a:latin typeface="Arial" panose="020B0604020202020204"/>
                <a:hlinkClick r:id="rId3"/>
              </a:rPr>
              <a:t>Healthwatch</a:t>
            </a:r>
            <a:r>
              <a:rPr lang="en-US" sz="1200" dirty="0">
                <a:solidFill>
                  <a:prstClr val="black"/>
                </a:solidFill>
                <a:latin typeface="Arial" panose="020B0604020202020204"/>
              </a:rPr>
              <a:t> consultation found that, although a number of services are available to help prevent falls, many aren’t known to the public until they experience one.</a:t>
            </a:r>
          </a:p>
          <a:p>
            <a:pPr marL="257175" lvl="0" indent="-171450">
              <a:spcAft>
                <a:spcPts val="300"/>
              </a:spcAft>
              <a:buFont typeface="Arial" panose="020B0604020202020204" pitchFamily="34" charset="0"/>
              <a:buChar char="•"/>
              <a:defRPr/>
            </a:pPr>
            <a:r>
              <a:rPr lang="en-US" sz="1200" dirty="0">
                <a:solidFill>
                  <a:prstClr val="black"/>
                </a:solidFill>
                <a:latin typeface="Arial" panose="020B0604020202020204"/>
              </a:rPr>
              <a:t>Emergency admissions related to falls in those aged 65+ are lower than for England, although the numbers are rising.  Numbers of hip fractures amongst older people is similar to nationally.</a:t>
            </a:r>
          </a:p>
          <a:p>
            <a:pPr marL="257175" lvl="0" indent="-171450">
              <a:spcAft>
                <a:spcPts val="300"/>
              </a:spcAft>
              <a:buFont typeface="Arial" panose="020B0604020202020204" pitchFamily="34" charset="0"/>
              <a:buChar char="•"/>
              <a:defRPr/>
            </a:pPr>
            <a:r>
              <a:rPr lang="en-US" sz="1200" dirty="0">
                <a:solidFill>
                  <a:prstClr val="black"/>
                </a:solidFill>
                <a:latin typeface="Arial" panose="020B0604020202020204"/>
              </a:rPr>
              <a:t>Place of death</a:t>
            </a:r>
            <a:r>
              <a:rPr lang="en-US" sz="1200" dirty="0" smtClean="0">
                <a:solidFill>
                  <a:prstClr val="black"/>
                </a:solidFill>
                <a:latin typeface="Arial" panose="020B0604020202020204"/>
              </a:rPr>
              <a:t>: it’s </a:t>
            </a:r>
            <a:r>
              <a:rPr lang="en-US" sz="1200" dirty="0">
                <a:solidFill>
                  <a:prstClr val="black"/>
                </a:solidFill>
                <a:latin typeface="Arial" panose="020B0604020202020204"/>
              </a:rPr>
              <a:t>widely </a:t>
            </a:r>
            <a:r>
              <a:rPr lang="en-US" sz="1200" dirty="0" err="1">
                <a:solidFill>
                  <a:prstClr val="black"/>
                </a:solidFill>
                <a:latin typeface="Arial" panose="020B0604020202020204"/>
              </a:rPr>
              <a:t>recognised</a:t>
            </a:r>
            <a:r>
              <a:rPr lang="en-US" sz="1200" dirty="0">
                <a:solidFill>
                  <a:prstClr val="black"/>
                </a:solidFill>
                <a:latin typeface="Arial" panose="020B0604020202020204"/>
              </a:rPr>
              <a:t> that most people would prefer not to die in hospital. Since March 2020, 36% of Herefordshire deaths occurred in hospital – lower than the 41% average for 2015 to 2019, although it’s difficult to unpick the impact of the pandemic. </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0187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53" y="99812"/>
            <a:ext cx="11520000" cy="610821"/>
          </a:xfrm>
        </p:spPr>
        <p:txBody>
          <a:bodyPr>
            <a:normAutofit/>
          </a:bodyPr>
          <a:lstStyle/>
          <a:p>
            <a:r>
              <a:rPr lang="en-GB" sz="2800" dirty="0"/>
              <a:t>Health services and prevention – impact of Covid-19</a:t>
            </a:r>
          </a:p>
        </p:txBody>
      </p:sp>
      <p:sp>
        <p:nvSpPr>
          <p:cNvPr id="3" name="Rectangle 2"/>
          <p:cNvSpPr/>
          <p:nvPr/>
        </p:nvSpPr>
        <p:spPr>
          <a:xfrm>
            <a:off x="124726" y="639450"/>
            <a:ext cx="11650178" cy="1061829"/>
          </a:xfrm>
          <a:prstGeom prst="rect">
            <a:avLst/>
          </a:prstGeom>
        </p:spPr>
        <p:txBody>
          <a:bodyPr wrap="square">
            <a:spAutoFit/>
          </a:bodyPr>
          <a:lstStyle/>
          <a:p>
            <a:pPr>
              <a:spcAft>
                <a:spcPts val="300"/>
              </a:spcAft>
              <a:defRPr/>
            </a:pPr>
            <a:r>
              <a:rPr lang="en-US" sz="1600" dirty="0">
                <a:cs typeface="Arial" panose="020B0604020202020204" pitchFamily="34" charset="0"/>
              </a:rPr>
              <a:t>The Covid-19 pandemic </a:t>
            </a:r>
            <a:r>
              <a:rPr lang="en-US" sz="1600" dirty="0" smtClean="0">
                <a:cs typeface="Arial" panose="020B0604020202020204" pitchFamily="34" charset="0"/>
              </a:rPr>
              <a:t>has disrupted </a:t>
            </a:r>
            <a:r>
              <a:rPr lang="en-US" sz="1600" dirty="0">
                <a:cs typeface="Arial" panose="020B0604020202020204" pitchFamily="34" charset="0"/>
              </a:rPr>
              <a:t>all aspects of healthcare, and the focus now is on recovery and restoration</a:t>
            </a:r>
            <a:r>
              <a:rPr lang="en-US" sz="1600" dirty="0" smtClean="0">
                <a:cs typeface="Arial" panose="020B0604020202020204" pitchFamily="34" charset="0"/>
              </a:rPr>
              <a:t>. </a:t>
            </a:r>
          </a:p>
          <a:p>
            <a:pPr marL="285750" indent="-285750">
              <a:spcAft>
                <a:spcPts val="300"/>
              </a:spcAft>
              <a:buFont typeface="Arial" panose="020B0604020202020204" pitchFamily="34" charset="0"/>
              <a:buChar char="•"/>
              <a:defRPr/>
            </a:pPr>
            <a:r>
              <a:rPr lang="en-US" sz="1400" dirty="0" smtClean="0">
                <a:solidFill>
                  <a:prstClr val="black"/>
                </a:solidFill>
              </a:rPr>
              <a:t>NHS </a:t>
            </a:r>
            <a:r>
              <a:rPr lang="en-US" sz="1400" dirty="0">
                <a:solidFill>
                  <a:prstClr val="black"/>
                </a:solidFill>
              </a:rPr>
              <a:t>waiting times have increased with concern about missed/delayed diagnoses. Particularly cancer, but also </a:t>
            </a:r>
            <a:r>
              <a:rPr lang="en-US" sz="1400" dirty="0" smtClean="0">
                <a:solidFill>
                  <a:prstClr val="black"/>
                </a:solidFill>
              </a:rPr>
              <a:t>other </a:t>
            </a:r>
            <a:r>
              <a:rPr lang="en-US" sz="1400" dirty="0">
                <a:solidFill>
                  <a:prstClr val="black"/>
                </a:solidFill>
              </a:rPr>
              <a:t>long term conditions</a:t>
            </a:r>
            <a:r>
              <a:rPr lang="en-US" sz="1400" dirty="0" smtClean="0">
                <a:solidFill>
                  <a:prstClr val="black"/>
                </a:solidFill>
              </a:rPr>
              <a:t>. </a:t>
            </a:r>
          </a:p>
          <a:p>
            <a:pPr marL="285750" indent="-285750">
              <a:spcAft>
                <a:spcPts val="300"/>
              </a:spcAft>
              <a:buFont typeface="Arial" panose="020B0604020202020204" pitchFamily="34" charset="0"/>
              <a:buChar char="•"/>
              <a:defRPr/>
            </a:pPr>
            <a:r>
              <a:rPr lang="en-US" sz="1400" dirty="0" smtClean="0">
                <a:solidFill>
                  <a:prstClr val="black"/>
                </a:solidFill>
              </a:rPr>
              <a:t>Delayed </a:t>
            </a:r>
            <a:r>
              <a:rPr lang="en-US" sz="1400" dirty="0">
                <a:solidFill>
                  <a:prstClr val="black"/>
                </a:solidFill>
              </a:rPr>
              <a:t>treatment can reduce chance of survival, but also has implications for quality of life of both patients and their </a:t>
            </a:r>
            <a:r>
              <a:rPr lang="en-US" sz="1400" dirty="0" err="1">
                <a:solidFill>
                  <a:prstClr val="black"/>
                </a:solidFill>
              </a:rPr>
              <a:t>carers</a:t>
            </a:r>
            <a:r>
              <a:rPr lang="en-US" sz="1400" dirty="0">
                <a:solidFill>
                  <a:prstClr val="black"/>
                </a:solidFill>
              </a:rPr>
              <a:t> whilst they are waiting: for example reduced mobility can increase isolation. Also widening existing inequalities</a:t>
            </a:r>
            <a:r>
              <a:rPr lang="en-US" sz="1400" dirty="0" smtClean="0">
                <a:solidFill>
                  <a:prstClr val="black"/>
                </a:solidFill>
              </a:rPr>
              <a:t>.</a:t>
            </a:r>
            <a:endParaRPr lang="en-US" sz="1400" dirty="0">
              <a:solidFill>
                <a:prstClr val="black"/>
              </a:solidFill>
            </a:endParaRPr>
          </a:p>
        </p:txBody>
      </p:sp>
      <p:sp>
        <p:nvSpPr>
          <p:cNvPr id="12" name="TextBox 11"/>
          <p:cNvSpPr txBox="1"/>
          <p:nvPr/>
        </p:nvSpPr>
        <p:spPr>
          <a:xfrm>
            <a:off x="101446" y="1829920"/>
            <a:ext cx="5937264" cy="2755728"/>
          </a:xfrm>
          <a:prstGeom prst="roundRect">
            <a:avLst/>
          </a:prstGeom>
          <a:solidFill>
            <a:schemeClr val="bg2">
              <a:lumMod val="75000"/>
            </a:schemeClr>
          </a:solidFill>
        </p:spPr>
        <p:txBody>
          <a:bodyPr wrap="square" lIns="0" tIns="0" rIns="0" bIns="0" rtlCol="0">
            <a:noAutofit/>
          </a:bodyPr>
          <a:lstStyle/>
          <a:p>
            <a:pPr indent="95250">
              <a:spcAft>
                <a:spcPts val="300"/>
              </a:spcAft>
              <a:defRPr/>
            </a:pPr>
            <a:r>
              <a:rPr lang="en-US" sz="1600" b="1" dirty="0">
                <a:latin typeface="Arial" panose="020B0604020202020204"/>
              </a:rPr>
              <a:t>Primary care</a:t>
            </a:r>
          </a:p>
          <a:p>
            <a:pPr marL="107950" indent="-107950">
              <a:spcBef>
                <a:spcPts val="300"/>
              </a:spcBef>
              <a:spcAft>
                <a:spcPts val="300"/>
              </a:spcAft>
              <a:buFont typeface="Arial,Sans-Serif" panose="020B0604020202020204" pitchFamily="34" charset="0"/>
              <a:buChar char="•"/>
              <a:defRPr/>
            </a:pPr>
            <a:r>
              <a:rPr lang="en-US" sz="1200" dirty="0">
                <a:cs typeface="Arial" panose="020B0604020202020204"/>
              </a:rPr>
              <a:t>Nationally GP appointments fell during the first lockdown but have since recovered to 2019 levels, although referral rate </a:t>
            </a:r>
            <a:r>
              <a:rPr lang="en-US" sz="1200" dirty="0" smtClean="0">
                <a:cs typeface="Arial" panose="020B0604020202020204"/>
              </a:rPr>
              <a:t>is below</a:t>
            </a:r>
            <a:r>
              <a:rPr lang="en-US" sz="1200" dirty="0">
                <a:cs typeface="Arial" panose="020B0604020202020204"/>
              </a:rPr>
              <a:t> 2019 level.</a:t>
            </a:r>
          </a:p>
          <a:p>
            <a:pPr marL="107950" indent="-107950">
              <a:spcBef>
                <a:spcPts val="300"/>
              </a:spcBef>
              <a:spcAft>
                <a:spcPts val="300"/>
              </a:spcAft>
              <a:buFont typeface="Arial,Sans-Serif" panose="020B0604020202020204" pitchFamily="34" charset="0"/>
              <a:buChar char="•"/>
              <a:defRPr/>
            </a:pPr>
            <a:r>
              <a:rPr lang="en-US" sz="1200" dirty="0">
                <a:cs typeface="Arial" panose="020B0604020202020204"/>
              </a:rPr>
              <a:t>In 2021, 87% of H&amp;W patients reported overall experience of their GP practice as ‘good’, similar to 2020 and slightly higher than England (83%). During </a:t>
            </a:r>
            <a:r>
              <a:rPr lang="en-US" sz="1200" dirty="0" smtClean="0">
                <a:cs typeface="Arial" panose="020B0604020202020204"/>
              </a:rPr>
              <a:t>the pandemic</a:t>
            </a:r>
            <a:r>
              <a:rPr lang="en-US" sz="1200" dirty="0">
                <a:cs typeface="Arial" panose="020B0604020202020204"/>
              </a:rPr>
              <a:t>, 41% of patients who felt they had needed an appointment had avoided making one – main concerns were the burden on the NHS (21%) and the risk of catching covid-19 (17%).</a:t>
            </a:r>
            <a:endParaRPr lang="en-US" sz="1200" dirty="0">
              <a:ea typeface="+mn-lt"/>
              <a:cs typeface="+mn-lt"/>
            </a:endParaRPr>
          </a:p>
          <a:p>
            <a:pPr marL="107950" indent="-107950">
              <a:spcBef>
                <a:spcPts val="300"/>
              </a:spcBef>
              <a:spcAft>
                <a:spcPts val="300"/>
              </a:spcAft>
              <a:buFont typeface="Arial,Sans-Serif" panose="020B0604020202020204" pitchFamily="34" charset="0"/>
              <a:buChar char="•"/>
              <a:defRPr/>
            </a:pPr>
            <a:r>
              <a:rPr lang="en-US" sz="1200" dirty="0">
                <a:cs typeface="Arial" panose="020B0604020202020204"/>
              </a:rPr>
              <a:t>Impact of long COVID unclear: </a:t>
            </a:r>
            <a:r>
              <a:rPr lang="en-US" sz="1200" dirty="0" smtClean="0">
                <a:cs typeface="Arial" panose="020B0604020202020204"/>
              </a:rPr>
              <a:t>an </a:t>
            </a:r>
            <a:r>
              <a:rPr lang="en-US" sz="1200" dirty="0">
                <a:cs typeface="Arial" panose="020B0604020202020204"/>
              </a:rPr>
              <a:t>estimated 700 people are likely to suffer severe post-acute COVID-19 and require support from services between Jan ‘20 and Dec ’21. By Oct ’21, 150 GP patients had been recorded as having ‘post-</a:t>
            </a:r>
            <a:r>
              <a:rPr lang="en-US" sz="1200" dirty="0" err="1">
                <a:cs typeface="Arial" panose="020B0604020202020204"/>
              </a:rPr>
              <a:t>covid</a:t>
            </a:r>
            <a:r>
              <a:rPr lang="en-US" sz="1200" dirty="0">
                <a:cs typeface="Arial" panose="020B0604020202020204"/>
              </a:rPr>
              <a:t> syndrome’, 25% of </a:t>
            </a:r>
            <a:r>
              <a:rPr lang="en-US" sz="1200" dirty="0" smtClean="0">
                <a:cs typeface="Arial" panose="020B0604020202020204"/>
              </a:rPr>
              <a:t>whom </a:t>
            </a:r>
            <a:r>
              <a:rPr lang="en-US" sz="1200" dirty="0">
                <a:cs typeface="Arial" panose="020B0604020202020204"/>
              </a:rPr>
              <a:t>have been referred for further assessment.</a:t>
            </a:r>
          </a:p>
        </p:txBody>
      </p:sp>
      <p:sp>
        <p:nvSpPr>
          <p:cNvPr id="13" name="TextBox 12"/>
          <p:cNvSpPr txBox="1"/>
          <p:nvPr/>
        </p:nvSpPr>
        <p:spPr>
          <a:xfrm>
            <a:off x="101446" y="4714288"/>
            <a:ext cx="5924957" cy="2055001"/>
          </a:xfrm>
          <a:prstGeom prst="roundRect">
            <a:avLst/>
          </a:prstGeom>
          <a:solidFill>
            <a:srgbClr val="F29676"/>
          </a:solidFill>
        </p:spPr>
        <p:txBody>
          <a:bodyPr wrap="square" lIns="0" tIns="0" rIns="0" bIns="0" rtlCol="0">
            <a:noAutofit/>
          </a:bodyPr>
          <a:lstStyle/>
          <a:p>
            <a:pPr marL="95250">
              <a:spcAft>
                <a:spcPts val="300"/>
              </a:spcAft>
              <a:defRPr/>
            </a:pPr>
            <a:r>
              <a:rPr lang="en-US" sz="1600" b="1" dirty="0">
                <a:solidFill>
                  <a:prstClr val="black"/>
                </a:solidFill>
              </a:rPr>
              <a:t>Impacts of covid-19 on some preventative services locally included:</a:t>
            </a:r>
          </a:p>
          <a:p>
            <a:pPr marL="177800" lvl="1" indent="-177800">
              <a:spcBef>
                <a:spcPts val="300"/>
              </a:spcBef>
              <a:spcAft>
                <a:spcPts val="300"/>
              </a:spcAft>
              <a:buFont typeface="Arial" panose="020B0604020202020204" pitchFamily="34" charset="0"/>
              <a:buChar char="•"/>
              <a:defRPr/>
            </a:pPr>
            <a:r>
              <a:rPr lang="en-US" sz="1200" dirty="0">
                <a:solidFill>
                  <a:prstClr val="black"/>
                </a:solidFill>
              </a:rPr>
              <a:t>NHS </a:t>
            </a:r>
            <a:r>
              <a:rPr lang="en-US" sz="1200" dirty="0" err="1">
                <a:solidFill>
                  <a:prstClr val="black"/>
                </a:solidFill>
              </a:rPr>
              <a:t>Healthchecks</a:t>
            </a:r>
            <a:r>
              <a:rPr lang="en-US" sz="1200" dirty="0">
                <a:solidFill>
                  <a:prstClr val="black"/>
                </a:solidFill>
              </a:rPr>
              <a:t> suspended by GPs from March 2020; numbers have been increasing slowly since spring 2021 but remain at ~10% pre-pandemic levels</a:t>
            </a:r>
          </a:p>
          <a:p>
            <a:pPr marL="177800" lvl="1" indent="-177800">
              <a:spcBef>
                <a:spcPts val="300"/>
              </a:spcBef>
              <a:spcAft>
                <a:spcPts val="300"/>
              </a:spcAft>
              <a:buFont typeface="Arial" panose="020B0604020202020204" pitchFamily="34" charset="0"/>
              <a:buChar char="•"/>
              <a:defRPr/>
            </a:pPr>
            <a:r>
              <a:rPr lang="en-US" sz="1200" dirty="0">
                <a:solidFill>
                  <a:prstClr val="black"/>
                </a:solidFill>
              </a:rPr>
              <a:t>Suspension of routine cancer screenings during the first wave in 2020</a:t>
            </a:r>
            <a:endParaRPr lang="en-US" sz="1200" dirty="0">
              <a:solidFill>
                <a:srgbClr val="FF0000"/>
              </a:solidFill>
            </a:endParaRPr>
          </a:p>
          <a:p>
            <a:pPr marL="177800" lvl="1" indent="-177800">
              <a:spcBef>
                <a:spcPts val="300"/>
              </a:spcBef>
              <a:spcAft>
                <a:spcPts val="300"/>
              </a:spcAft>
              <a:buFont typeface="Arial" panose="020B0604020202020204" pitchFamily="34" charset="0"/>
              <a:buChar char="•"/>
              <a:defRPr/>
            </a:pPr>
            <a:r>
              <a:rPr lang="en-US" sz="1200" dirty="0">
                <a:solidFill>
                  <a:prstClr val="black"/>
                </a:solidFill>
              </a:rPr>
              <a:t>Alcohol and drug support moved to a telephone only service; numbers in receipt of services haven’t changed</a:t>
            </a:r>
          </a:p>
          <a:p>
            <a:pPr marL="177800" lvl="1" indent="-177800">
              <a:spcBef>
                <a:spcPts val="300"/>
              </a:spcBef>
              <a:spcAft>
                <a:spcPts val="300"/>
              </a:spcAft>
              <a:buFont typeface="Arial" panose="020B0604020202020204" pitchFamily="34" charset="0"/>
              <a:buChar char="•"/>
              <a:defRPr/>
            </a:pPr>
            <a:r>
              <a:rPr lang="en-US" sz="1200" dirty="0">
                <a:solidFill>
                  <a:prstClr val="black"/>
                </a:solidFill>
              </a:rPr>
              <a:t>Sexual health services stayed open throughout</a:t>
            </a:r>
            <a:endParaRPr lang="en-US" sz="1200" b="1" dirty="0">
              <a:solidFill>
                <a:prstClr val="black"/>
              </a:solidFill>
            </a:endParaRPr>
          </a:p>
          <a:p>
            <a:pPr marL="361950" lvl="1" indent="-180975">
              <a:spcAft>
                <a:spcPts val="300"/>
              </a:spcAft>
              <a:buFont typeface="Arial" panose="020B0604020202020204" pitchFamily="34" charset="0"/>
              <a:buChar char="–"/>
              <a:defRPr/>
            </a:pPr>
            <a:endParaRPr lang="en-US" sz="1200" dirty="0">
              <a:solidFill>
                <a:prstClr val="black"/>
              </a:solidFill>
            </a:endParaRPr>
          </a:p>
        </p:txBody>
      </p:sp>
      <p:sp>
        <p:nvSpPr>
          <p:cNvPr id="15" name="TextBox 14"/>
          <p:cNvSpPr txBox="1"/>
          <p:nvPr/>
        </p:nvSpPr>
        <p:spPr>
          <a:xfrm>
            <a:off x="6151281" y="1829919"/>
            <a:ext cx="5913984" cy="2223465"/>
          </a:xfrm>
          <a:prstGeom prst="roundRect">
            <a:avLst/>
          </a:prstGeom>
          <a:solidFill>
            <a:srgbClr val="8ED6DA"/>
          </a:solidFill>
        </p:spPr>
        <p:txBody>
          <a:bodyPr wrap="square" lIns="0" tIns="0" rIns="0" bIns="0" rtlCol="0">
            <a:noAutofit/>
          </a:bodyPr>
          <a:lstStyle/>
          <a:p>
            <a:pPr marL="273050" indent="-177800">
              <a:spcAft>
                <a:spcPts val="300"/>
              </a:spcAft>
              <a:defRPr/>
            </a:pPr>
            <a:r>
              <a:rPr lang="en-US" sz="1600" b="1" dirty="0"/>
              <a:t>Impacts on hospital patient </a:t>
            </a:r>
            <a:r>
              <a:rPr lang="en-US" sz="1600" b="1" dirty="0" smtClean="0"/>
              <a:t>access</a:t>
            </a:r>
            <a:endParaRPr lang="en-US" sz="1600" b="1" dirty="0"/>
          </a:p>
          <a:p>
            <a:pPr marL="273050" indent="-177800">
              <a:spcBef>
                <a:spcPts val="300"/>
              </a:spcBef>
              <a:spcAft>
                <a:spcPts val="600"/>
              </a:spcAft>
              <a:buFont typeface="Arial" panose="020B0604020202020204" pitchFamily="34" charset="0"/>
              <a:buChar char="•"/>
              <a:defRPr/>
            </a:pPr>
            <a:r>
              <a:rPr lang="en-US" sz="1200" dirty="0" smtClean="0">
                <a:solidFill>
                  <a:prstClr val="black"/>
                </a:solidFill>
                <a:latin typeface="Arial" panose="020B0604020202020204"/>
              </a:rPr>
              <a:t>Emergency </a:t>
            </a:r>
            <a:r>
              <a:rPr lang="en-US" sz="1200" dirty="0">
                <a:solidFill>
                  <a:prstClr val="black"/>
                </a:solidFill>
                <a:latin typeface="Arial" panose="020B0604020202020204"/>
              </a:rPr>
              <a:t>visits to A&amp;E at Hereford hospital halved from </a:t>
            </a:r>
            <a:r>
              <a:rPr lang="en-US" sz="1200" dirty="0" smtClean="0">
                <a:solidFill>
                  <a:prstClr val="black"/>
                </a:solidFill>
                <a:latin typeface="Arial" panose="020B0604020202020204"/>
              </a:rPr>
              <a:t>average </a:t>
            </a:r>
            <a:r>
              <a:rPr lang="en-US" sz="1200" dirty="0">
                <a:solidFill>
                  <a:prstClr val="black"/>
                </a:solidFill>
                <a:latin typeface="Arial" panose="020B0604020202020204"/>
              </a:rPr>
              <a:t>of 5,400 a month at the onset of the </a:t>
            </a:r>
            <a:r>
              <a:rPr lang="en-US" sz="1200" dirty="0">
                <a:latin typeface="Arial" panose="020B0604020202020204"/>
              </a:rPr>
              <a:t>pandemic, but returned to </a:t>
            </a:r>
            <a:r>
              <a:rPr lang="en-US" sz="1200" dirty="0" smtClean="0">
                <a:latin typeface="Arial" panose="020B0604020202020204"/>
              </a:rPr>
              <a:t>pre-</a:t>
            </a:r>
            <a:r>
              <a:rPr lang="en-US" sz="1200" dirty="0" err="1">
                <a:latin typeface="Arial" panose="020B0604020202020204"/>
              </a:rPr>
              <a:t>C</a:t>
            </a:r>
            <a:r>
              <a:rPr lang="en-US" sz="1200" dirty="0" err="1" smtClean="0">
                <a:latin typeface="Arial" panose="020B0604020202020204"/>
              </a:rPr>
              <a:t>ovid</a:t>
            </a:r>
            <a:r>
              <a:rPr lang="en-US" sz="1200" dirty="0" smtClean="0">
                <a:latin typeface="Arial" panose="020B0604020202020204"/>
              </a:rPr>
              <a:t> </a:t>
            </a:r>
            <a:r>
              <a:rPr lang="en-US" sz="1200" dirty="0">
                <a:latin typeface="Arial" panose="020B0604020202020204"/>
              </a:rPr>
              <a:t>levels during summer 2020 and have remained there (except during the winter lockdown).</a:t>
            </a:r>
          </a:p>
          <a:p>
            <a:pPr marL="273050" indent="-177800">
              <a:spcBef>
                <a:spcPts val="300"/>
              </a:spcBef>
              <a:spcAft>
                <a:spcPts val="600"/>
              </a:spcAft>
              <a:buFont typeface="Arial" panose="020B0604020202020204" pitchFamily="34" charset="0"/>
              <a:buChar char="•"/>
              <a:defRPr/>
            </a:pPr>
            <a:r>
              <a:rPr lang="en-US" sz="1200" dirty="0">
                <a:latin typeface="Arial" panose="020B0604020202020204"/>
              </a:rPr>
              <a:t>In March 2020, elective (planned) admissions at Wye Valley Trust fell by 90% from the 2019/20 average of 1,700 a month. Recovery of services across elective, cancer and diagnostics is challenging.  Overall waiting lists and times have increased, as expected in the early phase of recovery.</a:t>
            </a:r>
          </a:p>
        </p:txBody>
      </p:sp>
      <p:sp>
        <p:nvSpPr>
          <p:cNvPr id="16" name="TextBox 15"/>
          <p:cNvSpPr txBox="1"/>
          <p:nvPr/>
        </p:nvSpPr>
        <p:spPr>
          <a:xfrm>
            <a:off x="6151281" y="4182023"/>
            <a:ext cx="5913984" cy="2587265"/>
          </a:xfrm>
          <a:prstGeom prst="roundRect">
            <a:avLst/>
          </a:prstGeom>
          <a:solidFill>
            <a:srgbClr val="FFC83B"/>
          </a:solidFill>
        </p:spPr>
        <p:txBody>
          <a:bodyPr wrap="square" lIns="0" tIns="0" rIns="0" bIns="0" rtlCol="0">
            <a:noAutofit/>
          </a:bodyPr>
          <a:lstStyle/>
          <a:p>
            <a:pPr marL="273050" indent="-177800">
              <a:spcAft>
                <a:spcPts val="300"/>
              </a:spcAft>
              <a:defRPr/>
            </a:pPr>
            <a:r>
              <a:rPr lang="en-US" sz="1600" b="1" dirty="0" smtClean="0">
                <a:latin typeface="Arial" panose="020B0604020202020204"/>
              </a:rPr>
              <a:t>Challenges of recovery</a:t>
            </a:r>
          </a:p>
          <a:p>
            <a:pPr marL="273050" indent="-177800">
              <a:spcBef>
                <a:spcPts val="300"/>
              </a:spcBef>
              <a:spcAft>
                <a:spcPts val="600"/>
              </a:spcAft>
              <a:buFont typeface="Arial" panose="020B0604020202020204" pitchFamily="34" charset="0"/>
              <a:buChar char="•"/>
              <a:defRPr/>
            </a:pPr>
            <a:r>
              <a:rPr lang="en-US" sz="1200" dirty="0" smtClean="0">
                <a:latin typeface="Arial" panose="020B0604020202020204"/>
              </a:rPr>
              <a:t>Scale </a:t>
            </a:r>
            <a:r>
              <a:rPr lang="en-US" sz="1200" dirty="0">
                <a:latin typeface="Arial" panose="020B0604020202020204"/>
              </a:rPr>
              <a:t>of recovery: British Medical Association (BMA) estimates that if elective activity increased to 110% of 2019 levels, the waiting list would take up to five years to come back down to pre-pandemic levels, and up to a decade to return to more manageable levels</a:t>
            </a:r>
          </a:p>
          <a:p>
            <a:pPr marL="273050" lvl="0" indent="-177800">
              <a:spcBef>
                <a:spcPts val="300"/>
              </a:spcBef>
              <a:spcAft>
                <a:spcPts val="600"/>
              </a:spcAft>
              <a:buFont typeface="Arial" panose="020B0604020202020204" pitchFamily="34" charset="0"/>
              <a:buChar char="•"/>
              <a:defRPr/>
            </a:pPr>
            <a:r>
              <a:rPr lang="en-US" sz="1200" dirty="0">
                <a:latin typeface="Arial" panose="020B0604020202020204"/>
              </a:rPr>
              <a:t>Implications of recovery for an already tired and vulnerable workforce: in 2021, 59% of doctors and health care workers reported higher than normal levels of exhaustion or fatigue in the BMA’s COVID-19 Tracker Survey.</a:t>
            </a:r>
            <a:endParaRPr lang="en-US" sz="1200" dirty="0">
              <a:solidFill>
                <a:srgbClr val="FF0000"/>
              </a:solidFill>
              <a:latin typeface="Arial" panose="020B0604020202020204"/>
            </a:endParaRPr>
          </a:p>
          <a:p>
            <a:pPr lvl="0">
              <a:spcAft>
                <a:spcPts val="300"/>
              </a:spcAft>
              <a:defRPr/>
            </a:pPr>
            <a:endParaRPr lang="en-US" sz="1000" dirty="0">
              <a:solidFill>
                <a:prstClr val="black"/>
              </a:solidFill>
              <a:latin typeface="Arial" panose="020B0604020202020204"/>
            </a:endParaRPr>
          </a:p>
        </p:txBody>
      </p:sp>
    </p:spTree>
    <p:extLst>
      <p:ext uri="{BB962C8B-B14F-4D97-AF65-F5344CB8AC3E}">
        <p14:creationId xmlns:p14="http://schemas.microsoft.com/office/powerpoint/2010/main" val="2472504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 y="-26692"/>
            <a:ext cx="11520000" cy="464434"/>
          </a:xfrm>
        </p:spPr>
        <p:txBody>
          <a:bodyPr>
            <a:normAutofit/>
          </a:bodyPr>
          <a:lstStyle/>
          <a:p>
            <a:r>
              <a:rPr lang="en-GB" sz="2000"/>
              <a:t>Covid-19: story of the pandemic in Herefordshire</a:t>
            </a:r>
          </a:p>
        </p:txBody>
      </p:sp>
      <p:sp>
        <p:nvSpPr>
          <p:cNvPr id="9" name="Content Placeholder 2"/>
          <p:cNvSpPr>
            <a:spLocks noGrp="1"/>
          </p:cNvSpPr>
          <p:nvPr>
            <p:ph idx="1"/>
          </p:nvPr>
        </p:nvSpPr>
        <p:spPr>
          <a:xfrm>
            <a:off x="6631098" y="96253"/>
            <a:ext cx="3241131" cy="3714141"/>
          </a:xfrm>
          <a:ln w="19050">
            <a:solidFill>
              <a:schemeClr val="accent4"/>
            </a:solidFill>
          </a:ln>
        </p:spPr>
        <p:txBody>
          <a:bodyPr vert="horz" lIns="72000" tIns="72000" rIns="72000" bIns="0" rtlCol="0" anchor="t">
            <a:noAutofit/>
          </a:bodyPr>
          <a:lstStyle/>
          <a:p>
            <a:pPr marL="0" indent="0">
              <a:lnSpc>
                <a:spcPct val="100000"/>
              </a:lnSpc>
              <a:spcBef>
                <a:spcPts val="600"/>
              </a:spcBef>
              <a:buNone/>
            </a:pPr>
            <a:r>
              <a:rPr lang="en-GB" sz="1100" dirty="0">
                <a:ea typeface="+mn-lt"/>
                <a:cs typeface="+mn-lt"/>
              </a:rPr>
              <a:t>Case rates were generally below national levels until late summer 2021, when – as in other areas of low prevalence – infections spread amongst children and young people particularly.</a:t>
            </a:r>
            <a:endParaRPr lang="en-US" dirty="0"/>
          </a:p>
          <a:p>
            <a:pPr>
              <a:buNone/>
            </a:pPr>
            <a:r>
              <a:rPr lang="en-GB" sz="1100" b="1" dirty="0">
                <a:ea typeface="+mn-lt"/>
                <a:cs typeface="+mn-lt"/>
              </a:rPr>
              <a:t>As of November 2021, in Herefordshire:</a:t>
            </a:r>
            <a:endParaRPr lang="en-GB" dirty="0"/>
          </a:p>
          <a:p>
            <a:pPr>
              <a:lnSpc>
                <a:spcPct val="100000"/>
              </a:lnSpc>
              <a:spcBef>
                <a:spcPts val="600"/>
              </a:spcBef>
            </a:pPr>
            <a:r>
              <a:rPr lang="en-US" sz="1100" dirty="0">
                <a:ea typeface="+mn-lt"/>
                <a:cs typeface="+mn-lt"/>
              </a:rPr>
              <a:t>Throughout the pandemic </a:t>
            </a:r>
            <a:r>
              <a:rPr lang="en-US" sz="1100" dirty="0" smtClean="0">
                <a:ea typeface="+mn-lt"/>
                <a:cs typeface="+mn-lt"/>
              </a:rPr>
              <a:t>there </a:t>
            </a:r>
            <a:r>
              <a:rPr lang="en-US" sz="1100" dirty="0">
                <a:ea typeface="+mn-lt"/>
                <a:cs typeface="+mn-lt"/>
              </a:rPr>
              <a:t>have been 328 excess deaths (compared to the average for the five years preceding the pandemic</a:t>
            </a:r>
            <a:r>
              <a:rPr lang="en-US" sz="1100" dirty="0" smtClean="0">
                <a:ea typeface="+mn-lt"/>
                <a:cs typeface="+mn-lt"/>
              </a:rPr>
              <a:t>).</a:t>
            </a:r>
          </a:p>
          <a:p>
            <a:pPr>
              <a:lnSpc>
                <a:spcPct val="100000"/>
              </a:lnSpc>
              <a:spcBef>
                <a:spcPts val="600"/>
              </a:spcBef>
            </a:pPr>
            <a:r>
              <a:rPr lang="en-US" sz="1100" dirty="0">
                <a:ea typeface="+mn-lt"/>
                <a:cs typeface="+mn-lt"/>
              </a:rPr>
              <a:t>Since </a:t>
            </a:r>
            <a:r>
              <a:rPr lang="en-US" sz="1100" dirty="0" smtClean="0">
                <a:ea typeface="+mn-lt"/>
                <a:cs typeface="+mn-lt"/>
              </a:rPr>
              <a:t>April‘20 COVID-19 </a:t>
            </a:r>
            <a:r>
              <a:rPr lang="en-US" sz="1100" dirty="0">
                <a:ea typeface="+mn-lt"/>
                <a:cs typeface="+mn-lt"/>
              </a:rPr>
              <a:t>has been mentioned in a higher proportion of deaths than any other single condition* (9%), although </a:t>
            </a:r>
            <a:r>
              <a:rPr lang="en-US" sz="1100" dirty="0" smtClean="0">
                <a:ea typeface="+mn-lt"/>
                <a:cs typeface="+mn-lt"/>
              </a:rPr>
              <a:t>not necessarily </a:t>
            </a:r>
            <a:r>
              <a:rPr lang="en-US" sz="1100" dirty="0">
                <a:ea typeface="+mn-lt"/>
                <a:cs typeface="+mn-lt"/>
              </a:rPr>
              <a:t>the underlying cause of </a:t>
            </a:r>
            <a:r>
              <a:rPr lang="en-US" sz="1100" dirty="0" smtClean="0">
                <a:ea typeface="+mn-lt"/>
                <a:cs typeface="+mn-lt"/>
              </a:rPr>
              <a:t>death</a:t>
            </a:r>
          </a:p>
          <a:p>
            <a:pPr>
              <a:lnSpc>
                <a:spcPct val="100000"/>
              </a:lnSpc>
              <a:spcBef>
                <a:spcPts val="600"/>
              </a:spcBef>
            </a:pPr>
            <a:r>
              <a:rPr lang="en-GB" sz="1100" dirty="0" smtClean="0">
                <a:ea typeface="+mn-lt"/>
                <a:cs typeface="+mn-lt"/>
              </a:rPr>
              <a:t>Vaccine </a:t>
            </a:r>
            <a:r>
              <a:rPr lang="en-GB" sz="1100" dirty="0">
                <a:ea typeface="+mn-lt"/>
                <a:cs typeface="+mn-lt"/>
              </a:rPr>
              <a:t>uptake is high overall: 80% of those aged 12+ fully vaccinated, but is notably lower amongst most deprived 30% of county.</a:t>
            </a:r>
            <a:endParaRPr lang="en-GB" dirty="0"/>
          </a:p>
          <a:p>
            <a:pPr>
              <a:lnSpc>
                <a:spcPct val="100000"/>
              </a:lnSpc>
              <a:spcBef>
                <a:spcPts val="600"/>
              </a:spcBef>
            </a:pPr>
            <a:r>
              <a:rPr lang="en-GB" sz="1100" dirty="0" smtClean="0">
                <a:ea typeface="+mn-lt"/>
                <a:cs typeface="+mn-lt"/>
              </a:rPr>
              <a:t>3,700</a:t>
            </a:r>
            <a:r>
              <a:rPr lang="en-GB" sz="1100" dirty="0">
                <a:ea typeface="+mn-lt"/>
                <a:cs typeface="+mn-lt"/>
              </a:rPr>
              <a:t> people are estimated to have some </a:t>
            </a:r>
            <a:r>
              <a:rPr lang="en-GB" sz="1100" dirty="0" smtClean="0">
                <a:ea typeface="+mn-lt"/>
                <a:cs typeface="+mn-lt"/>
              </a:rPr>
              <a:t>post-COVID </a:t>
            </a:r>
            <a:r>
              <a:rPr lang="en-GB" sz="1100" dirty="0">
                <a:ea typeface="+mn-lt"/>
                <a:cs typeface="+mn-lt"/>
              </a:rPr>
              <a:t>symptoms between Jan'20 and Dec'21. One fifth </a:t>
            </a:r>
            <a:r>
              <a:rPr lang="en-GB" sz="1100" dirty="0" smtClean="0">
                <a:ea typeface="+mn-lt"/>
                <a:cs typeface="+mn-lt"/>
              </a:rPr>
              <a:t>of these are </a:t>
            </a:r>
            <a:r>
              <a:rPr lang="en-GB" sz="1100" dirty="0">
                <a:ea typeface="+mn-lt"/>
                <a:cs typeface="+mn-lt"/>
              </a:rPr>
              <a:t>likely to suffer severe post-acute Covid-19.</a:t>
            </a:r>
            <a:endParaRPr lang="en-GB" dirty="0"/>
          </a:p>
          <a:p>
            <a:pPr marL="0" indent="0">
              <a:buNone/>
            </a:pPr>
            <a:endParaRPr lang="en-GB" sz="1100" dirty="0">
              <a:cs typeface="Arial"/>
            </a:endParaRPr>
          </a:p>
        </p:txBody>
      </p:sp>
      <p:pic>
        <p:nvPicPr>
          <p:cNvPr id="6" name="Picture 5" descr="Rise in confirmed cases following 'freedom day' in July'21. Unprecedented numbers driven by community transmission amongst children and young people during the school autumn term. Having been an area of low prevalence throughtout the first waves, rates were higher than nationally and in other areas that had seen higher numbers previously.&#10;&#10;By far the highest numbers of hospitalisations were in Jan'21.  There were more covid-related deaths in the winter than in the first wave.&#10;The number of people in Herefordshire hospitals with covid-19 have fluctuated from Aug'21, but covid-related deaths remained lower than in previous waves." title="Chart showing confirmed cases, hospital admissions, deaths in Herefordshire"/>
          <p:cNvPicPr>
            <a:picLocks noChangeAspect="1"/>
          </p:cNvPicPr>
          <p:nvPr/>
        </p:nvPicPr>
        <p:blipFill rotWithShape="1">
          <a:blip r:embed="rId2"/>
          <a:srcRect l="214" t="512" r="1428" b="3316"/>
          <a:stretch/>
        </p:blipFill>
        <p:spPr>
          <a:xfrm>
            <a:off x="4326" y="437742"/>
            <a:ext cx="6605081" cy="3385226"/>
          </a:xfrm>
          <a:prstGeom prst="rect">
            <a:avLst/>
          </a:prstGeom>
          <a:ln>
            <a:solidFill>
              <a:schemeClr val="bg1">
                <a:lumMod val="75000"/>
              </a:schemeClr>
            </a:solidFill>
          </a:ln>
        </p:spPr>
      </p:pic>
      <p:pic>
        <p:nvPicPr>
          <p:cNvPr id="8" name="Picture 7" descr="From March 2020 to October 2021.  Showing how peaks in deaths realted to Covid-19 drove higher than average numbers of deaths for the time of year.  There were more covid-related deaths in the winter of 2020//21, but fewer of them were 'excess'.&#10;Also that significant numbers of deaths in the first wave were in care homes, but during the winter they mainly in hospital.  Despite high cases in Nov'20, deaths didn't increase until the new year. By early Feb'21, the weekly number was higher than during the first wave.&#10;As in 2020, there were very few deaths related to Covid-19 in spring and summer'21.  Slight rises in both care homes and hospital during autumn" title="Stacked bar chart: number of covid-related deaths by location and all non-covid deaths"/>
          <p:cNvPicPr>
            <a:picLocks noChangeAspect="1"/>
          </p:cNvPicPr>
          <p:nvPr/>
        </p:nvPicPr>
        <p:blipFill rotWithShape="1">
          <a:blip r:embed="rId3"/>
          <a:srcRect b="9822"/>
          <a:stretch/>
        </p:blipFill>
        <p:spPr>
          <a:xfrm>
            <a:off x="4327" y="3822968"/>
            <a:ext cx="7310874" cy="3039559"/>
          </a:xfrm>
          <a:prstGeom prst="rect">
            <a:avLst/>
          </a:prstGeom>
          <a:ln>
            <a:solidFill>
              <a:schemeClr val="bg1">
                <a:lumMod val="75000"/>
              </a:schemeClr>
            </a:solidFill>
          </a:ln>
        </p:spPr>
      </p:pic>
      <p:pic>
        <p:nvPicPr>
          <p:cNvPr id="7" name="Picture 6" descr="Stacked bar chart showing how, although the majority of cases (79%) have been aged 18-64, the majority (73%) of hospitalisations have been 65+, as have almost all (93%) deaths." title="illustrating the higher risk to the elderly"/>
          <p:cNvPicPr>
            <a:picLocks noChangeAspect="1"/>
          </p:cNvPicPr>
          <p:nvPr/>
        </p:nvPicPr>
        <p:blipFill>
          <a:blip r:embed="rId4"/>
          <a:stretch>
            <a:fillRect/>
          </a:stretch>
        </p:blipFill>
        <p:spPr>
          <a:xfrm>
            <a:off x="9893920" y="671209"/>
            <a:ext cx="2310907" cy="3164485"/>
          </a:xfrm>
          <a:prstGeom prst="rect">
            <a:avLst/>
          </a:prstGeom>
        </p:spPr>
      </p:pic>
      <p:pic>
        <p:nvPicPr>
          <p:cNvPr id="4" name="Picture 4" descr="Chart, bar chart&#10;&#10;Description automatically generated">
            <a:extLst>
              <a:ext uri="{FF2B5EF4-FFF2-40B4-BE49-F238E27FC236}">
                <a16:creationId xmlns:a16="http://schemas.microsoft.com/office/drawing/2014/main" id="{FBCA26A6-6ACA-48FF-B71E-8885258A3DD0}"/>
              </a:ext>
            </a:extLst>
          </p:cNvPr>
          <p:cNvPicPr>
            <a:picLocks noChangeAspect="1"/>
          </p:cNvPicPr>
          <p:nvPr/>
        </p:nvPicPr>
        <p:blipFill>
          <a:blip r:embed="rId5"/>
          <a:stretch>
            <a:fillRect/>
          </a:stretch>
        </p:blipFill>
        <p:spPr>
          <a:xfrm>
            <a:off x="7326086" y="3823666"/>
            <a:ext cx="4865915" cy="3031555"/>
          </a:xfrm>
          <a:prstGeom prst="rect">
            <a:avLst/>
          </a:prstGeom>
        </p:spPr>
      </p:pic>
    </p:spTree>
    <p:extLst>
      <p:ext uri="{BB962C8B-B14F-4D97-AF65-F5344CB8AC3E}">
        <p14:creationId xmlns:p14="http://schemas.microsoft.com/office/powerpoint/2010/main" val="23769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terminants of health and well-being in our neighbourhoods" title="The health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5737"/>
            <a:ext cx="6737238" cy="596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125" y="1"/>
            <a:ext cx="6471900" cy="993228"/>
          </a:xfrm>
        </p:spPr>
        <p:txBody>
          <a:bodyPr>
            <a:normAutofit/>
          </a:bodyPr>
          <a:lstStyle/>
          <a:p>
            <a:r>
              <a:rPr lang="en-GB" sz="2800" dirty="0"/>
              <a:t>The JSNA: everything about everything</a:t>
            </a:r>
          </a:p>
        </p:txBody>
      </p:sp>
      <p:sp>
        <p:nvSpPr>
          <p:cNvPr id="6" name="TextBox 5"/>
          <p:cNvSpPr txBox="1"/>
          <p:nvPr/>
        </p:nvSpPr>
        <p:spPr>
          <a:xfrm>
            <a:off x="143903" y="1002655"/>
            <a:ext cx="7538511" cy="4570482"/>
          </a:xfrm>
          <a:prstGeom prst="rect">
            <a:avLst/>
          </a:prstGeom>
          <a:noFill/>
        </p:spPr>
        <p:txBody>
          <a:bodyPr wrap="square" lIns="91440" tIns="45720" rIns="91440" bIns="45720" rtlCol="0" anchor="t">
            <a:spAutoFit/>
          </a:bodyPr>
          <a:lstStyle/>
          <a:p>
            <a:pPr marL="285750" lvl="0" indent="-285750">
              <a:spcBef>
                <a:spcPts val="600"/>
              </a:spcBef>
              <a:spcAft>
                <a:spcPts val="1200"/>
              </a:spcAft>
              <a:buFont typeface="Wingdings" panose="05000000000000000000" pitchFamily="2" charset="2"/>
              <a:buChar char="ü"/>
            </a:pPr>
            <a:r>
              <a:rPr lang="en-GB" dirty="0">
                <a:solidFill>
                  <a:prstClr val="black"/>
                </a:solidFill>
              </a:rPr>
              <a:t>Statutory purpose: inform priorities of Health and Well-being </a:t>
            </a:r>
            <a:br>
              <a:rPr lang="en-GB" dirty="0">
                <a:solidFill>
                  <a:prstClr val="black"/>
                </a:solidFill>
              </a:rPr>
            </a:br>
            <a:r>
              <a:rPr lang="en-GB" dirty="0">
                <a:solidFill>
                  <a:prstClr val="black"/>
                </a:solidFill>
              </a:rPr>
              <a:t>Board, but should be accessible to all</a:t>
            </a:r>
          </a:p>
          <a:p>
            <a:pPr marL="285750" lvl="0" indent="-285750">
              <a:spcBef>
                <a:spcPts val="600"/>
              </a:spcBef>
              <a:spcAft>
                <a:spcPts val="1200"/>
              </a:spcAft>
              <a:buFont typeface="Wingdings" panose="05000000000000000000" pitchFamily="2" charset="2"/>
              <a:buChar char="ü"/>
            </a:pPr>
            <a:r>
              <a:rPr lang="en-GB" dirty="0">
                <a:solidFill>
                  <a:prstClr val="black"/>
                </a:solidFill>
              </a:rPr>
              <a:t>Continuous assessment of current and future health, </a:t>
            </a:r>
            <a:br>
              <a:rPr lang="en-GB" dirty="0">
                <a:solidFill>
                  <a:prstClr val="black"/>
                </a:solidFill>
              </a:rPr>
            </a:br>
            <a:r>
              <a:rPr lang="en-GB" dirty="0">
                <a:solidFill>
                  <a:prstClr val="black"/>
                </a:solidFill>
              </a:rPr>
              <a:t>care and well-being needs of the population</a:t>
            </a:r>
          </a:p>
          <a:p>
            <a:pPr marL="285750" lvl="0" indent="-285750">
              <a:spcBef>
                <a:spcPts val="600"/>
              </a:spcBef>
              <a:spcAft>
                <a:spcPts val="1200"/>
              </a:spcAft>
              <a:buFont typeface="Wingdings" panose="05000000000000000000" pitchFamily="2" charset="2"/>
              <a:buChar char="ü"/>
              <a:defRPr/>
            </a:pPr>
            <a:r>
              <a:rPr lang="en-GB" dirty="0">
                <a:solidFill>
                  <a:prstClr val="black"/>
                </a:solidFill>
              </a:rPr>
              <a:t>Wider determinants: the causes of the causes</a:t>
            </a:r>
            <a:endParaRPr lang="en-US" sz="1600" dirty="0">
              <a:solidFill>
                <a:prstClr val="black"/>
              </a:solidFill>
              <a:cs typeface="Arial" panose="020B0604020202020204"/>
            </a:endParaRPr>
          </a:p>
          <a:p>
            <a:pPr marL="285750" lvl="0" indent="-285750">
              <a:spcBef>
                <a:spcPts val="600"/>
              </a:spcBef>
              <a:spcAft>
                <a:spcPts val="1200"/>
              </a:spcAft>
              <a:buFont typeface="Wingdings" panose="05000000000000000000" pitchFamily="2" charset="2"/>
              <a:buChar char="ü"/>
              <a:defRPr/>
            </a:pPr>
            <a:r>
              <a:rPr lang="en-GB" dirty="0">
                <a:solidFill>
                  <a:prstClr val="black"/>
                </a:solidFill>
              </a:rPr>
              <a:t>People </a:t>
            </a:r>
            <a:r>
              <a:rPr lang="en-GB" i="1" dirty="0">
                <a:solidFill>
                  <a:prstClr val="black"/>
                </a:solidFill>
              </a:rPr>
              <a:t>and</a:t>
            </a:r>
            <a:r>
              <a:rPr lang="en-GB" dirty="0">
                <a:solidFill>
                  <a:prstClr val="black"/>
                </a:solidFill>
              </a:rPr>
              <a:t> places</a:t>
            </a:r>
            <a:endParaRPr lang="en-GB" dirty="0">
              <a:solidFill>
                <a:prstClr val="black"/>
              </a:solidFill>
              <a:cs typeface="Arial"/>
            </a:endParaRPr>
          </a:p>
          <a:p>
            <a:pPr marL="285750" lvl="0" indent="-285750">
              <a:spcBef>
                <a:spcPts val="600"/>
              </a:spcBef>
              <a:spcAft>
                <a:spcPts val="1200"/>
              </a:spcAft>
              <a:buFont typeface="Wingdings" panose="05000000000000000000" pitchFamily="2" charset="2"/>
              <a:buChar char="ü"/>
            </a:pPr>
            <a:r>
              <a:rPr lang="en-GB" dirty="0">
                <a:solidFill>
                  <a:prstClr val="black"/>
                </a:solidFill>
                <a:ea typeface="+mn-lt"/>
                <a:cs typeface="Arial" panose="020B0604020202020204"/>
              </a:rPr>
              <a:t>Synonymous with Population Health Management: </a:t>
            </a:r>
            <a:br>
              <a:rPr lang="en-GB" dirty="0">
                <a:solidFill>
                  <a:prstClr val="black"/>
                </a:solidFill>
                <a:ea typeface="+mn-lt"/>
                <a:cs typeface="Arial" panose="020B0604020202020204"/>
              </a:rPr>
            </a:br>
            <a:r>
              <a:rPr lang="en-GB" i="1" dirty="0">
                <a:solidFill>
                  <a:prstClr val="black"/>
                </a:solidFill>
                <a:ea typeface="+mn-lt"/>
                <a:cs typeface="Arial" panose="020B0604020202020204"/>
              </a:rPr>
              <a:t>data driven planning and delivery of proactive care to</a:t>
            </a:r>
            <a:br>
              <a:rPr lang="en-GB" i="1" dirty="0">
                <a:solidFill>
                  <a:prstClr val="black"/>
                </a:solidFill>
                <a:ea typeface="+mn-lt"/>
                <a:cs typeface="Arial" panose="020B0604020202020204"/>
              </a:rPr>
            </a:br>
            <a:r>
              <a:rPr lang="en-GB" i="1" dirty="0">
                <a:solidFill>
                  <a:prstClr val="black"/>
                </a:solidFill>
                <a:ea typeface="+mn-lt"/>
                <a:cs typeface="Arial" panose="020B0604020202020204"/>
              </a:rPr>
              <a:t>achieve maximum impact</a:t>
            </a:r>
          </a:p>
          <a:p>
            <a:pPr marL="285750" lvl="0" indent="-285750">
              <a:spcBef>
                <a:spcPts val="600"/>
              </a:spcBef>
              <a:spcAft>
                <a:spcPts val="1200"/>
              </a:spcAft>
              <a:buFont typeface="Wingdings" panose="05000000000000000000" pitchFamily="2" charset="2"/>
              <a:buChar char="ü"/>
            </a:pPr>
            <a:r>
              <a:rPr lang="en-GB" dirty="0">
                <a:solidFill>
                  <a:prstClr val="black"/>
                </a:solidFill>
              </a:rPr>
              <a:t>Highlight gaps and </a:t>
            </a:r>
            <a:r>
              <a:rPr lang="en-GB" b="1" dirty="0">
                <a:solidFill>
                  <a:prstClr val="black"/>
                </a:solidFill>
              </a:rPr>
              <a:t>inequalities</a:t>
            </a:r>
            <a:r>
              <a:rPr lang="en-GB" dirty="0">
                <a:solidFill>
                  <a:prstClr val="black"/>
                </a:solidFill>
              </a:rPr>
              <a:t> between different groups or communities </a:t>
            </a:r>
            <a:r>
              <a:rPr lang="en-GB" dirty="0">
                <a:solidFill>
                  <a:prstClr val="black"/>
                </a:solidFill>
                <a:cs typeface="Arial"/>
              </a:rPr>
              <a:t>- so this year includes particular attention to </a:t>
            </a:r>
            <a:br>
              <a:rPr lang="en-GB" dirty="0">
                <a:solidFill>
                  <a:prstClr val="black"/>
                </a:solidFill>
                <a:cs typeface="Arial"/>
              </a:rPr>
            </a:br>
            <a:r>
              <a:rPr lang="en-GB" dirty="0">
                <a:solidFill>
                  <a:prstClr val="black"/>
                </a:solidFill>
                <a:cs typeface="Arial"/>
              </a:rPr>
              <a:t>impacts of Covid-19</a:t>
            </a:r>
          </a:p>
        </p:txBody>
      </p:sp>
      <p:sp>
        <p:nvSpPr>
          <p:cNvPr id="7" name="TextBox 6"/>
          <p:cNvSpPr txBox="1"/>
          <p:nvPr/>
        </p:nvSpPr>
        <p:spPr>
          <a:xfrm>
            <a:off x="9587764" y="5610762"/>
            <a:ext cx="2695070" cy="430887"/>
          </a:xfrm>
          <a:prstGeom prst="rect">
            <a:avLst/>
          </a:prstGeom>
          <a:noFill/>
        </p:spPr>
        <p:txBody>
          <a:bodyPr wrap="square" rtlCol="0">
            <a:spAutoFit/>
          </a:bodyPr>
          <a:lstStyle/>
          <a:p>
            <a:pPr algn="r"/>
            <a:r>
              <a:rPr lang="en-GB" sz="1100" b="1"/>
              <a:t>Source: The health map</a:t>
            </a:r>
            <a:r>
              <a:rPr lang="en-GB" sz="1100"/>
              <a:t>, </a:t>
            </a:r>
            <a:br>
              <a:rPr lang="en-GB" sz="1100"/>
            </a:br>
            <a:r>
              <a:rPr lang="en-GB" sz="1100"/>
              <a:t>Barton and Grant (2006)</a:t>
            </a:r>
          </a:p>
        </p:txBody>
      </p:sp>
    </p:spTree>
    <p:extLst>
      <p:ext uri="{BB962C8B-B14F-4D97-AF65-F5344CB8AC3E}">
        <p14:creationId xmlns:p14="http://schemas.microsoft.com/office/powerpoint/2010/main" val="3180172007"/>
      </p:ext>
    </p:extLst>
  </p:cSld>
  <p:clrMapOvr>
    <a:masterClrMapping/>
  </p:clrMapOvr>
  <mc:AlternateContent xmlns:mc="http://schemas.openxmlformats.org/markup-compatibility/2006" xmlns:p14="http://schemas.microsoft.com/office/powerpoint/2010/main">
    <mc:Choice Requires="p14">
      <p:transition spd="slow" p14:dur="2000" advTm="158"/>
    </mc:Choice>
    <mc:Fallback xmlns="">
      <p:transition spd="slow" advTm="15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45720"/>
            <a:ext cx="11520000" cy="549275"/>
          </a:xfrm>
        </p:spPr>
        <p:txBody>
          <a:bodyPr>
            <a:normAutofit/>
          </a:bodyPr>
          <a:lstStyle/>
          <a:p>
            <a:r>
              <a:rPr lang="en-GB" sz="2800" dirty="0"/>
              <a:t>Premature mortality</a:t>
            </a:r>
          </a:p>
        </p:txBody>
      </p:sp>
      <p:sp>
        <p:nvSpPr>
          <p:cNvPr id="3" name="Content Placeholder 2"/>
          <p:cNvSpPr>
            <a:spLocks noGrp="1"/>
          </p:cNvSpPr>
          <p:nvPr>
            <p:ph idx="1"/>
          </p:nvPr>
        </p:nvSpPr>
        <p:spPr>
          <a:xfrm>
            <a:off x="261257" y="485725"/>
            <a:ext cx="11349873" cy="533471"/>
          </a:xfrm>
        </p:spPr>
        <p:txBody>
          <a:bodyPr>
            <a:normAutofit/>
          </a:bodyPr>
          <a:lstStyle/>
          <a:p>
            <a:pPr marL="0" indent="0">
              <a:lnSpc>
                <a:spcPct val="100000"/>
              </a:lnSpc>
              <a:spcBef>
                <a:spcPts val="600"/>
              </a:spcBef>
              <a:buNone/>
              <a:defRPr/>
            </a:pPr>
            <a:r>
              <a:rPr lang="en-US" sz="1200" dirty="0"/>
              <a:t>Many factors combine together to affect the health of individuals and communities. Whether people are healthy or not, is determined by their age, </a:t>
            </a:r>
            <a:r>
              <a:rPr lang="en-US" sz="1200" dirty="0" smtClean="0"/>
              <a:t>circumstances </a:t>
            </a:r>
            <a:r>
              <a:rPr lang="en-US" sz="1200" dirty="0"/>
              <a:t>and environment. Factors such as where we live, the state of our environment, genetics, our income and education level can all have considerable impacts on health. </a:t>
            </a:r>
          </a:p>
          <a:p>
            <a:pPr>
              <a:lnSpc>
                <a:spcPct val="100000"/>
              </a:lnSpc>
              <a:spcBef>
                <a:spcPts val="600"/>
              </a:spcBef>
              <a:defRPr/>
            </a:pPr>
            <a:endParaRPr lang="en-US" sz="1200" dirty="0"/>
          </a:p>
          <a:p>
            <a:pPr>
              <a:lnSpc>
                <a:spcPct val="100000"/>
              </a:lnSpc>
              <a:spcBef>
                <a:spcPts val="600"/>
              </a:spcBef>
              <a:defRPr/>
            </a:pPr>
            <a:endParaRPr lang="en-US" sz="1200" dirty="0"/>
          </a:p>
          <a:p>
            <a:endParaRPr lang="en-GB" sz="1200" dirty="0"/>
          </a:p>
        </p:txBody>
      </p:sp>
      <p:sp>
        <p:nvSpPr>
          <p:cNvPr id="5" name="Rounded Rectangle 4"/>
          <p:cNvSpPr/>
          <p:nvPr/>
        </p:nvSpPr>
        <p:spPr>
          <a:xfrm>
            <a:off x="271950" y="942817"/>
            <a:ext cx="4552860" cy="1343183"/>
          </a:xfrm>
          <a:prstGeom prst="roundRect">
            <a:avLst/>
          </a:prstGeom>
          <a:solidFill>
            <a:srgbClr val="2A98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600"/>
              </a:spcBef>
              <a:defRPr/>
            </a:pPr>
            <a:r>
              <a:rPr lang="en-US" sz="1200" dirty="0"/>
              <a:t>Premature mortality </a:t>
            </a:r>
            <a:r>
              <a:rPr lang="en-US" sz="1200" dirty="0" smtClean="0"/>
              <a:t>(i.e. before age 75) in </a:t>
            </a:r>
            <a:r>
              <a:rPr lang="en-US" sz="1200" dirty="0"/>
              <a:t>Herefordshire is lower than nationally. However, there are local pockets where mortality is higher compared to the overall picture with these inequalities being clearly linked to </a:t>
            </a:r>
            <a:r>
              <a:rPr lang="en-US" sz="1200" dirty="0">
                <a:solidFill>
                  <a:schemeClr val="bg1"/>
                </a:solidFill>
              </a:rPr>
              <a:t>deprivation – residents in the most deprived areas of the county </a:t>
            </a:r>
            <a:r>
              <a:rPr lang="en-US" sz="1200" dirty="0" smtClean="0">
                <a:solidFill>
                  <a:schemeClr val="bg1"/>
                </a:solidFill>
              </a:rPr>
              <a:t>are 1.6 times* more  </a:t>
            </a:r>
            <a:r>
              <a:rPr lang="en-US" sz="1200" dirty="0">
                <a:solidFill>
                  <a:schemeClr val="bg1"/>
                </a:solidFill>
              </a:rPr>
              <a:t>likely to die prematurely than those in the least deprived areas.</a:t>
            </a:r>
          </a:p>
        </p:txBody>
      </p:sp>
      <p:sp>
        <p:nvSpPr>
          <p:cNvPr id="6" name="Rounded Rectangle 5"/>
          <p:cNvSpPr/>
          <p:nvPr/>
        </p:nvSpPr>
        <p:spPr>
          <a:xfrm>
            <a:off x="5017822" y="942816"/>
            <a:ext cx="3926548" cy="1343184"/>
          </a:xfrm>
          <a:prstGeom prst="roundRect">
            <a:avLst/>
          </a:prstGeom>
          <a:solidFill>
            <a:srgbClr val="2A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en-US" sz="1200" dirty="0"/>
              <a:t>As nationally, the most common causes of premature death in Herefordshire are cancer, heart disease, stroke and lung disease, between them accounting for on average 3,800 years of life lost annually. Recent trends and comparisons to the national picture are in the table below.</a:t>
            </a:r>
          </a:p>
        </p:txBody>
      </p:sp>
      <p:sp>
        <p:nvSpPr>
          <p:cNvPr id="7" name="Rounded Rectangle 6"/>
          <p:cNvSpPr/>
          <p:nvPr/>
        </p:nvSpPr>
        <p:spPr>
          <a:xfrm>
            <a:off x="9137382" y="942816"/>
            <a:ext cx="2747988" cy="1343184"/>
          </a:xfrm>
          <a:prstGeom prst="roundRect">
            <a:avLst/>
          </a:prstGeom>
          <a:solidFill>
            <a:srgbClr val="2A9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en-US" sz="1200" dirty="0"/>
              <a:t>In the five years prior to the pandemic 28% of mortality was premature  - a similar proportion has been seen during the pandemic (in 2008-12 the proportion was one third)</a:t>
            </a:r>
          </a:p>
        </p:txBody>
      </p:sp>
      <p:graphicFrame>
        <p:nvGraphicFramePr>
          <p:cNvPr id="4" name="Table 3" descr="For the main causes of premature mortality: prevalence of key risks, the disease itself, premature mortality and inequalities in mortality." title="Table comparing main causes of premature mortality"/>
          <p:cNvGraphicFramePr>
            <a:graphicFrameLocks noGrp="1"/>
          </p:cNvGraphicFramePr>
          <p:nvPr>
            <p:extLst>
              <p:ext uri="{D42A27DB-BD31-4B8C-83A1-F6EECF244321}">
                <p14:modId xmlns:p14="http://schemas.microsoft.com/office/powerpoint/2010/main" val="4076428015"/>
              </p:ext>
            </p:extLst>
          </p:nvPr>
        </p:nvGraphicFramePr>
        <p:xfrm>
          <a:off x="261257" y="2373085"/>
          <a:ext cx="11817013" cy="4392574"/>
        </p:xfrm>
        <a:graphic>
          <a:graphicData uri="http://schemas.openxmlformats.org/drawingml/2006/table">
            <a:tbl>
              <a:tblPr firstRow="1" firstCol="1" bandRow="1">
                <a:tableStyleId>{5C22544A-7EE6-4342-B048-85BDC9FD1C3A}</a:tableStyleId>
              </a:tblPr>
              <a:tblGrid>
                <a:gridCol w="1139847">
                  <a:extLst>
                    <a:ext uri="{9D8B030D-6E8A-4147-A177-3AD203B41FA5}">
                      <a16:colId xmlns:a16="http://schemas.microsoft.com/office/drawing/2014/main" val="3128233452"/>
                    </a:ext>
                  </a:extLst>
                </a:gridCol>
                <a:gridCol w="2329242">
                  <a:extLst>
                    <a:ext uri="{9D8B030D-6E8A-4147-A177-3AD203B41FA5}">
                      <a16:colId xmlns:a16="http://schemas.microsoft.com/office/drawing/2014/main" val="2904819436"/>
                    </a:ext>
                  </a:extLst>
                </a:gridCol>
                <a:gridCol w="3337743">
                  <a:extLst>
                    <a:ext uri="{9D8B030D-6E8A-4147-A177-3AD203B41FA5}">
                      <a16:colId xmlns:a16="http://schemas.microsoft.com/office/drawing/2014/main" val="3382600157"/>
                    </a:ext>
                  </a:extLst>
                </a:gridCol>
                <a:gridCol w="3218700">
                  <a:extLst>
                    <a:ext uri="{9D8B030D-6E8A-4147-A177-3AD203B41FA5}">
                      <a16:colId xmlns:a16="http://schemas.microsoft.com/office/drawing/2014/main" val="1901262963"/>
                    </a:ext>
                  </a:extLst>
                </a:gridCol>
                <a:gridCol w="1791481">
                  <a:extLst>
                    <a:ext uri="{9D8B030D-6E8A-4147-A177-3AD203B41FA5}">
                      <a16:colId xmlns:a16="http://schemas.microsoft.com/office/drawing/2014/main" val="1298823972"/>
                    </a:ext>
                  </a:extLst>
                </a:gridCol>
              </a:tblGrid>
              <a:tr h="491485">
                <a:tc>
                  <a:txBody>
                    <a:bodyPr/>
                    <a:lstStyle/>
                    <a:p>
                      <a:pPr algn="ctr">
                        <a:spcAft>
                          <a:spcPts val="0"/>
                        </a:spcAft>
                      </a:pPr>
                      <a:r>
                        <a:rPr lang="en-GB" sz="1200" dirty="0" smtClean="0">
                          <a:effectLst/>
                        </a:rPr>
                        <a:t>Cause</a:t>
                      </a:r>
                      <a:r>
                        <a:rPr lang="en-GB" sz="1200" baseline="0" dirty="0" smtClean="0">
                          <a:effectLst/>
                        </a:rPr>
                        <a:t> of pre</a:t>
                      </a:r>
                      <a:r>
                        <a:rPr lang="en-GB" sz="1200" dirty="0" smtClean="0">
                          <a:effectLst/>
                        </a:rPr>
                        <a:t>mature </a:t>
                      </a:r>
                      <a:r>
                        <a:rPr lang="en-GB" sz="1200" dirty="0">
                          <a:effectLst/>
                        </a:rPr>
                        <a:t>mortality</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algn="ctr">
                        <a:spcAft>
                          <a:spcPts val="0"/>
                        </a:spcAft>
                      </a:pPr>
                      <a:r>
                        <a:rPr lang="en-GB" sz="1200" dirty="0">
                          <a:effectLst/>
                        </a:rPr>
                        <a:t>Prevalence of key risks</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algn="ctr">
                        <a:spcAft>
                          <a:spcPts val="0"/>
                        </a:spcAft>
                      </a:pPr>
                      <a:r>
                        <a:rPr lang="en-GB" sz="1200" dirty="0" smtClean="0">
                          <a:effectLst/>
                        </a:rPr>
                        <a:t>Disease prevalence and trend </a:t>
                      </a:r>
                      <a:br>
                        <a:rPr lang="en-GB" sz="1200" dirty="0" smtClean="0">
                          <a:effectLst/>
                        </a:rPr>
                      </a:br>
                      <a:r>
                        <a:rPr lang="en-GB" sz="1200" dirty="0" smtClean="0">
                          <a:effectLst/>
                        </a:rPr>
                        <a:t>(</a:t>
                      </a:r>
                      <a:r>
                        <a:rPr lang="en-GB" sz="1200" dirty="0" err="1" smtClean="0">
                          <a:effectLst/>
                        </a:rPr>
                        <a:t>nb.</a:t>
                      </a:r>
                      <a:r>
                        <a:rPr lang="en-GB" sz="1200" dirty="0" smtClean="0">
                          <a:effectLst/>
                        </a:rPr>
                        <a:t> not age adjusted)</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algn="ctr">
                        <a:spcAft>
                          <a:spcPts val="0"/>
                        </a:spcAft>
                      </a:pPr>
                      <a:r>
                        <a:rPr lang="en-GB" sz="1200" dirty="0">
                          <a:effectLst/>
                        </a:rPr>
                        <a:t>Premature mortality</a:t>
                      </a:r>
                      <a:endParaRPr lang="en-GB" sz="1200" dirty="0">
                        <a:effectLst/>
                        <a:latin typeface="Arial" panose="020B0604020202020204" pitchFamily="34" charset="0"/>
                        <a:ea typeface="Times New Roman" panose="02020603050405020304" pitchFamily="18" charset="0"/>
                      </a:endParaRPr>
                    </a:p>
                  </a:txBody>
                  <a:tcPr marL="55236" marR="55236" marT="0" marB="0" anchor="ctr">
                    <a:solidFill>
                      <a:srgbClr val="2A9899"/>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dirty="0">
                          <a:effectLst/>
                        </a:rPr>
                        <a:t>Inequalities:</a:t>
                      </a:r>
                      <a:r>
                        <a:rPr lang="en-GB" sz="1200" baseline="0" dirty="0">
                          <a:effectLst/>
                        </a:rPr>
                        <a:t> difference between most and least deprived </a:t>
                      </a:r>
                      <a:r>
                        <a:rPr lang="en-GB" sz="1200" baseline="0" dirty="0" smtClean="0">
                          <a:effectLst/>
                        </a:rPr>
                        <a:t>areas*</a:t>
                      </a:r>
                      <a:endParaRPr lang="en-GB" sz="1200" dirty="0">
                        <a:effectLst/>
                      </a:endParaRPr>
                    </a:p>
                  </a:txBody>
                  <a:tcPr marL="55236" marR="55236" marT="0" marB="0" anchor="ctr">
                    <a:solidFill>
                      <a:srgbClr val="2A9899"/>
                    </a:solidFill>
                  </a:tcPr>
                </a:tc>
                <a:extLst>
                  <a:ext uri="{0D108BD9-81ED-4DB2-BD59-A6C34878D82A}">
                    <a16:rowId xmlns:a16="http://schemas.microsoft.com/office/drawing/2014/main" val="4135371143"/>
                  </a:ext>
                </a:extLst>
              </a:tr>
              <a:tr h="819144">
                <a:tc>
                  <a:txBody>
                    <a:bodyPr/>
                    <a:lstStyle/>
                    <a:p>
                      <a:pPr>
                        <a:spcAft>
                          <a:spcPts val="0"/>
                        </a:spcAft>
                      </a:pPr>
                      <a:r>
                        <a:rPr lang="en-GB" sz="1400" dirty="0">
                          <a:solidFill>
                            <a:schemeClr val="tx1"/>
                          </a:solidFill>
                          <a:effectLst/>
                        </a:rPr>
                        <a:t>Cancer</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GB" sz="1100" dirty="0">
                          <a:effectLst/>
                        </a:rPr>
                        <a:t>Smoking: falling and lower than nationally (12.5% compared to 13.9% in 2019)</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GB" sz="1100" dirty="0">
                          <a:effectLst/>
                        </a:rPr>
                        <a:t>Consistently </a:t>
                      </a:r>
                      <a:r>
                        <a:rPr lang="en-GB" sz="1100" dirty="0" smtClean="0">
                          <a:effectLst/>
                        </a:rPr>
                        <a:t>higher, </a:t>
                      </a:r>
                      <a:r>
                        <a:rPr lang="en-GB" sz="1100" dirty="0">
                          <a:effectLst/>
                        </a:rPr>
                        <a:t>rising in line with </a:t>
                      </a:r>
                      <a:r>
                        <a:rPr lang="en-GB" sz="1100" dirty="0" smtClean="0">
                          <a:solidFill>
                            <a:schemeClr val="tx1"/>
                          </a:solidFill>
                          <a:effectLst/>
                        </a:rPr>
                        <a:t>England for last decade</a:t>
                      </a:r>
                    </a:p>
                    <a:p>
                      <a:pPr algn="ctr">
                        <a:spcAft>
                          <a:spcPts val="0"/>
                        </a:spcAft>
                      </a:pPr>
                      <a:endParaRPr lang="en-GB" sz="1100" dirty="0" smtClean="0">
                        <a:solidFill>
                          <a:schemeClr val="tx1"/>
                        </a:solidFill>
                        <a:effectLst/>
                        <a:latin typeface="Arial"/>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2019/20 was 4.1% compared to 3.1% for England</a:t>
                      </a:r>
                      <a:endParaRPr lang="en-GB" sz="1100" kern="1200" dirty="0" smtClean="0">
                        <a:solidFill>
                          <a:schemeClr val="dk1"/>
                        </a:solidFill>
                        <a:effectLst/>
                        <a:latin typeface="+mn-lt"/>
                        <a:ea typeface="+mn-ea"/>
                        <a:cs typeface="+mn-cs"/>
                      </a:endParaRPr>
                    </a:p>
                  </a:txBody>
                  <a:tcPr marL="55236" marR="55236" marT="0" marB="0" anchor="ctr">
                    <a:solidFill>
                      <a:srgbClr val="ABE0E3"/>
                    </a:solidFill>
                  </a:tcPr>
                </a:tc>
                <a:tc>
                  <a:txBody>
                    <a:bodyPr/>
                    <a:lstStyle/>
                    <a:p>
                      <a:pPr algn="ctr">
                        <a:spcAft>
                          <a:spcPts val="0"/>
                        </a:spcAft>
                      </a:pPr>
                      <a:r>
                        <a:rPr lang="en-GB" sz="1100" dirty="0">
                          <a:effectLst/>
                        </a:rPr>
                        <a:t>Fell between 2017 and 2019 to below national level, but a small rise in 2020 brought it back in line with national rate: 113 per 100,000 in 2019/20</a:t>
                      </a:r>
                    </a:p>
                    <a:p>
                      <a:pPr algn="ctr">
                        <a:spcAft>
                          <a:spcPts val="0"/>
                        </a:spcAft>
                      </a:pPr>
                      <a:endParaRPr lang="en-GB" sz="1100" dirty="0">
                        <a:effectLst/>
                      </a:endParaRPr>
                    </a:p>
                    <a:p>
                      <a:pPr algn="ctr">
                        <a:spcAft>
                          <a:spcPts val="0"/>
                        </a:spcAft>
                      </a:pPr>
                      <a:r>
                        <a:rPr lang="en-GB" sz="1100" dirty="0">
                          <a:effectLst/>
                        </a:rPr>
                        <a:t>In line with England but no clear pattern</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GB" sz="1600" dirty="0" smtClean="0">
                          <a:effectLst/>
                        </a:rPr>
                        <a:t>1.25 </a:t>
                      </a:r>
                      <a:r>
                        <a:rPr lang="en-GB" sz="1600" dirty="0">
                          <a:effectLst/>
                        </a:rPr>
                        <a:t>x</a:t>
                      </a:r>
                    </a:p>
                    <a:p>
                      <a:pPr algn="ctr">
                        <a:spcAft>
                          <a:spcPts val="0"/>
                        </a:spcAft>
                      </a:pPr>
                      <a:r>
                        <a:rPr lang="en-GB" sz="1100" dirty="0">
                          <a:effectLst/>
                        </a:rPr>
                        <a:t>more likely to die of cancer</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extLst>
                  <a:ext uri="{0D108BD9-81ED-4DB2-BD59-A6C34878D82A}">
                    <a16:rowId xmlns:a16="http://schemas.microsoft.com/office/drawing/2014/main" val="3408095088"/>
                  </a:ext>
                </a:extLst>
              </a:tr>
              <a:tr h="819144">
                <a:tc>
                  <a:txBody>
                    <a:bodyPr/>
                    <a:lstStyle/>
                    <a:p>
                      <a:pPr>
                        <a:spcAft>
                          <a:spcPts val="0"/>
                        </a:spcAft>
                      </a:pPr>
                      <a:r>
                        <a:rPr lang="en-GB" sz="1400" dirty="0">
                          <a:solidFill>
                            <a:schemeClr val="tx1"/>
                          </a:solidFill>
                          <a:effectLst/>
                        </a:rPr>
                        <a:t>COPD / respiratory</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GB" sz="1100" dirty="0">
                          <a:effectLst/>
                        </a:rPr>
                        <a:t>Asthma: stable since 2005/06, similar to England </a:t>
                      </a:r>
                    </a:p>
                    <a:p>
                      <a:pPr algn="ctr">
                        <a:spcAft>
                          <a:spcPts val="0"/>
                        </a:spcAft>
                      </a:pPr>
                      <a:r>
                        <a:rPr lang="en-GB" sz="1100" dirty="0">
                          <a:effectLst/>
                        </a:rPr>
                        <a:t> </a:t>
                      </a:r>
                    </a:p>
                    <a:p>
                      <a:pPr algn="ctr">
                        <a:spcAft>
                          <a:spcPts val="0"/>
                        </a:spcAft>
                      </a:pPr>
                      <a:r>
                        <a:rPr lang="en-GB" sz="1100" dirty="0">
                          <a:effectLst/>
                        </a:rPr>
                        <a:t>6.9% in 2019/20 compared to 6.5% nationally</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GB" sz="1100" dirty="0" smtClean="0">
                          <a:effectLst/>
                        </a:rPr>
                        <a:t>COPD higher</a:t>
                      </a:r>
                      <a:r>
                        <a:rPr lang="en-GB" sz="1100" dirty="0">
                          <a:effectLst/>
                        </a:rPr>
                        <a:t>: 2.5% in 2019/20 compared to 1.9% for England </a:t>
                      </a:r>
                      <a:endParaRPr lang="en-GB" sz="110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effectLst/>
                        </a:rPr>
                        <a:t>Increasing steadily since 2005/06, whilst national has been stable</a:t>
                      </a:r>
                      <a:endParaRPr lang="en-GB" sz="1100" dirty="0" smtClean="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GB" sz="1100" dirty="0" smtClean="0">
                          <a:effectLst/>
                        </a:rPr>
                        <a:t>Respiratory mortality</a:t>
                      </a:r>
                      <a:r>
                        <a:rPr lang="en-GB" sz="1100" baseline="0" dirty="0" smtClean="0">
                          <a:effectLst/>
                        </a:rPr>
                        <a:t> i</a:t>
                      </a:r>
                      <a:r>
                        <a:rPr lang="en-GB" sz="1100" dirty="0" smtClean="0">
                          <a:effectLst/>
                        </a:rPr>
                        <a:t>ncreased </a:t>
                      </a:r>
                      <a:r>
                        <a:rPr lang="en-GB" sz="1100" dirty="0">
                          <a:effectLst/>
                        </a:rPr>
                        <a:t>between 2009 and 2017 but subsequently fallen. Consistently below England: 26 per 100,000 in 2017-19</a:t>
                      </a:r>
                    </a:p>
                    <a:p>
                      <a:pPr algn="ctr">
                        <a:spcAft>
                          <a:spcPts val="0"/>
                        </a:spcAft>
                      </a:pPr>
                      <a:r>
                        <a:rPr lang="en-GB" sz="1100" dirty="0">
                          <a:effectLst/>
                        </a:rPr>
                        <a:t> </a:t>
                      </a:r>
                    </a:p>
                    <a:p>
                      <a:pPr algn="ctr">
                        <a:spcAft>
                          <a:spcPts val="0"/>
                        </a:spcAft>
                      </a:pPr>
                      <a:r>
                        <a:rPr lang="en-GB" sz="1100" dirty="0">
                          <a:effectLst/>
                        </a:rPr>
                        <a:t>Better than England</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GB" sz="1600" dirty="0" smtClean="0">
                          <a:effectLst/>
                        </a:rPr>
                        <a:t>2 </a:t>
                      </a:r>
                      <a:r>
                        <a:rPr lang="en-GB" sz="1600" dirty="0">
                          <a:effectLst/>
                        </a:rPr>
                        <a:t>x</a:t>
                      </a:r>
                    </a:p>
                    <a:p>
                      <a:pPr algn="ctr">
                        <a:spcAft>
                          <a:spcPts val="0"/>
                        </a:spcAft>
                      </a:pPr>
                      <a:r>
                        <a:rPr lang="en-GB" sz="1100" dirty="0">
                          <a:effectLst/>
                        </a:rPr>
                        <a:t>more likely to die of respiratory disease</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extLst>
                  <a:ext uri="{0D108BD9-81ED-4DB2-BD59-A6C34878D82A}">
                    <a16:rowId xmlns:a16="http://schemas.microsoft.com/office/drawing/2014/main" val="4025847548"/>
                  </a:ext>
                </a:extLst>
              </a:tr>
              <a:tr h="1161694">
                <a:tc>
                  <a:txBody>
                    <a:bodyPr/>
                    <a:lstStyle/>
                    <a:p>
                      <a:pPr>
                        <a:spcAft>
                          <a:spcPts val="0"/>
                        </a:spcAft>
                      </a:pPr>
                      <a:r>
                        <a:rPr lang="en-GB" sz="1400" dirty="0">
                          <a:solidFill>
                            <a:schemeClr val="tx1"/>
                          </a:solidFill>
                          <a:effectLst/>
                        </a:rPr>
                        <a:t>Heart disease </a:t>
                      </a:r>
                      <a:r>
                        <a:rPr lang="en-GB" sz="1200" dirty="0">
                          <a:solidFill>
                            <a:schemeClr val="tx1"/>
                          </a:solidFill>
                          <a:effectLst/>
                        </a:rPr>
                        <a:t>(CHD) </a:t>
                      </a:r>
                      <a:r>
                        <a:rPr lang="en-GB" sz="1400" dirty="0" smtClean="0">
                          <a:solidFill>
                            <a:schemeClr val="tx1"/>
                          </a:solidFill>
                          <a:effectLst/>
                        </a:rPr>
                        <a:t>/ </a:t>
                      </a:r>
                      <a:r>
                        <a:rPr lang="en-GB" sz="1400" dirty="0">
                          <a:solidFill>
                            <a:schemeClr val="tx1"/>
                          </a:solidFill>
                          <a:effectLst/>
                        </a:rPr>
                        <a:t>heart failure</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GB" sz="1100" dirty="0">
                          <a:effectLst/>
                        </a:rPr>
                        <a:t>Smoking: falling and lower than nationally (12.5% compared to 13.9% in 2019)</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US" sz="1100" dirty="0" smtClean="0">
                          <a:effectLst/>
                        </a:rPr>
                        <a:t>CHD </a:t>
                      </a:r>
                      <a:r>
                        <a:rPr lang="en-US" sz="1100" dirty="0">
                          <a:effectLst/>
                        </a:rPr>
                        <a:t>and heart failure</a:t>
                      </a:r>
                      <a:r>
                        <a:rPr lang="en-GB" sz="1100" dirty="0">
                          <a:effectLst/>
                        </a:rPr>
                        <a:t> are consistently </a:t>
                      </a:r>
                      <a:r>
                        <a:rPr lang="en-GB" sz="1100" dirty="0" smtClean="0">
                          <a:effectLst/>
                        </a:rPr>
                        <a:t>higher: 3.6</a:t>
                      </a:r>
                      <a:r>
                        <a:rPr lang="en-GB" sz="1100" dirty="0">
                          <a:effectLst/>
                        </a:rPr>
                        <a:t>% in </a:t>
                      </a:r>
                      <a:r>
                        <a:rPr lang="en-GB" sz="1100" dirty="0" err="1">
                          <a:effectLst/>
                        </a:rPr>
                        <a:t>Hfds</a:t>
                      </a:r>
                      <a:r>
                        <a:rPr lang="en-GB" sz="1100" dirty="0">
                          <a:effectLst/>
                        </a:rPr>
                        <a:t> had CHD in 2019/20 compared to 3.1% for </a:t>
                      </a:r>
                      <a:r>
                        <a:rPr lang="en-GB" sz="1100" dirty="0" smtClean="0">
                          <a:effectLst/>
                        </a:rPr>
                        <a:t>England</a:t>
                      </a:r>
                    </a:p>
                    <a:p>
                      <a:pPr algn="ctr">
                        <a:spcAft>
                          <a:spcPts val="0"/>
                        </a:spcAft>
                      </a:pPr>
                      <a:endParaRPr lang="en-GB" sz="1100" dirty="0" smtClean="0">
                        <a:effectLst/>
                        <a:latin typeface="Arial" panose="020B0604020202020204" pitchFamily="34"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Stable for last decade while national rate falling</a:t>
                      </a:r>
                      <a:endParaRPr lang="en-GB" sz="1100" dirty="0" smtClean="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US" sz="1100" dirty="0">
                          <a:effectLst/>
                        </a:rPr>
                        <a:t>Consistently in line with national; almost halved since 2003-05</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34.9 per 100,000 in 2017-19</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Stable, in line with England</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tc>
                  <a:txBody>
                    <a:bodyPr/>
                    <a:lstStyle/>
                    <a:p>
                      <a:pPr algn="ctr">
                        <a:spcAft>
                          <a:spcPts val="0"/>
                        </a:spcAft>
                      </a:pPr>
                      <a:r>
                        <a:rPr lang="en-US" sz="1600" dirty="0" smtClean="0">
                          <a:effectLst/>
                        </a:rPr>
                        <a:t>1.3 </a:t>
                      </a:r>
                      <a:r>
                        <a:rPr lang="en-US" sz="1600" dirty="0">
                          <a:effectLst/>
                        </a:rPr>
                        <a:t>x </a:t>
                      </a:r>
                      <a:endParaRPr lang="en-GB" sz="1600" dirty="0">
                        <a:effectLst/>
                      </a:endParaRPr>
                    </a:p>
                    <a:p>
                      <a:pPr algn="ctr">
                        <a:spcAft>
                          <a:spcPts val="0"/>
                        </a:spcAft>
                      </a:pPr>
                      <a:r>
                        <a:rPr lang="en-US" sz="1100" dirty="0">
                          <a:effectLst/>
                        </a:rPr>
                        <a:t>more likely to die of heart disease</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ABE0E3"/>
                    </a:solidFill>
                  </a:tcPr>
                </a:tc>
                <a:extLst>
                  <a:ext uri="{0D108BD9-81ED-4DB2-BD59-A6C34878D82A}">
                    <a16:rowId xmlns:a16="http://schemas.microsoft.com/office/drawing/2014/main" val="1705069188"/>
                  </a:ext>
                </a:extLst>
              </a:tr>
              <a:tr h="968080">
                <a:tc>
                  <a:txBody>
                    <a:bodyPr/>
                    <a:lstStyle/>
                    <a:p>
                      <a:pPr>
                        <a:spcAft>
                          <a:spcPts val="0"/>
                        </a:spcAft>
                      </a:pPr>
                      <a:r>
                        <a:rPr lang="en-GB" sz="1400" dirty="0">
                          <a:solidFill>
                            <a:schemeClr val="tx1"/>
                          </a:solidFill>
                          <a:effectLst/>
                        </a:rPr>
                        <a:t>Stroke</a:t>
                      </a:r>
                      <a:endParaRPr lang="en-GB" sz="1400" dirty="0">
                        <a:solidFill>
                          <a:schemeClr val="tx1"/>
                        </a:solidFill>
                        <a:effectLst/>
                        <a:latin typeface="Arial" panose="020B0604020202020204" pitchFamily="34" charset="0"/>
                        <a:ea typeface="Times New Roman" panose="02020603050405020304" pitchFamily="18" charset="0"/>
                      </a:endParaRPr>
                    </a:p>
                  </a:txBody>
                  <a:tcPr marL="55236" marR="55236" marT="0" marB="0">
                    <a:solidFill>
                      <a:srgbClr val="2A9899"/>
                    </a:solidFill>
                  </a:tcPr>
                </a:tc>
                <a:tc>
                  <a:txBody>
                    <a:bodyPr/>
                    <a:lstStyle/>
                    <a:p>
                      <a:pPr algn="ctr">
                        <a:spcAft>
                          <a:spcPts val="0"/>
                        </a:spcAft>
                      </a:pPr>
                      <a:r>
                        <a:rPr lang="en-US" sz="1100" dirty="0">
                          <a:effectLst/>
                        </a:rPr>
                        <a:t>High blood pressure (the single biggest risk factor for stroke) has been rising steadily in Herefordshire and in 2019//20 local prevalence was 16.7% compared to14.1% nationally</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US" sz="1100" dirty="0">
                          <a:effectLst/>
                        </a:rPr>
                        <a:t>Stroke prevalence consistently higher than </a:t>
                      </a:r>
                      <a:r>
                        <a:rPr lang="en-US" sz="1100" dirty="0" smtClean="0">
                          <a:effectLst/>
                        </a:rPr>
                        <a:t>England</a:t>
                      </a:r>
                      <a:r>
                        <a:rPr lang="en-GB" sz="1100" dirty="0" smtClean="0">
                          <a:effectLst/>
                        </a:rPr>
                        <a:t>:</a:t>
                      </a:r>
                      <a:r>
                        <a:rPr lang="en-GB" sz="1100" baseline="0" dirty="0" smtClean="0">
                          <a:effectLst/>
                        </a:rPr>
                        <a:t> </a:t>
                      </a:r>
                      <a:r>
                        <a:rPr lang="en-US" sz="1100" dirty="0" smtClean="0">
                          <a:effectLst/>
                        </a:rPr>
                        <a:t>2.5</a:t>
                      </a:r>
                      <a:r>
                        <a:rPr lang="en-US" sz="1100" dirty="0">
                          <a:effectLst/>
                        </a:rPr>
                        <a:t>% in 2019/20 compared to 1.8% nationally</a:t>
                      </a:r>
                      <a:r>
                        <a:rPr lang="en-US" sz="1100" dirty="0" smtClean="0">
                          <a:effectLst/>
                        </a:rPr>
                        <a:t>.</a:t>
                      </a:r>
                    </a:p>
                    <a:p>
                      <a:pPr algn="ctr">
                        <a:spcAft>
                          <a:spcPts val="0"/>
                        </a:spcAft>
                      </a:pPr>
                      <a:endParaRPr lang="en-US" sz="1100" dirty="0" smtClean="0">
                        <a:effectLst/>
                        <a:latin typeface="Arial" panose="020B0604020202020204" pitchFamily="34"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Rising slowly locally since 2014/15, in line with national</a:t>
                      </a:r>
                      <a:endParaRPr lang="en-GB" sz="1100" dirty="0" smtClean="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US" sz="1100" dirty="0">
                          <a:effectLst/>
                        </a:rPr>
                        <a:t>Fallen in recent years, to below national rate</a:t>
                      </a:r>
                      <a:endParaRPr lang="en-GB" sz="1100" dirty="0">
                        <a:effectLst/>
                      </a:endParaRPr>
                    </a:p>
                    <a:p>
                      <a:pPr algn="ctr">
                        <a:spcAft>
                          <a:spcPts val="0"/>
                        </a:spcAft>
                      </a:pPr>
                      <a:r>
                        <a:rPr lang="en-US" sz="1100" dirty="0">
                          <a:effectLst/>
                        </a:rPr>
                        <a:t>9.2 per 100,000 in 2017-19</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Falling, and better than England</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tc>
                  <a:txBody>
                    <a:bodyPr/>
                    <a:lstStyle/>
                    <a:p>
                      <a:pPr algn="ctr">
                        <a:spcAft>
                          <a:spcPts val="0"/>
                        </a:spcAft>
                      </a:pPr>
                      <a:r>
                        <a:rPr lang="en-US" sz="1600" dirty="0" smtClean="0">
                          <a:effectLst/>
                        </a:rPr>
                        <a:t>1.3 </a:t>
                      </a:r>
                      <a:r>
                        <a:rPr lang="en-US" sz="1600" dirty="0">
                          <a:effectLst/>
                        </a:rPr>
                        <a:t>x </a:t>
                      </a:r>
                      <a:endParaRPr lang="en-GB" sz="1600" dirty="0">
                        <a:effectLst/>
                      </a:endParaRPr>
                    </a:p>
                    <a:p>
                      <a:pPr algn="ctr">
                        <a:spcAft>
                          <a:spcPts val="0"/>
                        </a:spcAft>
                      </a:pPr>
                      <a:r>
                        <a:rPr lang="en-US" sz="1100" dirty="0">
                          <a:effectLst/>
                        </a:rPr>
                        <a:t>m</a:t>
                      </a:r>
                      <a:r>
                        <a:rPr lang="en-US" sz="1100" dirty="0" smtClean="0">
                          <a:effectLst/>
                        </a:rPr>
                        <a:t>ore </a:t>
                      </a:r>
                      <a:r>
                        <a:rPr lang="en-US" sz="1100" dirty="0">
                          <a:effectLst/>
                        </a:rPr>
                        <a:t>likely to die of cerebrovascular disease, including stroke</a:t>
                      </a:r>
                      <a:endParaRPr lang="en-GB" sz="1100" dirty="0">
                        <a:effectLst/>
                        <a:latin typeface="Arial" panose="020B0604020202020204" pitchFamily="34" charset="0"/>
                        <a:ea typeface="Times New Roman" panose="02020603050405020304" pitchFamily="18" charset="0"/>
                      </a:endParaRPr>
                    </a:p>
                  </a:txBody>
                  <a:tcPr marL="55236" marR="55236" marT="0" marB="0" anchor="ctr">
                    <a:solidFill>
                      <a:srgbClr val="E2F5F6"/>
                    </a:solidFill>
                  </a:tcPr>
                </a:tc>
                <a:extLst>
                  <a:ext uri="{0D108BD9-81ED-4DB2-BD59-A6C34878D82A}">
                    <a16:rowId xmlns:a16="http://schemas.microsoft.com/office/drawing/2014/main" val="2778233296"/>
                  </a:ext>
                </a:extLst>
              </a:tr>
            </a:tbl>
          </a:graphicData>
        </a:graphic>
      </p:graphicFrame>
      <p:pic>
        <p:nvPicPr>
          <p:cNvPr id="8" name="Picture 7" descr="cancer by Loritas Medina from the Noun Project" title="icon"/>
          <p:cNvPicPr/>
          <p:nvPr/>
        </p:nvPicPr>
        <p:blipFill>
          <a:blip r:embed="rId2">
            <a:duotone>
              <a:prstClr val="black"/>
              <a:schemeClr val="bg1">
                <a:tint val="45000"/>
                <a:satMod val="400000"/>
              </a:schemeClr>
            </a:duotone>
            <a:extLst>
              <a:ext uri="{BEBA8EAE-BF5A-486C-A8C5-ECC9F3942E4B}">
                <a14:imgProps xmlns:a14="http://schemas.microsoft.com/office/drawing/2010/main">
                  <a14:imgLayer r:embed="rId3">
                    <a14:imgEffect>
                      <a14:backgroundRemoval t="0" b="97895" l="356" r="100000">
                        <a14:foregroundMark x1="50178" y1="34737" x2="50178" y2="34737"/>
                        <a14:foregroundMark x1="57651" y1="57544" x2="57651" y2="57544"/>
                        <a14:foregroundMark x1="56940" y1="39649" x2="56940" y2="39649"/>
                        <a14:foregroundMark x1="37722" y1="49123" x2="37722" y2="49123"/>
                      </a14:backgroundRemoval>
                    </a14:imgEffect>
                  </a14:imgLayer>
                </a14:imgProps>
              </a:ext>
            </a:extLst>
          </a:blip>
          <a:stretch>
            <a:fillRect/>
          </a:stretch>
        </p:blipFill>
        <p:spPr>
          <a:xfrm>
            <a:off x="806450" y="3181351"/>
            <a:ext cx="546101" cy="515688"/>
          </a:xfrm>
          <a:prstGeom prst="rect">
            <a:avLst/>
          </a:prstGeom>
        </p:spPr>
      </p:pic>
      <p:pic>
        <p:nvPicPr>
          <p:cNvPr id="9" name="Picture 8" descr="Lungs by Yazmin Alanis from the Noun Project" title="icon">
            <a:hlinkClick r:id="rId4"/>
          </p:cNvPr>
          <p:cNvPicPr/>
          <p:nvPr/>
        </p:nvPicPr>
        <p:blipFill>
          <a:blip r:embed="rId5">
            <a:duotone>
              <a:prstClr val="black"/>
              <a:schemeClr val="bg1">
                <a:tint val="45000"/>
                <a:satMod val="400000"/>
              </a:schemeClr>
            </a:duotone>
            <a:extLst>
              <a:ext uri="{BEBA8EAE-BF5A-486C-A8C5-ECC9F3942E4B}">
                <a14:imgProps xmlns:a14="http://schemas.microsoft.com/office/drawing/2010/main">
                  <a14:imgLayer r:embed="rId6">
                    <a14:imgEffect>
                      <a14:backgroundRemoval t="0" b="100000" l="0" r="100000">
                        <a14:foregroundMark x1="52484" y1="28188" x2="52484" y2="28188"/>
                        <a14:foregroundMark x1="64596" y1="21812" x2="64596" y2="21812"/>
                      </a14:backgroundRemoval>
                    </a14:imgEffect>
                  </a14:imgLayer>
                </a14:imgProps>
              </a:ext>
            </a:extLst>
          </a:blip>
          <a:stretch>
            <a:fillRect/>
          </a:stretch>
        </p:blipFill>
        <p:spPr>
          <a:xfrm>
            <a:off x="850900" y="4159250"/>
            <a:ext cx="469901" cy="416472"/>
          </a:xfrm>
          <a:prstGeom prst="rect">
            <a:avLst/>
          </a:prstGeom>
        </p:spPr>
      </p:pic>
      <p:pic>
        <p:nvPicPr>
          <p:cNvPr id="10" name="Picture 9" descr="heart disease by ArmOkay from the Noun Project" title="icon"/>
          <p:cNvPicPr/>
          <p:nvPr/>
        </p:nvPicPr>
        <p:blipFill>
          <a:blip r:embed="rId7">
            <a:extLst>
              <a:ext uri="{BEBA8EAE-BF5A-486C-A8C5-ECC9F3942E4B}">
                <a14:imgProps xmlns:a14="http://schemas.microsoft.com/office/drawing/2010/main">
                  <a14:imgLayer r:embed="rId8">
                    <a14:imgEffect>
                      <a14:backgroundRemoval t="0" b="100000" l="0" r="100000">
                        <a14:foregroundMark x1="39597" y1="10638" x2="39597" y2="10638"/>
                        <a14:foregroundMark x1="64765" y1="62766" x2="64765" y2="62766"/>
                        <a14:foregroundMark x1="6040" y1="47340" x2="6040" y2="47340"/>
                      </a14:backgroundRemoval>
                    </a14:imgEffect>
                  </a14:imgLayer>
                </a14:imgProps>
              </a:ext>
            </a:extLst>
          </a:blip>
          <a:stretch>
            <a:fillRect/>
          </a:stretch>
        </p:blipFill>
        <p:spPr>
          <a:xfrm>
            <a:off x="806450" y="5321301"/>
            <a:ext cx="590551" cy="438150"/>
          </a:xfrm>
          <a:prstGeom prst="rect">
            <a:avLst/>
          </a:prstGeom>
        </p:spPr>
      </p:pic>
      <p:pic>
        <p:nvPicPr>
          <p:cNvPr id="11" name="Picture 10" descr="stroke by Eucalyp from the Noun Project" title="icon"/>
          <p:cNvPicPr/>
          <p:nvPr/>
        </p:nvPicPr>
        <p:blipFill>
          <a:blip r:embed="rId9">
            <a:extLst>
              <a:ext uri="{BEBA8EAE-BF5A-486C-A8C5-ECC9F3942E4B}">
                <a14:imgProps xmlns:a14="http://schemas.microsoft.com/office/drawing/2010/main">
                  <a14:imgLayer r:embed="rId10">
                    <a14:imgEffect>
                      <a14:backgroundRemoval t="0" b="100000" l="0" r="100000">
                        <a14:foregroundMark x1="39024" y1="23684" x2="39024" y2="23684"/>
                        <a14:foregroundMark x1="64228" y1="15132" x2="64228" y2="15132"/>
                      </a14:backgroundRemoval>
                    </a14:imgEffect>
                  </a14:imgLayer>
                </a14:imgProps>
              </a:ext>
            </a:extLst>
          </a:blip>
          <a:stretch>
            <a:fillRect/>
          </a:stretch>
        </p:blipFill>
        <p:spPr>
          <a:xfrm>
            <a:off x="850900" y="6199984"/>
            <a:ext cx="427355" cy="527685"/>
          </a:xfrm>
          <a:prstGeom prst="rect">
            <a:avLst/>
          </a:prstGeom>
        </p:spPr>
      </p:pic>
      <p:sp>
        <p:nvSpPr>
          <p:cNvPr id="12" name="TextBox 11"/>
          <p:cNvSpPr txBox="1"/>
          <p:nvPr/>
        </p:nvSpPr>
        <p:spPr>
          <a:xfrm>
            <a:off x="6339840" y="6650243"/>
            <a:ext cx="6666541" cy="230832"/>
          </a:xfrm>
          <a:prstGeom prst="rect">
            <a:avLst/>
          </a:prstGeom>
          <a:noFill/>
        </p:spPr>
        <p:txBody>
          <a:bodyPr wrap="square" rtlCol="0">
            <a:spAutoFit/>
          </a:bodyPr>
          <a:lstStyle/>
          <a:p>
            <a:r>
              <a:rPr lang="en-US" sz="900" i="1" dirty="0" smtClean="0"/>
              <a:t>* Correction note: figures for inequalities in premature mortality are slightly lower than quoted in previous version</a:t>
            </a:r>
            <a:endParaRPr lang="en-US" sz="900" i="1" dirty="0"/>
          </a:p>
        </p:txBody>
      </p:sp>
    </p:spTree>
    <p:extLst>
      <p:ext uri="{BB962C8B-B14F-4D97-AF65-F5344CB8AC3E}">
        <p14:creationId xmlns:p14="http://schemas.microsoft.com/office/powerpoint/2010/main" val="960736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02" y="62768"/>
            <a:ext cx="11520000" cy="605294"/>
          </a:xfrm>
        </p:spPr>
        <p:txBody>
          <a:bodyPr>
            <a:normAutofit/>
          </a:bodyPr>
          <a:lstStyle/>
          <a:p>
            <a:r>
              <a:rPr lang="en-GB" sz="2800"/>
              <a:t>Life expectancy</a:t>
            </a:r>
          </a:p>
        </p:txBody>
      </p:sp>
      <p:sp>
        <p:nvSpPr>
          <p:cNvPr id="8" name="TextBox 7"/>
          <p:cNvSpPr txBox="1"/>
          <p:nvPr/>
        </p:nvSpPr>
        <p:spPr>
          <a:xfrm>
            <a:off x="175800" y="619540"/>
            <a:ext cx="7333364" cy="605294"/>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a:ea typeface="+mn-ea"/>
                <a:cs typeface="+mn-cs"/>
              </a:rPr>
              <a:t>Life expectancy is the ultimate health outcome. Measures are broken down into total, healthy and disability-free years at birth and at age 65.</a:t>
            </a:r>
          </a:p>
        </p:txBody>
      </p:sp>
      <p:sp>
        <p:nvSpPr>
          <p:cNvPr id="6" name="TextBox 5"/>
          <p:cNvSpPr txBox="1"/>
          <p:nvPr/>
        </p:nvSpPr>
        <p:spPr>
          <a:xfrm>
            <a:off x="143902" y="1287153"/>
            <a:ext cx="7365262" cy="2769989"/>
          </a:xfrm>
          <a:prstGeom prst="rect">
            <a:avLst/>
          </a:prstGeom>
          <a:noFill/>
          <a:ln w="19050">
            <a:solidFill>
              <a:schemeClr val="accent4"/>
            </a:solidFill>
          </a:ln>
        </p:spPr>
        <p:txBody>
          <a:bodyPr wrap="square" lIns="72000" tIns="45720" rIns="36000" bIns="45720" rtlCol="0" anchor="t">
            <a:spAutoFit/>
          </a:bodyPr>
          <a:lstStyle/>
          <a:p>
            <a:pPr marL="107950" indent="-107950">
              <a:spcBef>
                <a:spcPts val="300"/>
              </a:spcBef>
              <a:spcAft>
                <a:spcPts val="300"/>
              </a:spcAft>
              <a:buFont typeface="Arial" panose="020B0604020202020204" pitchFamily="34" charset="0"/>
              <a:buChar char="•"/>
              <a:defRPr/>
            </a:pPr>
            <a:r>
              <a:rPr kumimoji="0" lang="en-GB" sz="1400" b="0" i="0" u="none" strike="noStrike" kern="1200" cap="none" spc="0" normalizeH="0" baseline="0" noProof="0" dirty="0">
                <a:ln>
                  <a:noFill/>
                </a:ln>
                <a:effectLst/>
                <a:uLnTx/>
                <a:uFillTx/>
                <a:latin typeface="Arial" panose="020B0604020202020204"/>
                <a:ea typeface="+mn-ea"/>
                <a:cs typeface="+mn-cs"/>
              </a:rPr>
              <a:t>COVID-19 resulted in a small fall in total life expectancy nationally (2018-20), but no significant changes locally.</a:t>
            </a:r>
            <a:r>
              <a:rPr lang="en-GB" sz="1400" dirty="0">
                <a:latin typeface="Arial" panose="020B0604020202020204"/>
              </a:rPr>
              <a:t> </a:t>
            </a:r>
            <a:r>
              <a:rPr kumimoji="0" lang="en-GB" sz="1400" b="0" i="0" u="none" strike="noStrike" kern="1200" cap="none" spc="0" normalizeH="0" baseline="0" noProof="0" dirty="0">
                <a:ln>
                  <a:noFill/>
                </a:ln>
                <a:effectLst/>
                <a:uLnTx/>
                <a:uFillTx/>
                <a:latin typeface="Arial" panose="020B0604020202020204"/>
                <a:ea typeface="+mn-ea"/>
                <a:cs typeface="+mn-cs"/>
              </a:rPr>
              <a:t> Levelled off in last decade, but remain higher than in 2007-09.</a:t>
            </a:r>
            <a:r>
              <a:rPr lang="en-GB" sz="1400" dirty="0">
                <a:latin typeface="Arial" panose="020B0604020202020204"/>
              </a:rPr>
              <a:t> </a:t>
            </a:r>
            <a:endParaRPr lang="en-US" dirty="0">
              <a:ea typeface="+mn-ea"/>
              <a:cs typeface="+mn-cs"/>
            </a:endParaRPr>
          </a:p>
          <a:p>
            <a:pPr marL="107950" marR="0" lvl="0" indent="-1079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a:ea typeface="+mn-ea"/>
                <a:cs typeface="+mn-cs"/>
              </a:rPr>
              <a:t>On most measures, females in Herefordshire fare better than nationally. But the gap has closed for males: most measures are no longer significantly different to England.</a:t>
            </a:r>
            <a:endParaRPr lang="en-GB" sz="1400" b="0" i="0" u="none" strike="noStrike" kern="1200" cap="none" spc="0" normalizeH="0" baseline="0" noProof="0" dirty="0">
              <a:ln>
                <a:noFill/>
              </a:ln>
              <a:effectLst/>
              <a:uLnTx/>
              <a:uFillTx/>
              <a:latin typeface="Arial" panose="020B0604020202020204"/>
              <a:cs typeface="Arial" panose="020B0604020202020204"/>
            </a:endParaRPr>
          </a:p>
          <a:p>
            <a:pPr marL="107950" indent="-107950">
              <a:spcBef>
                <a:spcPts val="300"/>
              </a:spcBef>
              <a:spcAft>
                <a:spcPts val="300"/>
              </a:spcAft>
              <a:buFont typeface="Arial" panose="020B0604020202020204" pitchFamily="34" charset="0"/>
              <a:buChar char="•"/>
              <a:defRPr/>
            </a:pPr>
            <a:r>
              <a:rPr kumimoji="0" lang="en-GB" sz="1400" b="0" i="0" u="none" strike="noStrike" kern="1200" cap="none" spc="0" normalizeH="0" baseline="0" noProof="0" dirty="0">
                <a:ln>
                  <a:noFill/>
                </a:ln>
                <a:effectLst/>
                <a:uLnTx/>
                <a:uFillTx/>
                <a:latin typeface="Arial" panose="020B0604020202020204"/>
                <a:ea typeface="+mn-ea"/>
                <a:cs typeface="+mn-cs"/>
              </a:rPr>
              <a:t>Proportion of life lived without a disability appears to be falling locally (stable nationally): </a:t>
            </a:r>
            <a:r>
              <a:rPr lang="en-GB" sz="1400" b="0" i="0" u="none" strike="noStrike" kern="1200" cap="none" spc="0" normalizeH="0" baseline="0" noProof="0" dirty="0">
                <a:ln>
                  <a:noFill/>
                </a:ln>
                <a:effectLst/>
                <a:uLnTx/>
                <a:uFillTx/>
                <a:latin typeface="Arial" panose="020B0604020202020204"/>
              </a:rPr>
              <a:t/>
            </a:r>
            <a:br>
              <a:rPr lang="en-GB" sz="1400" b="0" i="0" u="none" strike="noStrike" kern="1200" cap="none" spc="0" normalizeH="0" baseline="0" noProof="0" dirty="0">
                <a:ln>
                  <a:noFill/>
                </a:ln>
                <a:effectLst/>
                <a:uLnTx/>
                <a:uFillTx/>
                <a:latin typeface="Arial" panose="020B0604020202020204"/>
              </a:rPr>
            </a:br>
            <a:r>
              <a:rPr kumimoji="0" lang="en-GB" sz="1400" b="0" i="0" u="none" strike="noStrike" kern="1200" cap="none" spc="0" normalizeH="0" baseline="0" noProof="0" dirty="0">
                <a:ln>
                  <a:noFill/>
                </a:ln>
                <a:effectLst/>
                <a:uLnTx/>
                <a:uFillTx/>
                <a:latin typeface="Arial" panose="020B0604020202020204"/>
                <a:ea typeface="+mn-ea"/>
                <a:cs typeface="+mn-cs"/>
              </a:rPr>
              <a:t>4 years lower for men in 2017-19 than 2015-17.</a:t>
            </a:r>
            <a:r>
              <a:rPr lang="en-GB" sz="1400" dirty="0">
                <a:latin typeface="Arial" panose="020B0604020202020204"/>
              </a:rPr>
              <a:t> </a:t>
            </a:r>
            <a:endParaRPr lang="en-GB" sz="1400" b="0" i="0" u="none" strike="noStrike" kern="1200" cap="none" spc="0" normalizeH="0" baseline="0" noProof="0" dirty="0">
              <a:ln>
                <a:noFill/>
              </a:ln>
              <a:effectLst/>
              <a:uLnTx/>
              <a:uFillTx/>
              <a:latin typeface="Arial" panose="020B0604020202020204"/>
              <a:cs typeface="Arial"/>
            </a:endParaRPr>
          </a:p>
          <a:p>
            <a:pPr marL="107950" marR="0" lvl="0" indent="-1079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a:ea typeface="+mn-ea"/>
                <a:cs typeface="+mn-cs"/>
              </a:rPr>
              <a:t>Inequalities in life expectancy between people born in the most and least deprived areas of Herefordshire remain lower than nationally, with no change over the last decade. Gap is currently (2017-19) </a:t>
            </a:r>
            <a:r>
              <a:rPr kumimoji="0" lang="en-GB" sz="1400" b="0" i="0" u="none" strike="noStrike" kern="1200" cap="none" spc="0" normalizeH="0" baseline="0" noProof="0" dirty="0" smtClean="0">
                <a:ln>
                  <a:noFill/>
                </a:ln>
                <a:effectLst/>
                <a:uLnTx/>
                <a:uFillTx/>
                <a:latin typeface="Arial" panose="020B0604020202020204"/>
                <a:ea typeface="+mn-ea"/>
                <a:cs typeface="+mn-cs"/>
              </a:rPr>
              <a:t>6.3 </a:t>
            </a:r>
            <a:r>
              <a:rPr kumimoji="0" lang="en-GB" sz="1400" b="0" i="0" u="none" strike="noStrike" kern="1200" cap="none" spc="0" normalizeH="0" baseline="0" noProof="0" dirty="0">
                <a:ln>
                  <a:noFill/>
                </a:ln>
                <a:effectLst/>
                <a:uLnTx/>
                <a:uFillTx/>
                <a:latin typeface="Arial" panose="020B0604020202020204"/>
                <a:ea typeface="+mn-ea"/>
                <a:cs typeface="+mn-cs"/>
              </a:rPr>
              <a:t>years for men; </a:t>
            </a:r>
            <a:r>
              <a:rPr kumimoji="0" lang="en-GB" sz="1400" b="0" i="0" u="none" strike="noStrike" kern="1200" cap="none" spc="0" normalizeH="0" baseline="0" noProof="0" dirty="0" smtClean="0">
                <a:ln>
                  <a:noFill/>
                </a:ln>
                <a:effectLst/>
                <a:uLnTx/>
                <a:uFillTx/>
                <a:latin typeface="Arial" panose="020B0604020202020204"/>
                <a:ea typeface="+mn-ea"/>
                <a:cs typeface="+mn-cs"/>
              </a:rPr>
              <a:t>4.0 </a:t>
            </a:r>
            <a:r>
              <a:rPr kumimoji="0" lang="en-GB" sz="1400" b="0" i="0" u="none" strike="noStrike" kern="1200" cap="none" spc="0" normalizeH="0" baseline="0" noProof="0" dirty="0">
                <a:ln>
                  <a:noFill/>
                </a:ln>
                <a:effectLst/>
                <a:uLnTx/>
                <a:uFillTx/>
                <a:latin typeface="Arial" panose="020B0604020202020204"/>
                <a:ea typeface="+mn-ea"/>
                <a:cs typeface="+mn-cs"/>
              </a:rPr>
              <a:t>for </a:t>
            </a:r>
            <a:r>
              <a:rPr kumimoji="0" lang="en-GB" sz="1400" b="0" i="0" u="none" strike="noStrike" kern="1200" cap="none" spc="0" normalizeH="0" baseline="0" noProof="0" dirty="0" smtClean="0">
                <a:ln>
                  <a:noFill/>
                </a:ln>
                <a:effectLst/>
                <a:uLnTx/>
                <a:uFillTx/>
                <a:latin typeface="Arial" panose="020B0604020202020204"/>
                <a:ea typeface="+mn-ea"/>
                <a:cs typeface="+mn-cs"/>
              </a:rPr>
              <a:t>women*.</a:t>
            </a:r>
            <a:endParaRPr lang="en-GB" sz="1400" b="0" i="0" u="none" strike="noStrike" kern="1200" cap="none" spc="0" normalizeH="0" baseline="0" noProof="0" dirty="0">
              <a:ln>
                <a:noFill/>
              </a:ln>
              <a:effectLst/>
              <a:uLnTx/>
              <a:uFillTx/>
              <a:latin typeface="Arial" panose="020B0604020202020204"/>
              <a:cs typeface="Arial" panose="020B0604020202020204"/>
            </a:endParaRPr>
          </a:p>
          <a:p>
            <a:pPr marL="107950" indent="-107950">
              <a:spcBef>
                <a:spcPts val="300"/>
              </a:spcBef>
              <a:spcAft>
                <a:spcPts val="300"/>
              </a:spcAft>
              <a:buFont typeface="Arial" panose="020B0604020202020204" pitchFamily="34" charset="0"/>
              <a:buChar char="•"/>
              <a:defRPr/>
            </a:pPr>
            <a:r>
              <a:rPr lang="en-GB" sz="1400" dirty="0">
                <a:ea typeface="+mn-lt"/>
                <a:cs typeface="+mn-lt"/>
              </a:rPr>
              <a:t>The most common causes of death in Herefordshire are dementia and Alzheimer's combined (accounting for 12% of deaths a year).</a:t>
            </a:r>
            <a:endParaRPr lang="en-US" sz="1400" strike="sngStrike" dirty="0">
              <a:latin typeface="Arial" panose="020B0604020202020204"/>
              <a:cs typeface="Arial"/>
            </a:endParaRPr>
          </a:p>
        </p:txBody>
      </p:sp>
      <p:sp>
        <p:nvSpPr>
          <p:cNvPr id="3" name="TextBox 2"/>
          <p:cNvSpPr txBox="1"/>
          <p:nvPr/>
        </p:nvSpPr>
        <p:spPr>
          <a:xfrm>
            <a:off x="6524786" y="6218927"/>
            <a:ext cx="2619214" cy="577081"/>
          </a:xfrm>
          <a:prstGeom prst="rect">
            <a:avLst/>
          </a:prstGeom>
          <a:noFill/>
        </p:spPr>
        <p:txBody>
          <a:bodyPr wrap="square" rtlCol="0">
            <a:spAutoFit/>
          </a:bodyPr>
          <a:lstStyle/>
          <a:p>
            <a:r>
              <a:rPr lang="en-US" sz="1050" dirty="0" smtClean="0"/>
              <a:t>* Note </a:t>
            </a:r>
            <a:r>
              <a:rPr lang="en-US" sz="1050" dirty="0"/>
              <a:t>correction from previous version which incorrectly quoted higher figures for inequality in life </a:t>
            </a:r>
            <a:r>
              <a:rPr lang="en-US" sz="1050" dirty="0" smtClean="0"/>
              <a:t>expectancy</a:t>
            </a:r>
            <a:endParaRPr lang="en-US" sz="1050" dirty="0"/>
          </a:p>
        </p:txBody>
      </p:sp>
      <p:pic>
        <p:nvPicPr>
          <p:cNvPr id="23" name="Picture 22" descr="graphic illustrating how life expectancy measures for males are not significantly different to the English average, whilst they are significantly higher for females "/>
          <p:cNvPicPr>
            <a:picLocks noChangeAspect="1"/>
          </p:cNvPicPr>
          <p:nvPr/>
        </p:nvPicPr>
        <p:blipFill>
          <a:blip r:embed="rId2"/>
          <a:stretch>
            <a:fillRect/>
          </a:stretch>
        </p:blipFill>
        <p:spPr>
          <a:xfrm>
            <a:off x="175800" y="4119461"/>
            <a:ext cx="6203076" cy="2520000"/>
          </a:xfrm>
          <a:prstGeom prst="rect">
            <a:avLst/>
          </a:prstGeom>
        </p:spPr>
      </p:pic>
      <p:pic>
        <p:nvPicPr>
          <p:cNvPr id="22" name="Picture 21" descr="Line graphs of total and healthy life expectancy"/>
          <p:cNvPicPr>
            <a:picLocks noChangeAspect="1"/>
          </p:cNvPicPr>
          <p:nvPr/>
        </p:nvPicPr>
        <p:blipFill>
          <a:blip r:embed="rId3"/>
          <a:stretch>
            <a:fillRect/>
          </a:stretch>
        </p:blipFill>
        <p:spPr>
          <a:xfrm>
            <a:off x="7632281" y="621506"/>
            <a:ext cx="4394852" cy="5396400"/>
          </a:xfrm>
          <a:prstGeom prst="rect">
            <a:avLst/>
          </a:prstGeom>
        </p:spPr>
      </p:pic>
    </p:spTree>
    <p:extLst>
      <p:ext uri="{BB962C8B-B14F-4D97-AF65-F5344CB8AC3E}">
        <p14:creationId xmlns:p14="http://schemas.microsoft.com/office/powerpoint/2010/main" val="3104898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B71C4C-17D1-4AB6-B049-B47AC3B7D0F9}"/>
              </a:ext>
            </a:extLst>
          </p:cNvPr>
          <p:cNvSpPr>
            <a:spLocks noGrp="1"/>
          </p:cNvSpPr>
          <p:nvPr>
            <p:ph type="title"/>
          </p:nvPr>
        </p:nvSpPr>
        <p:spPr>
          <a:xfrm>
            <a:off x="59120" y="82958"/>
            <a:ext cx="11520000" cy="729818"/>
          </a:xfrm>
        </p:spPr>
        <p:txBody>
          <a:bodyPr>
            <a:normAutofit/>
          </a:bodyPr>
          <a:lstStyle/>
          <a:p>
            <a:r>
              <a:rPr lang="en-US" sz="2800">
                <a:cs typeface="Arial"/>
              </a:rPr>
              <a:t>Find out more: Understanding Herefordshire website</a:t>
            </a:r>
            <a:endParaRPr lang="en-US" sz="2800"/>
          </a:p>
        </p:txBody>
      </p:sp>
      <p:sp>
        <p:nvSpPr>
          <p:cNvPr id="5" name="TextBox 4"/>
          <p:cNvSpPr txBox="1"/>
          <p:nvPr/>
        </p:nvSpPr>
        <p:spPr>
          <a:xfrm>
            <a:off x="121431" y="812776"/>
            <a:ext cx="6170231" cy="430887"/>
          </a:xfrm>
          <a:prstGeom prst="rect">
            <a:avLst/>
          </a:prstGeom>
          <a:noFill/>
        </p:spPr>
        <p:txBody>
          <a:bodyPr wrap="square" rtlCol="0">
            <a:spAutoFit/>
          </a:bodyPr>
          <a:lstStyle/>
          <a:p>
            <a:r>
              <a:rPr lang="en-GB" sz="2200" b="1">
                <a:hlinkClick r:id="rId3" tooltip="Link to Understanding Herefordshire website homepage"/>
              </a:rPr>
              <a:t>https://understanding.herefordshire.gov.uk/</a:t>
            </a:r>
            <a:endParaRPr lang="en-GB" sz="2200" b="1"/>
          </a:p>
        </p:txBody>
      </p:sp>
      <p:sp>
        <p:nvSpPr>
          <p:cNvPr id="3" name="TextBox 2"/>
          <p:cNvSpPr txBox="1"/>
          <p:nvPr/>
        </p:nvSpPr>
        <p:spPr>
          <a:xfrm>
            <a:off x="7010400" y="1789750"/>
            <a:ext cx="5390369" cy="1015663"/>
          </a:xfrm>
          <a:prstGeom prst="rect">
            <a:avLst/>
          </a:prstGeom>
          <a:noFill/>
        </p:spPr>
        <p:txBody>
          <a:bodyPr wrap="square" rtlCol="0">
            <a:spAutoFit/>
          </a:bodyPr>
          <a:lstStyle/>
          <a:p>
            <a:r>
              <a:rPr lang="en-GB" sz="2000"/>
              <a:t>Contact us: </a:t>
            </a:r>
            <a:r>
              <a:rPr lang="en-GB" sz="2000">
                <a:hlinkClick r:id="rId4"/>
              </a:rPr>
              <a:t>researchteam@herefordshire.gov.uk</a:t>
            </a:r>
            <a:endParaRPr lang="en-GB" sz="2000"/>
          </a:p>
          <a:p>
            <a:r>
              <a:rPr lang="en-GB" sz="2000"/>
              <a:t>Tel: 01432 261944</a:t>
            </a:r>
          </a:p>
        </p:txBody>
      </p:sp>
      <p:pic>
        <p:nvPicPr>
          <p:cNvPr id="6" name="Picture 5" descr="Screenshot of the Understanding Herefordshire website"/>
          <p:cNvPicPr>
            <a:picLocks noChangeAspect="1"/>
          </p:cNvPicPr>
          <p:nvPr/>
        </p:nvPicPr>
        <p:blipFill>
          <a:blip r:embed="rId5"/>
          <a:stretch>
            <a:fillRect/>
          </a:stretch>
        </p:blipFill>
        <p:spPr>
          <a:xfrm>
            <a:off x="12295" y="1557532"/>
            <a:ext cx="6388505" cy="5320788"/>
          </a:xfrm>
          <a:prstGeom prst="rect">
            <a:avLst/>
          </a:prstGeom>
        </p:spPr>
      </p:pic>
      <p:sp>
        <p:nvSpPr>
          <p:cNvPr id="4" name="Left Arrow Callout 3"/>
          <p:cNvSpPr/>
          <p:nvPr/>
        </p:nvSpPr>
        <p:spPr>
          <a:xfrm>
            <a:off x="5624265" y="5068956"/>
            <a:ext cx="6561486" cy="1793861"/>
          </a:xfrm>
          <a:prstGeom prst="leftArrowCallout">
            <a:avLst>
              <a:gd name="adj1" fmla="val 19932"/>
              <a:gd name="adj2" fmla="val 20939"/>
              <a:gd name="adj3" fmla="val 48350"/>
              <a:gd name="adj4" fmla="val 649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t>Keep up-to-date with the latest insights by signing up for news updates via email:</a:t>
            </a:r>
            <a:r>
              <a:rPr lang="en-GB"/>
              <a:t> </a:t>
            </a:r>
            <a:r>
              <a:rPr lang="en-GB">
                <a:hlinkClick r:id="rId6" tooltip="Link to Understanding Herefordshire website News page"/>
              </a:rPr>
              <a:t>https://understanding.herefordshire.gov.uk/latest-news/</a:t>
            </a:r>
            <a:endParaRPr lang="en-GB"/>
          </a:p>
        </p:txBody>
      </p:sp>
    </p:spTree>
    <p:extLst>
      <p:ext uri="{BB962C8B-B14F-4D97-AF65-F5344CB8AC3E}">
        <p14:creationId xmlns:p14="http://schemas.microsoft.com/office/powerpoint/2010/main" val="2802884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7. Appendix</a:t>
            </a:r>
          </a:p>
        </p:txBody>
      </p:sp>
      <p:sp>
        <p:nvSpPr>
          <p:cNvPr id="3" name="Text Placeholder 2"/>
          <p:cNvSpPr>
            <a:spLocks noGrp="1"/>
          </p:cNvSpPr>
          <p:nvPr>
            <p:ph type="body" idx="1"/>
          </p:nvPr>
        </p:nvSpPr>
        <p:spPr/>
        <p:txBody>
          <a:bodyPr/>
          <a:lstStyle/>
          <a:p>
            <a:r>
              <a:rPr lang="en-GB"/>
              <a:t>Some of the detail behind the key findings</a:t>
            </a:r>
          </a:p>
        </p:txBody>
      </p:sp>
    </p:spTree>
    <p:extLst>
      <p:ext uri="{BB962C8B-B14F-4D97-AF65-F5344CB8AC3E}">
        <p14:creationId xmlns:p14="http://schemas.microsoft.com/office/powerpoint/2010/main" val="836367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41681"/>
            <a:ext cx="11401391" cy="944427"/>
          </a:xfrm>
        </p:spPr>
        <p:txBody>
          <a:bodyPr>
            <a:normAutofit/>
          </a:bodyPr>
          <a:lstStyle/>
          <a:p>
            <a:r>
              <a:rPr lang="en-GB" dirty="0"/>
              <a:t>Work </a:t>
            </a:r>
            <a:r>
              <a:rPr lang="en-GB" dirty="0" smtClean="0"/>
              <a:t>that </a:t>
            </a:r>
            <a:r>
              <a:rPr lang="en-GB" dirty="0"/>
              <a:t>informed the 2021 JSNA</a:t>
            </a:r>
          </a:p>
        </p:txBody>
      </p:sp>
      <p:sp>
        <p:nvSpPr>
          <p:cNvPr id="4" name="Content Placeholder 3"/>
          <p:cNvSpPr>
            <a:spLocks noGrp="1"/>
          </p:cNvSpPr>
          <p:nvPr>
            <p:ph sz="half" idx="2"/>
          </p:nvPr>
        </p:nvSpPr>
        <p:spPr>
          <a:xfrm>
            <a:off x="285750" y="1139043"/>
            <a:ext cx="11665385" cy="5498078"/>
          </a:xfrm>
        </p:spPr>
        <p:txBody>
          <a:bodyPr vert="horz" lIns="91440" tIns="45720" rIns="91440" bIns="45720" rtlCol="0" anchor="t">
            <a:normAutofit/>
          </a:bodyPr>
          <a:lstStyle/>
          <a:p>
            <a:pPr marL="0" indent="0">
              <a:lnSpc>
                <a:spcPct val="110000"/>
              </a:lnSpc>
              <a:buNone/>
            </a:pPr>
            <a:r>
              <a:rPr lang="en-GB" sz="2200" dirty="0"/>
              <a:t>Round-up of what we’ve learnt since the 2018 summary, with a particular emphasis on inequalities and understanding the impacts of Covid-19</a:t>
            </a:r>
          </a:p>
          <a:p>
            <a:pPr marL="0" indent="0">
              <a:buNone/>
            </a:pPr>
            <a:endParaRPr lang="en-GB" sz="2600" dirty="0">
              <a:cs typeface="Arial" panose="020B0604020202020204"/>
            </a:endParaRPr>
          </a:p>
          <a:p>
            <a:endParaRPr lang="en-GB" sz="2600" dirty="0"/>
          </a:p>
          <a:p>
            <a:endParaRPr lang="en-GB" sz="2600" dirty="0"/>
          </a:p>
          <a:p>
            <a:pPr lvl="1"/>
            <a:endParaRPr lang="en-GB" sz="2200" dirty="0">
              <a:cs typeface="Arial" panose="020B0604020202020204"/>
            </a:endParaRPr>
          </a:p>
          <a:p>
            <a:pPr marL="457200" lvl="1" indent="0">
              <a:buNone/>
            </a:pPr>
            <a:endParaRPr lang="en-GB" sz="2200" dirty="0">
              <a:cs typeface="Arial" panose="020B0604020202020204"/>
            </a:endParaRPr>
          </a:p>
          <a:p>
            <a:endParaRPr lang="en-GB" sz="2600" dirty="0">
              <a:cs typeface="Arial" panose="020B0604020202020204"/>
            </a:endParaRPr>
          </a:p>
          <a:p>
            <a:pPr marL="0" indent="0">
              <a:lnSpc>
                <a:spcPct val="110000"/>
              </a:lnSpc>
              <a:spcBef>
                <a:spcPts val="1800"/>
              </a:spcBef>
              <a:buNone/>
            </a:pPr>
            <a:endParaRPr lang="en-GB" sz="2600" dirty="0">
              <a:cs typeface="Arial" panose="020B0604020202020204"/>
            </a:endParaRPr>
          </a:p>
          <a:p>
            <a:endParaRPr lang="en-GB" sz="2600" dirty="0"/>
          </a:p>
        </p:txBody>
      </p:sp>
      <p:graphicFrame>
        <p:nvGraphicFramePr>
          <p:cNvPr id="9" name="Content Placeholder 8" descr="Table detailing work completed by the Intelligence Unit that has contributed to the JSNA." title="Table of contributory work"/>
          <p:cNvGraphicFramePr>
            <a:graphicFrameLocks noGrp="1"/>
          </p:cNvGraphicFramePr>
          <p:nvPr>
            <p:ph sz="quarter" idx="4"/>
            <p:extLst>
              <p:ext uri="{D42A27DB-BD31-4B8C-83A1-F6EECF244321}">
                <p14:modId xmlns:p14="http://schemas.microsoft.com/office/powerpoint/2010/main" val="946473550"/>
              </p:ext>
            </p:extLst>
          </p:nvPr>
        </p:nvGraphicFramePr>
        <p:xfrm>
          <a:off x="334106" y="2135482"/>
          <a:ext cx="11353034" cy="3505200"/>
        </p:xfrm>
        <a:graphic>
          <a:graphicData uri="http://schemas.openxmlformats.org/drawingml/2006/table">
            <a:tbl>
              <a:tblPr firstRow="1" bandRow="1">
                <a:tableStyleId>{00A15C55-8517-42AA-B614-E9B94910E393}</a:tableStyleId>
              </a:tblPr>
              <a:tblGrid>
                <a:gridCol w="5142866">
                  <a:extLst>
                    <a:ext uri="{9D8B030D-6E8A-4147-A177-3AD203B41FA5}">
                      <a16:colId xmlns:a16="http://schemas.microsoft.com/office/drawing/2014/main" val="59643728"/>
                    </a:ext>
                  </a:extLst>
                </a:gridCol>
                <a:gridCol w="6210168">
                  <a:extLst>
                    <a:ext uri="{9D8B030D-6E8A-4147-A177-3AD203B41FA5}">
                      <a16:colId xmlns:a16="http://schemas.microsoft.com/office/drawing/2014/main" val="3787185586"/>
                    </a:ext>
                  </a:extLst>
                </a:gridCol>
              </a:tblGrid>
              <a:tr h="289979">
                <a:tc>
                  <a:txBody>
                    <a:bodyPr/>
                    <a:lstStyle/>
                    <a:p>
                      <a:r>
                        <a:rPr lang="en-GB" sz="1600"/>
                        <a:t>Existing</a:t>
                      </a:r>
                      <a:r>
                        <a:rPr lang="en-GB" sz="1600" baseline="0"/>
                        <a:t> work pre-2021</a:t>
                      </a:r>
                      <a:endParaRPr lang="en-GB" sz="1600"/>
                    </a:p>
                  </a:txBody>
                  <a:tcPr/>
                </a:tc>
                <a:tc>
                  <a:txBody>
                    <a:bodyPr/>
                    <a:lstStyle/>
                    <a:p>
                      <a:r>
                        <a:rPr lang="en-GB" sz="1600"/>
                        <a:t>New research</a:t>
                      </a:r>
                      <a:r>
                        <a:rPr lang="en-GB" sz="1600" baseline="0"/>
                        <a:t> / analysis in 2021</a:t>
                      </a:r>
                      <a:endParaRPr lang="en-GB" sz="1600" i="1" baseline="0"/>
                    </a:p>
                  </a:txBody>
                  <a:tcPr/>
                </a:tc>
                <a:extLst>
                  <a:ext uri="{0D108BD9-81ED-4DB2-BD59-A6C34878D82A}">
                    <a16:rowId xmlns:a16="http://schemas.microsoft.com/office/drawing/2014/main" val="3070644539"/>
                  </a:ext>
                </a:extLst>
              </a:tr>
              <a:tr h="289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3"/>
                        </a:rPr>
                        <a:t>Economic impacts of coronavirus (monthly)</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Talk Community well-being survey</a:t>
                      </a:r>
                      <a:r>
                        <a:rPr lang="en-GB" sz="1600" b="1" baseline="0" dirty="0">
                          <a:solidFill>
                            <a:schemeClr val="tx1"/>
                          </a:solidFill>
                        </a:rPr>
                        <a:t> </a:t>
                      </a:r>
                      <a:r>
                        <a:rPr lang="en-GB" sz="1400" b="1" baseline="0" dirty="0">
                          <a:solidFill>
                            <a:schemeClr val="accent1"/>
                          </a:solidFill>
                          <a:hlinkClick r:id="rId4"/>
                        </a:rPr>
                        <a:t>** Published July **</a:t>
                      </a:r>
                      <a:endParaRPr lang="en-GB" sz="1400" b="1" dirty="0">
                        <a:solidFill>
                          <a:schemeClr val="accent1"/>
                        </a:solidFill>
                      </a:endParaRPr>
                    </a:p>
                  </a:txBody>
                  <a:tcPr/>
                </a:tc>
                <a:extLst>
                  <a:ext uri="{0D108BD9-81ED-4DB2-BD59-A6C34878D82A}">
                    <a16:rowId xmlns:a16="http://schemas.microsoft.com/office/drawing/2014/main" val="1627956624"/>
                  </a:ext>
                </a:extLst>
              </a:tr>
              <a:tr h="289979">
                <a:tc>
                  <a:txBody>
                    <a:bodyPr/>
                    <a:lstStyle/>
                    <a:p>
                      <a:r>
                        <a:rPr lang="en-GB" sz="1600" dirty="0">
                          <a:hlinkClick r:id="rId5"/>
                        </a:rPr>
                        <a:t>Armed forces community assessment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rPr>
                        <a:t>CYP Quality</a:t>
                      </a:r>
                      <a:r>
                        <a:rPr lang="en-GB" sz="1600" b="1" baseline="0" dirty="0" smtClean="0">
                          <a:solidFill>
                            <a:schemeClr val="tx1"/>
                          </a:solidFill>
                        </a:rPr>
                        <a:t> of Life </a:t>
                      </a:r>
                      <a:r>
                        <a:rPr lang="en-GB" sz="1600" b="1" dirty="0" smtClean="0">
                          <a:solidFill>
                            <a:schemeClr val="tx1"/>
                          </a:solidFill>
                        </a:rPr>
                        <a:t>Survey </a:t>
                      </a:r>
                      <a:r>
                        <a:rPr lang="en-GB" sz="1400" b="1" baseline="0" dirty="0" smtClean="0">
                          <a:solidFill>
                            <a:schemeClr val="accent1"/>
                          </a:solidFill>
                          <a:hlinkClick r:id="rId6"/>
                        </a:rPr>
                        <a:t>** Published November ** </a:t>
                      </a:r>
                      <a:endParaRPr lang="en-GB" sz="1600" b="1" dirty="0">
                        <a:solidFill>
                          <a:schemeClr val="tx1"/>
                        </a:solidFill>
                      </a:endParaRPr>
                    </a:p>
                  </a:txBody>
                  <a:tcPr/>
                </a:tc>
                <a:extLst>
                  <a:ext uri="{0D108BD9-81ED-4DB2-BD59-A6C34878D82A}">
                    <a16:rowId xmlns:a16="http://schemas.microsoft.com/office/drawing/2014/main" val="1533932850"/>
                  </a:ext>
                </a:extLst>
              </a:tr>
              <a:tr h="289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7"/>
                        </a:rPr>
                        <a:t>Rural inequalities</a:t>
                      </a:r>
                      <a:endParaRPr lang="en-GB" sz="1600" dirty="0"/>
                    </a:p>
                  </a:txBody>
                  <a:tcPr/>
                </a:tc>
                <a:tc>
                  <a:txBody>
                    <a:bodyPr/>
                    <a:lstStyle/>
                    <a:p>
                      <a:r>
                        <a:rPr lang="en-GB" sz="1600" i="0" dirty="0"/>
                        <a:t>Domestic abuse needs </a:t>
                      </a:r>
                      <a:r>
                        <a:rPr lang="en-GB" sz="1600" i="0" dirty="0" smtClean="0"/>
                        <a:t>assessment (draft)</a:t>
                      </a:r>
                      <a:endParaRPr lang="en-GB" sz="1600" i="0" dirty="0"/>
                    </a:p>
                  </a:txBody>
                  <a:tcPr/>
                </a:tc>
                <a:extLst>
                  <a:ext uri="{0D108BD9-81ED-4DB2-BD59-A6C34878D82A}">
                    <a16:rowId xmlns:a16="http://schemas.microsoft.com/office/drawing/2014/main" val="1130643518"/>
                  </a:ext>
                </a:extLst>
              </a:tr>
              <a:tr h="291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8"/>
                        </a:rPr>
                        <a:t>Housing</a:t>
                      </a:r>
                      <a:r>
                        <a:rPr lang="en-GB" sz="1600" baseline="0" dirty="0">
                          <a:hlinkClick r:id="rId8"/>
                        </a:rPr>
                        <a:t> stock condition</a:t>
                      </a:r>
                      <a:endParaRPr lang="en-GB" sz="1600" dirty="0"/>
                    </a:p>
                  </a:txBody>
                  <a:tcPr/>
                </a:tc>
                <a:tc>
                  <a:txBody>
                    <a:bodyPr/>
                    <a:lstStyle/>
                    <a:p>
                      <a:r>
                        <a:rPr lang="en-GB" sz="1600" i="0" dirty="0"/>
                        <a:t>Profile</a:t>
                      </a:r>
                      <a:r>
                        <a:rPr lang="en-GB" sz="1600" i="0" baseline="0" dirty="0"/>
                        <a:t> of mental </a:t>
                      </a:r>
                      <a:r>
                        <a:rPr lang="en-GB" sz="1600" i="0" baseline="0" dirty="0" smtClean="0"/>
                        <a:t>well-being (draft)</a:t>
                      </a:r>
                      <a:endParaRPr lang="en-GB" sz="1600" i="0" dirty="0"/>
                    </a:p>
                  </a:txBody>
                  <a:tcPr/>
                </a:tc>
                <a:extLst>
                  <a:ext uri="{0D108BD9-81ED-4DB2-BD59-A6C34878D82A}">
                    <a16:rowId xmlns:a16="http://schemas.microsoft.com/office/drawing/2014/main" val="840074026"/>
                  </a:ext>
                </a:extLst>
              </a:tr>
              <a:tr h="291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9"/>
                        </a:rPr>
                        <a:t>Children’s integrated needs assessment</a:t>
                      </a:r>
                      <a:endParaRPr lang="en-GB" sz="1600" dirty="0"/>
                    </a:p>
                  </a:txBody>
                  <a:tcPr/>
                </a:tc>
                <a:tc>
                  <a:txBody>
                    <a:bodyPr/>
                    <a:lstStyle/>
                    <a:p>
                      <a:r>
                        <a:rPr lang="en-US" sz="1600" i="0" dirty="0"/>
                        <a:t>Health and social care needs of older opiate </a:t>
                      </a:r>
                      <a:r>
                        <a:rPr lang="en-US" sz="1600" i="0" dirty="0" smtClean="0"/>
                        <a:t>users (in progress)</a:t>
                      </a:r>
                      <a:endParaRPr lang="en-GB" sz="1600" i="0" dirty="0"/>
                    </a:p>
                  </a:txBody>
                  <a:tcPr/>
                </a:tc>
                <a:extLst>
                  <a:ext uri="{0D108BD9-81ED-4DB2-BD59-A6C34878D82A}">
                    <a16:rowId xmlns:a16="http://schemas.microsoft.com/office/drawing/2014/main" val="2085332910"/>
                  </a:ext>
                </a:extLst>
              </a:tr>
              <a:tr h="446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Needs assessments on </a:t>
                      </a:r>
                      <a:r>
                        <a:rPr lang="en-GB" sz="1600" baseline="0" dirty="0">
                          <a:hlinkClick r:id="rId10"/>
                        </a:rPr>
                        <a:t>oral health</a:t>
                      </a:r>
                      <a:r>
                        <a:rPr lang="en-GB" sz="1600" baseline="0" dirty="0"/>
                        <a:t>, </a:t>
                      </a:r>
                      <a:r>
                        <a:rPr lang="en-GB" sz="1600" baseline="0" dirty="0" smtClean="0">
                          <a:hlinkClick r:id="rId11"/>
                        </a:rPr>
                        <a:t>alcohol</a:t>
                      </a:r>
                      <a:r>
                        <a:rPr lang="en-GB" sz="1600" baseline="0" dirty="0" smtClean="0"/>
                        <a:t>, </a:t>
                      </a:r>
                      <a:r>
                        <a:rPr lang="en-GB" sz="1600" baseline="0" dirty="0"/>
                        <a:t>vulnerable persons’ housing needs, and the evidence base for physical activity strategy</a:t>
                      </a:r>
                      <a:endParaRPr lang="en-GB" sz="1600" dirty="0"/>
                    </a:p>
                  </a:txBody>
                  <a:tcPr>
                    <a:lnB w="12700" cmpd="sng">
                      <a:noFill/>
                    </a:lnB>
                  </a:tcPr>
                </a:tc>
                <a:tc>
                  <a:txBody>
                    <a:bodyPr/>
                    <a:lstStyle/>
                    <a:p>
                      <a:r>
                        <a:rPr lang="en-GB" sz="1600" i="0" dirty="0"/>
                        <a:t>Understand</a:t>
                      </a:r>
                      <a:r>
                        <a:rPr lang="en-GB" sz="1600" i="0" baseline="0" dirty="0"/>
                        <a:t>ing wider impacts of Covid-19 to inform recovery</a:t>
                      </a:r>
                      <a:endParaRPr lang="en-GB" sz="1600" i="0" dirty="0"/>
                    </a:p>
                  </a:txBody>
                  <a:tcPr/>
                </a:tc>
                <a:extLst>
                  <a:ext uri="{0D108BD9-81ED-4DB2-BD59-A6C34878D82A}">
                    <a16:rowId xmlns:a16="http://schemas.microsoft.com/office/drawing/2014/main" val="2913633479"/>
                  </a:ext>
                </a:extLst>
              </a:tr>
              <a:tr h="289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4E7"/>
                    </a:solidFill>
                  </a:tcPr>
                </a:tc>
                <a:tc>
                  <a:txBody>
                    <a:bodyPr/>
                    <a:lstStyle/>
                    <a:p>
                      <a:pPr lvl="0">
                        <a:buNone/>
                      </a:pPr>
                      <a:r>
                        <a:rPr lang="en-GB" sz="1600" b="0" i="0" u="none" strike="noStrike" baseline="0" noProof="0" dirty="0">
                          <a:latin typeface="Arial"/>
                        </a:rPr>
                        <a:t>Health and well-being needs of </a:t>
                      </a:r>
                      <a:r>
                        <a:rPr lang="en-GB" sz="1600" b="0" i="0" u="none" strike="noStrike" baseline="0" noProof="0" dirty="0" smtClean="0">
                          <a:latin typeface="Arial"/>
                        </a:rPr>
                        <a:t>SEND (in progress)</a:t>
                      </a:r>
                      <a:endParaRPr lang="en-US" sz="1600" dirty="0"/>
                    </a:p>
                  </a:txBody>
                  <a:tcPr>
                    <a:lnL w="12700" cmpd="sng">
                      <a:noFill/>
                    </a:lnL>
                  </a:tcPr>
                </a:tc>
                <a:extLst>
                  <a:ext uri="{0D108BD9-81ED-4DB2-BD59-A6C34878D82A}">
                    <a16:rowId xmlns:a16="http://schemas.microsoft.com/office/drawing/2014/main" val="2486096967"/>
                  </a:ext>
                </a:extLst>
              </a:tr>
              <a:tr h="308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4E7"/>
                    </a:solidFill>
                  </a:tcPr>
                </a:tc>
                <a:tc>
                  <a:txBody>
                    <a:bodyPr/>
                    <a:lstStyle/>
                    <a:p>
                      <a:r>
                        <a:rPr lang="en-GB" sz="1600" i="0" baseline="0" dirty="0" smtClean="0"/>
                        <a:t>Cardiovascular disease (CVD) </a:t>
                      </a:r>
                      <a:r>
                        <a:rPr lang="en-GB" sz="1600" i="0" baseline="0" dirty="0"/>
                        <a:t>needs </a:t>
                      </a:r>
                      <a:r>
                        <a:rPr lang="en-GB" sz="1600" i="0" baseline="0" dirty="0" smtClean="0"/>
                        <a:t>analysis </a:t>
                      </a:r>
                      <a:endParaRPr lang="en-GB" sz="1600" i="0" baseline="0" dirty="0"/>
                    </a:p>
                  </a:txBody>
                  <a:tcPr>
                    <a:lnL w="12700" cmpd="sng">
                      <a:noFill/>
                    </a:lnL>
                  </a:tcPr>
                </a:tc>
                <a:extLst>
                  <a:ext uri="{0D108BD9-81ED-4DB2-BD59-A6C34878D82A}">
                    <a16:rowId xmlns:a16="http://schemas.microsoft.com/office/drawing/2014/main" val="324077531"/>
                  </a:ext>
                </a:extLst>
              </a:tr>
            </a:tbl>
          </a:graphicData>
        </a:graphic>
      </p:graphicFrame>
    </p:spTree>
    <p:extLst>
      <p:ext uri="{BB962C8B-B14F-4D97-AF65-F5344CB8AC3E}">
        <p14:creationId xmlns:p14="http://schemas.microsoft.com/office/powerpoint/2010/main" val="608578038"/>
      </p:ext>
    </p:extLst>
  </p:cSld>
  <p:clrMapOvr>
    <a:masterClrMapping/>
  </p:clrMapOvr>
  <mc:AlternateContent xmlns:mc="http://schemas.openxmlformats.org/markup-compatibility/2006" xmlns:p14="http://schemas.microsoft.com/office/powerpoint/2010/main">
    <mc:Choice Requires="p14">
      <p:transition spd="slow" p14:dur="2000" advTm="258"/>
    </mc:Choice>
    <mc:Fallback xmlns="">
      <p:transition spd="slow" advTm="25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0243" y="135370"/>
            <a:ext cx="5748048" cy="591993"/>
          </a:xfrm>
        </p:spPr>
        <p:txBody>
          <a:bodyPr>
            <a:normAutofit fontScale="90000"/>
          </a:bodyPr>
          <a:lstStyle/>
          <a:p>
            <a:r>
              <a:rPr lang="en-GB" sz="4000" dirty="0" smtClean="0"/>
              <a:t>2021 engagement</a:t>
            </a:r>
            <a:endParaRPr lang="en-GB" sz="4000" dirty="0"/>
          </a:p>
        </p:txBody>
      </p:sp>
      <p:graphicFrame>
        <p:nvGraphicFramePr>
          <p:cNvPr id="9" name="Content Placeholder 8" descr="Table listing meetings that the process for the JSNA has been discussed at"/>
          <p:cNvGraphicFramePr>
            <a:graphicFrameLocks noGrp="1"/>
          </p:cNvGraphicFramePr>
          <p:nvPr>
            <p:ph idx="1"/>
            <p:extLst>
              <p:ext uri="{D42A27DB-BD31-4B8C-83A1-F6EECF244321}">
                <p14:modId xmlns:p14="http://schemas.microsoft.com/office/powerpoint/2010/main" val="3278898317"/>
              </p:ext>
            </p:extLst>
          </p:nvPr>
        </p:nvGraphicFramePr>
        <p:xfrm>
          <a:off x="329938" y="748982"/>
          <a:ext cx="6162490" cy="5286261"/>
        </p:xfrm>
        <a:graphic>
          <a:graphicData uri="http://schemas.openxmlformats.org/drawingml/2006/table">
            <a:tbl>
              <a:tblPr firstRow="1" firstCol="1" bandRow="1">
                <a:tableStyleId>{D27102A9-8310-4765-A935-A1911B00CA55}</a:tableStyleId>
              </a:tblPr>
              <a:tblGrid>
                <a:gridCol w="5123068">
                  <a:extLst>
                    <a:ext uri="{9D8B030D-6E8A-4147-A177-3AD203B41FA5}">
                      <a16:colId xmlns:a16="http://schemas.microsoft.com/office/drawing/2014/main" val="1952307685"/>
                    </a:ext>
                  </a:extLst>
                </a:gridCol>
                <a:gridCol w="1039422">
                  <a:extLst>
                    <a:ext uri="{9D8B030D-6E8A-4147-A177-3AD203B41FA5}">
                      <a16:colId xmlns:a16="http://schemas.microsoft.com/office/drawing/2014/main" val="1228717542"/>
                    </a:ext>
                  </a:extLst>
                </a:gridCol>
              </a:tblGrid>
              <a:tr h="301856">
                <a:tc>
                  <a:txBody>
                    <a:bodyPr/>
                    <a:lstStyle/>
                    <a:p>
                      <a:pPr>
                        <a:lnSpc>
                          <a:spcPct val="107000"/>
                        </a:lnSpc>
                        <a:spcAft>
                          <a:spcPts val="600"/>
                        </a:spcAft>
                      </a:pPr>
                      <a:r>
                        <a:rPr lang="en-GB" sz="1400" dirty="0">
                          <a:effectLst/>
                        </a:rPr>
                        <a:t>Meeting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a:effectLst/>
                        </a:rPr>
                        <a:t>Date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425060410"/>
                  </a:ext>
                </a:extLst>
              </a:tr>
              <a:tr h="301856">
                <a:tc>
                  <a:txBody>
                    <a:bodyPr/>
                    <a:lstStyle/>
                    <a:p>
                      <a:pPr>
                        <a:lnSpc>
                          <a:spcPct val="107000"/>
                        </a:lnSpc>
                        <a:spcAft>
                          <a:spcPts val="600"/>
                        </a:spcAft>
                      </a:pPr>
                      <a:r>
                        <a:rPr lang="en-GB" sz="1400" b="0" dirty="0">
                          <a:effectLst/>
                        </a:rPr>
                        <a:t>All Member Public Health briefing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a:effectLst/>
                        </a:rPr>
                        <a:t>29/4/21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4028522309"/>
                  </a:ext>
                </a:extLst>
              </a:tr>
              <a:tr h="301856">
                <a:tc>
                  <a:txBody>
                    <a:bodyPr/>
                    <a:lstStyle/>
                    <a:p>
                      <a:pPr>
                        <a:lnSpc>
                          <a:spcPct val="107000"/>
                        </a:lnSpc>
                        <a:spcAft>
                          <a:spcPts val="600"/>
                        </a:spcAft>
                      </a:pPr>
                      <a:r>
                        <a:rPr lang="en-GB" sz="1400" b="0" dirty="0">
                          <a:effectLst/>
                        </a:rPr>
                        <a:t>Supplementary portfolio holders briefing (Public Health)</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a:effectLst/>
                        </a:rPr>
                        <a:t>13/5/21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853720384"/>
                  </a:ext>
                </a:extLst>
              </a:tr>
              <a:tr h="301856">
                <a:tc>
                  <a:txBody>
                    <a:bodyPr/>
                    <a:lstStyle/>
                    <a:p>
                      <a:pPr>
                        <a:lnSpc>
                          <a:spcPct val="107000"/>
                        </a:lnSpc>
                        <a:spcAft>
                          <a:spcPts val="600"/>
                        </a:spcAft>
                      </a:pPr>
                      <a:r>
                        <a:rPr lang="en-GB" sz="1400" b="0" dirty="0">
                          <a:effectLst/>
                        </a:rPr>
                        <a:t>UH Forum (officers)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a:effectLst/>
                        </a:rPr>
                        <a:t>26/5/21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3622130704"/>
                  </a:ext>
                </a:extLst>
              </a:tr>
              <a:tr h="301856">
                <a:tc>
                  <a:txBody>
                    <a:bodyPr/>
                    <a:lstStyle/>
                    <a:p>
                      <a:pPr>
                        <a:lnSpc>
                          <a:spcPct val="107000"/>
                        </a:lnSpc>
                        <a:spcAft>
                          <a:spcPts val="600"/>
                        </a:spcAft>
                      </a:pPr>
                      <a:r>
                        <a:rPr lang="en-GB" sz="1400" b="0" dirty="0">
                          <a:effectLst/>
                        </a:rPr>
                        <a:t>WVT Board</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smtClean="0">
                          <a:effectLst/>
                        </a:rPr>
                        <a:t>1/7/21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1714335232"/>
                  </a:ext>
                </a:extLst>
              </a:tr>
              <a:tr h="301856">
                <a:tc>
                  <a:txBody>
                    <a:bodyPr/>
                    <a:lstStyle/>
                    <a:p>
                      <a:pPr>
                        <a:lnSpc>
                          <a:spcPct val="107000"/>
                        </a:lnSpc>
                        <a:spcAft>
                          <a:spcPts val="600"/>
                        </a:spcAft>
                      </a:pPr>
                      <a:r>
                        <a:rPr lang="en-GB" sz="1400" b="0" dirty="0">
                          <a:effectLst/>
                        </a:rPr>
                        <a:t>CPF Forum</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smtClean="0">
                          <a:effectLst/>
                        </a:rPr>
                        <a:t>27/7/21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1674787522"/>
                  </a:ext>
                </a:extLst>
              </a:tr>
              <a:tr h="301856">
                <a:tc>
                  <a:txBody>
                    <a:bodyPr/>
                    <a:lstStyle/>
                    <a:p>
                      <a:pPr>
                        <a:lnSpc>
                          <a:spcPct val="107000"/>
                        </a:lnSpc>
                        <a:spcAft>
                          <a:spcPts val="600"/>
                        </a:spcAft>
                      </a:pPr>
                      <a:r>
                        <a:rPr lang="en-GB" sz="1400" b="0" dirty="0">
                          <a:effectLst/>
                        </a:rPr>
                        <a:t>Management </a:t>
                      </a:r>
                      <a:r>
                        <a:rPr lang="en-GB" sz="1400" b="0" dirty="0" smtClean="0">
                          <a:effectLst/>
                        </a:rPr>
                        <a:t>Board: plans &amp; process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smtClean="0">
                          <a:effectLst/>
                        </a:rPr>
                        <a:t>17/8/21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3201705304"/>
                  </a:ext>
                </a:extLst>
              </a:tr>
              <a:tr h="301856">
                <a:tc>
                  <a:txBody>
                    <a:bodyPr/>
                    <a:lstStyle/>
                    <a:p>
                      <a:pPr>
                        <a:lnSpc>
                          <a:spcPct val="107000"/>
                        </a:lnSpc>
                        <a:spcAft>
                          <a:spcPts val="600"/>
                        </a:spcAft>
                      </a:pPr>
                      <a:r>
                        <a:rPr lang="en-GB" sz="1400" b="0" dirty="0">
                          <a:effectLst/>
                        </a:rPr>
                        <a:t>Informal portfolio holders’ session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a:effectLst/>
                        </a:rPr>
                        <a:t>27/9/21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1259569806"/>
                  </a:ext>
                </a:extLst>
              </a:tr>
              <a:tr h="301856">
                <a:tc>
                  <a:txBody>
                    <a:bodyPr/>
                    <a:lstStyle/>
                    <a:p>
                      <a:pPr>
                        <a:lnSpc>
                          <a:spcPct val="107000"/>
                        </a:lnSpc>
                        <a:spcAft>
                          <a:spcPts val="600"/>
                        </a:spcAft>
                      </a:pPr>
                      <a:r>
                        <a:rPr lang="en-GB" sz="1400" b="0" i="1" dirty="0" smtClean="0">
                          <a:effectLst/>
                          <a:latin typeface="+mn-lt"/>
                          <a:ea typeface="Calibri" panose="020F0502020204030204" pitchFamily="34" charset="0"/>
                          <a:cs typeface="Times New Roman" panose="02020603050405020304" pitchFamily="18" charset="0"/>
                        </a:rPr>
                        <a:t>1-2-1 engagement with key subject matter experts throughout</a:t>
                      </a:r>
                      <a:r>
                        <a:rPr lang="en-GB" sz="1400" b="0" i="1" baseline="0" dirty="0" smtClean="0">
                          <a:effectLst/>
                          <a:latin typeface="+mn-lt"/>
                          <a:ea typeface="Calibri" panose="020F0502020204030204" pitchFamily="34" charset="0"/>
                          <a:cs typeface="Times New Roman" panose="02020603050405020304" pitchFamily="18" charset="0"/>
                        </a:rPr>
                        <a:t> September and October*</a:t>
                      </a:r>
                      <a:endParaRPr lang="en-GB" sz="1400" b="0" i="1" dirty="0">
                        <a:effectLst/>
                        <a:latin typeface="+mn-lt"/>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1445604246"/>
                  </a:ext>
                </a:extLst>
              </a:tr>
              <a:tr h="301856">
                <a:tc>
                  <a:txBody>
                    <a:bodyPr/>
                    <a:lstStyle/>
                    <a:p>
                      <a:pPr>
                        <a:lnSpc>
                          <a:spcPct val="107000"/>
                        </a:lnSpc>
                        <a:spcAft>
                          <a:spcPts val="600"/>
                        </a:spcAft>
                      </a:pPr>
                      <a:r>
                        <a:rPr lang="en-GB" sz="1400" b="0" dirty="0">
                          <a:effectLst/>
                        </a:rPr>
                        <a:t>Community Leaders’ </a:t>
                      </a:r>
                      <a:r>
                        <a:rPr lang="en-GB" sz="1400" b="0" dirty="0" smtClean="0">
                          <a:effectLst/>
                        </a:rPr>
                        <a:t>meeting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dirty="0" smtClean="0">
                          <a:effectLst/>
                        </a:rPr>
                        <a:t>7/10/21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3967810898"/>
                  </a:ext>
                </a:extLst>
              </a:tr>
              <a:tr h="301856">
                <a:tc>
                  <a:txBody>
                    <a:bodyPr/>
                    <a:lstStyle/>
                    <a:p>
                      <a:pPr>
                        <a:lnSpc>
                          <a:spcPct val="107000"/>
                        </a:lnSpc>
                        <a:spcAft>
                          <a:spcPts val="600"/>
                        </a:spcAft>
                      </a:pPr>
                      <a:r>
                        <a:rPr lang="en-GB" sz="1400" b="0" i="0" dirty="0">
                          <a:effectLst/>
                        </a:rPr>
                        <a:t>Business Board</a:t>
                      </a:r>
                      <a:endParaRPr lang="en-GB" sz="14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i="0" dirty="0" smtClean="0">
                          <a:effectLst/>
                          <a:latin typeface="+mn-lt"/>
                          <a:ea typeface="+mn-ea"/>
                          <a:cs typeface="+mn-cs"/>
                        </a:rPr>
                        <a:t>4/10/21</a:t>
                      </a:r>
                      <a:endParaRPr lang="en-GB" sz="1400" i="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2937361614"/>
                  </a:ext>
                </a:extLst>
              </a:tr>
              <a:tr h="301856">
                <a:tc>
                  <a:txBody>
                    <a:bodyPr/>
                    <a:lstStyle/>
                    <a:p>
                      <a:pPr marL="0" algn="l" defTabSz="914400" rtl="0" eaLnBrk="1" latinLnBrk="0" hangingPunct="1">
                        <a:lnSpc>
                          <a:spcPct val="107000"/>
                        </a:lnSpc>
                        <a:spcAft>
                          <a:spcPts val="600"/>
                        </a:spcAft>
                      </a:pPr>
                      <a:r>
                        <a:rPr lang="en-GB" sz="1400" b="0" i="0" kern="1200" dirty="0" smtClean="0">
                          <a:solidFill>
                            <a:schemeClr val="tx1"/>
                          </a:solidFill>
                          <a:effectLst/>
                          <a:latin typeface="+mn-lt"/>
                          <a:ea typeface="+mn-ea"/>
                          <a:cs typeface="+mn-cs"/>
                        </a:rPr>
                        <a:t>CCG</a:t>
                      </a:r>
                      <a:r>
                        <a:rPr lang="en-GB" sz="1400" b="0" i="0" kern="1200" baseline="0" dirty="0" smtClean="0">
                          <a:solidFill>
                            <a:schemeClr val="tx1"/>
                          </a:solidFill>
                          <a:effectLst/>
                          <a:latin typeface="+mn-lt"/>
                          <a:ea typeface="+mn-ea"/>
                          <a:cs typeface="+mn-cs"/>
                        </a:rPr>
                        <a:t> QPR Committee</a:t>
                      </a:r>
                      <a:endParaRPr lang="en-GB" sz="1400" b="0" i="0" kern="1200" dirty="0">
                        <a:solidFill>
                          <a:schemeClr val="tx1"/>
                        </a:solidFill>
                        <a:effectLst/>
                        <a:latin typeface="+mn-lt"/>
                        <a:ea typeface="+mn-ea"/>
                        <a:cs typeface="+mn-cs"/>
                      </a:endParaRPr>
                    </a:p>
                  </a:txBody>
                  <a:tcPr marL="54236" marR="54236" marT="0" marB="0" anchor="ctr"/>
                </a:tc>
                <a:tc>
                  <a:txBody>
                    <a:bodyPr/>
                    <a:lstStyle/>
                    <a:p>
                      <a:pPr marL="0" algn="l" defTabSz="914400" rtl="0" eaLnBrk="1" latinLnBrk="0" hangingPunct="1">
                        <a:lnSpc>
                          <a:spcPct val="107000"/>
                        </a:lnSpc>
                        <a:spcAft>
                          <a:spcPts val="600"/>
                        </a:spcAft>
                      </a:pPr>
                      <a:r>
                        <a:rPr lang="en-GB" sz="1400" i="0" kern="1200" dirty="0" smtClean="0">
                          <a:solidFill>
                            <a:schemeClr val="tx1"/>
                          </a:solidFill>
                          <a:effectLst/>
                          <a:latin typeface="+mn-lt"/>
                          <a:ea typeface="+mn-ea"/>
                          <a:cs typeface="+mn-cs"/>
                        </a:rPr>
                        <a:t>6/10/21</a:t>
                      </a:r>
                      <a:endParaRPr lang="en-GB" sz="1400" i="0" kern="1200" dirty="0">
                        <a:solidFill>
                          <a:schemeClr val="tx1"/>
                        </a:solidFill>
                        <a:effectLst/>
                        <a:latin typeface="+mn-lt"/>
                        <a:ea typeface="+mn-ea"/>
                        <a:cs typeface="+mn-cs"/>
                      </a:endParaRPr>
                    </a:p>
                  </a:txBody>
                  <a:tcPr marL="54236" marR="54236" marT="0" marB="0" anchor="ctr"/>
                </a:tc>
                <a:extLst>
                  <a:ext uri="{0D108BD9-81ED-4DB2-BD59-A6C34878D82A}">
                    <a16:rowId xmlns:a16="http://schemas.microsoft.com/office/drawing/2014/main" val="232971348"/>
                  </a:ext>
                </a:extLst>
              </a:tr>
              <a:tr h="301856">
                <a:tc>
                  <a:txBody>
                    <a:bodyPr/>
                    <a:lstStyle/>
                    <a:p>
                      <a:pPr>
                        <a:lnSpc>
                          <a:spcPct val="107000"/>
                        </a:lnSpc>
                        <a:spcAft>
                          <a:spcPts val="600"/>
                        </a:spcAft>
                      </a:pPr>
                      <a:r>
                        <a:rPr lang="en-GB" sz="1400" b="0" dirty="0" smtClean="0">
                          <a:effectLst/>
                          <a:latin typeface="+mn-lt"/>
                        </a:rPr>
                        <a:t>HWBB workshop</a:t>
                      </a:r>
                      <a:endParaRPr lang="en-GB" sz="1400" b="0" dirty="0">
                        <a:effectLst/>
                        <a:latin typeface="+mn-lt"/>
                      </a:endParaRPr>
                    </a:p>
                  </a:txBody>
                  <a:tcPr marL="54236" marR="54236" marT="0" marB="0" anchor="ctr"/>
                </a:tc>
                <a:tc>
                  <a:txBody>
                    <a:bodyPr/>
                    <a:lstStyle/>
                    <a:p>
                      <a:pPr marL="0" algn="l" defTabSz="914400" rtl="0" eaLnBrk="1" latinLnBrk="0" hangingPunct="1">
                        <a:lnSpc>
                          <a:spcPct val="107000"/>
                        </a:lnSpc>
                        <a:spcAft>
                          <a:spcPts val="600"/>
                        </a:spcAft>
                      </a:pPr>
                      <a:r>
                        <a:rPr lang="en-GB" sz="1400" i="0" kern="1200" dirty="0" smtClean="0">
                          <a:solidFill>
                            <a:schemeClr val="tx1"/>
                          </a:solidFill>
                          <a:effectLst/>
                          <a:latin typeface="+mn-lt"/>
                          <a:ea typeface="+mn-ea"/>
                          <a:cs typeface="+mn-cs"/>
                        </a:rPr>
                        <a:t>1/11/21</a:t>
                      </a:r>
                      <a:endParaRPr lang="en-GB" sz="1400" i="0" kern="1200" dirty="0">
                        <a:solidFill>
                          <a:schemeClr val="tx1"/>
                        </a:solidFill>
                        <a:effectLst/>
                        <a:latin typeface="+mn-lt"/>
                        <a:ea typeface="+mn-ea"/>
                        <a:cs typeface="+mn-cs"/>
                      </a:endParaRPr>
                    </a:p>
                  </a:txBody>
                  <a:tcPr marL="54236" marR="54236" marT="0" marB="0" anchor="ctr"/>
                </a:tc>
                <a:extLst>
                  <a:ext uri="{0D108BD9-81ED-4DB2-BD59-A6C34878D82A}">
                    <a16:rowId xmlns:a16="http://schemas.microsoft.com/office/drawing/2014/main" val="543818820"/>
                  </a:ext>
                </a:extLst>
              </a:tr>
              <a:tr h="301856">
                <a:tc>
                  <a:txBody>
                    <a:bodyPr/>
                    <a:lstStyle/>
                    <a:p>
                      <a:pPr>
                        <a:lnSpc>
                          <a:spcPct val="107000"/>
                        </a:lnSpc>
                        <a:spcAft>
                          <a:spcPts val="600"/>
                        </a:spcAft>
                      </a:pPr>
                      <a:r>
                        <a:rPr lang="en-GB" sz="1400" b="0" dirty="0" smtClean="0">
                          <a:effectLst/>
                          <a:latin typeface="+mn-lt"/>
                          <a:ea typeface="Calibri" panose="020F0502020204030204" pitchFamily="34" charset="0"/>
                          <a:cs typeface="Times New Roman" panose="02020603050405020304" pitchFamily="18" charset="0"/>
                        </a:rPr>
                        <a:t>Community Partnership</a:t>
                      </a:r>
                      <a:r>
                        <a:rPr lang="en-GB" sz="1400" b="0" baseline="0" dirty="0" smtClean="0">
                          <a:effectLst/>
                          <a:latin typeface="+mn-lt"/>
                          <a:ea typeface="Calibri" panose="020F0502020204030204" pitchFamily="34" charset="0"/>
                          <a:cs typeface="Times New Roman" panose="02020603050405020304" pitchFamily="18" charset="0"/>
                        </a:rPr>
                        <a:t> workshop</a:t>
                      </a:r>
                      <a:endParaRPr lang="en-GB" sz="1400" b="0" dirty="0">
                        <a:effectLst/>
                        <a:latin typeface="+mn-lt"/>
                        <a:ea typeface="Calibri" panose="020F0502020204030204" pitchFamily="34" charset="0"/>
                        <a:cs typeface="Times New Roman" panose="02020603050405020304" pitchFamily="18" charset="0"/>
                      </a:endParaRPr>
                    </a:p>
                  </a:txBody>
                  <a:tcPr marL="54236" marR="54236" marT="0" marB="0" anchor="ctr"/>
                </a:tc>
                <a:tc>
                  <a:txBody>
                    <a:bodyPr/>
                    <a:lstStyle/>
                    <a:p>
                      <a:pPr marL="0" algn="l" defTabSz="914400" rtl="0" eaLnBrk="1" latinLnBrk="0" hangingPunct="1">
                        <a:lnSpc>
                          <a:spcPct val="107000"/>
                        </a:lnSpc>
                        <a:spcAft>
                          <a:spcPts val="600"/>
                        </a:spcAft>
                      </a:pPr>
                      <a:r>
                        <a:rPr lang="en-GB" sz="1400" i="0" kern="1200" dirty="0" smtClean="0">
                          <a:solidFill>
                            <a:schemeClr val="tx1"/>
                          </a:solidFill>
                          <a:effectLst/>
                          <a:latin typeface="+mn-lt"/>
                          <a:ea typeface="+mn-ea"/>
                          <a:cs typeface="+mn-cs"/>
                        </a:rPr>
                        <a:t>10/11/21</a:t>
                      </a:r>
                      <a:endParaRPr lang="en-GB" sz="1400" i="0" kern="1200" dirty="0">
                        <a:solidFill>
                          <a:schemeClr val="tx1"/>
                        </a:solidFill>
                        <a:effectLst/>
                        <a:latin typeface="+mn-lt"/>
                        <a:ea typeface="+mn-ea"/>
                        <a:cs typeface="+mn-cs"/>
                      </a:endParaRPr>
                    </a:p>
                  </a:txBody>
                  <a:tcPr marL="54236" marR="54236" marT="0" marB="0" anchor="ctr"/>
                </a:tc>
                <a:extLst>
                  <a:ext uri="{0D108BD9-81ED-4DB2-BD59-A6C34878D82A}">
                    <a16:rowId xmlns:a16="http://schemas.microsoft.com/office/drawing/2014/main" val="638081174"/>
                  </a:ext>
                </a:extLst>
              </a:tr>
              <a:tr h="301856">
                <a:tc>
                  <a:txBody>
                    <a:bodyPr/>
                    <a:lstStyle/>
                    <a:p>
                      <a:pPr>
                        <a:lnSpc>
                          <a:spcPct val="107000"/>
                        </a:lnSpc>
                        <a:spcAft>
                          <a:spcPts val="600"/>
                        </a:spcAft>
                      </a:pPr>
                      <a:r>
                        <a:rPr lang="en-GB" sz="1400" b="0" dirty="0">
                          <a:effectLst/>
                        </a:rPr>
                        <a:t>Management </a:t>
                      </a:r>
                      <a:r>
                        <a:rPr lang="en-GB" sz="1400" b="0" dirty="0" smtClean="0">
                          <a:effectLst/>
                        </a:rPr>
                        <a:t>Board: pre sign-off</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marL="0" algn="l" defTabSz="914400" rtl="0" eaLnBrk="1" latinLnBrk="0" hangingPunct="1">
                        <a:lnSpc>
                          <a:spcPct val="107000"/>
                        </a:lnSpc>
                        <a:spcAft>
                          <a:spcPts val="600"/>
                        </a:spcAft>
                      </a:pPr>
                      <a:r>
                        <a:rPr lang="en-GB" sz="1400" i="1" kern="1200" dirty="0" smtClean="0">
                          <a:solidFill>
                            <a:schemeClr val="tx1"/>
                          </a:solidFill>
                          <a:effectLst/>
                          <a:latin typeface="+mn-lt"/>
                          <a:ea typeface="+mn-ea"/>
                          <a:cs typeface="+mn-cs"/>
                        </a:rPr>
                        <a:t>Nov</a:t>
                      </a:r>
                      <a:endParaRPr lang="en-GB" sz="1400" i="1" kern="1200" dirty="0">
                        <a:solidFill>
                          <a:schemeClr val="tx1"/>
                        </a:solidFill>
                        <a:effectLst/>
                        <a:latin typeface="+mn-lt"/>
                        <a:ea typeface="+mn-ea"/>
                        <a:cs typeface="+mn-cs"/>
                      </a:endParaRPr>
                    </a:p>
                  </a:txBody>
                  <a:tcPr marL="54236" marR="54236" marT="0" marB="0" anchor="ctr"/>
                </a:tc>
                <a:extLst>
                  <a:ext uri="{0D108BD9-81ED-4DB2-BD59-A6C34878D82A}">
                    <a16:rowId xmlns:a16="http://schemas.microsoft.com/office/drawing/2014/main" val="2337098683"/>
                  </a:ext>
                </a:extLst>
              </a:tr>
              <a:tr h="301856">
                <a:tc>
                  <a:txBody>
                    <a:bodyPr/>
                    <a:lstStyle/>
                    <a:p>
                      <a:pPr>
                        <a:lnSpc>
                          <a:spcPct val="107000"/>
                        </a:lnSpc>
                        <a:spcAft>
                          <a:spcPts val="600"/>
                        </a:spcAft>
                      </a:pPr>
                      <a:r>
                        <a:rPr lang="en-GB" sz="1400" b="1" dirty="0" smtClean="0">
                          <a:effectLst/>
                        </a:rPr>
                        <a:t>HWBB sign off</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r>
                        <a:rPr lang="en-GB" sz="1400" b="1" dirty="0" smtClean="0">
                          <a:effectLst/>
                        </a:rPr>
                        <a:t>6/12/21</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1804455476"/>
                  </a:ext>
                </a:extLst>
              </a:tr>
              <a:tr h="301856">
                <a:tc>
                  <a:txBody>
                    <a:bodyPr/>
                    <a:lstStyle/>
                    <a:p>
                      <a:pPr>
                        <a:lnSpc>
                          <a:spcPct val="107000"/>
                        </a:lnSpc>
                        <a:spcAft>
                          <a:spcPts val="600"/>
                        </a:spcAft>
                      </a:pPr>
                      <a:r>
                        <a:rPr lang="en-GB" sz="1400" b="0" i="1" dirty="0" smtClean="0">
                          <a:effectLst/>
                          <a:latin typeface="+mn-lt"/>
                          <a:ea typeface="Calibri" panose="020F0502020204030204" pitchFamily="34" charset="0"/>
                          <a:cs typeface="Times New Roman" panose="02020603050405020304" pitchFamily="18" charset="0"/>
                        </a:rPr>
                        <a:t>Followed by further opportunities for awareness-raising</a:t>
                      </a:r>
                      <a:endParaRPr lang="en-GB" sz="1400" b="0" i="1" dirty="0">
                        <a:effectLst/>
                        <a:latin typeface="+mn-lt"/>
                        <a:ea typeface="Calibri" panose="020F0502020204030204" pitchFamily="34" charset="0"/>
                        <a:cs typeface="Times New Roman" panose="02020603050405020304" pitchFamily="18" charset="0"/>
                      </a:endParaRPr>
                    </a:p>
                  </a:txBody>
                  <a:tcPr marL="54236" marR="54236" marT="0" marB="0" anchor="ctr"/>
                </a:tc>
                <a:tc>
                  <a:txBody>
                    <a:bodyPr/>
                    <a:lstStyle/>
                    <a:p>
                      <a:pPr>
                        <a:lnSpc>
                          <a:spcPct val="107000"/>
                        </a:lnSpc>
                        <a:spcAft>
                          <a:spcPts val="600"/>
                        </a:spcAft>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36" marR="54236" marT="0" marB="0" anchor="ctr"/>
                </a:tc>
                <a:extLst>
                  <a:ext uri="{0D108BD9-81ED-4DB2-BD59-A6C34878D82A}">
                    <a16:rowId xmlns:a16="http://schemas.microsoft.com/office/drawing/2014/main" val="198584977"/>
                  </a:ext>
                </a:extLst>
              </a:tr>
            </a:tbl>
          </a:graphicData>
        </a:graphic>
      </p:graphicFrame>
      <p:sp>
        <p:nvSpPr>
          <p:cNvPr id="2" name="Text Placeholder 1"/>
          <p:cNvSpPr>
            <a:spLocks noGrp="1"/>
          </p:cNvSpPr>
          <p:nvPr>
            <p:ph type="body" sz="half" idx="2"/>
          </p:nvPr>
        </p:nvSpPr>
        <p:spPr>
          <a:xfrm>
            <a:off x="7344497" y="1267691"/>
            <a:ext cx="4376448" cy="4322618"/>
          </a:xfrm>
        </p:spPr>
        <p:txBody>
          <a:bodyPr/>
          <a:lstStyle/>
          <a:p>
            <a:pPr>
              <a:lnSpc>
                <a:spcPct val="100000"/>
              </a:lnSpc>
            </a:pPr>
            <a:r>
              <a:rPr lang="en-GB" b="1" dirty="0" smtClean="0"/>
              <a:t>Acknowledgements for input from colleagues across the council and partners, including:</a:t>
            </a:r>
          </a:p>
          <a:p>
            <a:pPr marL="285750" indent="-285750">
              <a:buFont typeface="Arial" panose="020B0604020202020204" pitchFamily="34" charset="0"/>
              <a:buChar char="•"/>
            </a:pPr>
            <a:r>
              <a:rPr lang="en-GB" dirty="0" smtClean="0"/>
              <a:t>All age commissioning</a:t>
            </a:r>
          </a:p>
          <a:p>
            <a:pPr marL="285750" indent="-285750">
              <a:buFont typeface="Arial" panose="020B0604020202020204" pitchFamily="34" charset="0"/>
              <a:buChar char="•"/>
            </a:pPr>
            <a:r>
              <a:rPr lang="en-GB" dirty="0"/>
              <a:t>CCG information &amp; finance</a:t>
            </a:r>
          </a:p>
          <a:p>
            <a:pPr marL="285750" indent="-285750">
              <a:buFont typeface="Arial" panose="020B0604020202020204" pitchFamily="34" charset="0"/>
              <a:buChar char="•"/>
            </a:pPr>
            <a:r>
              <a:rPr lang="en-GB" dirty="0" smtClean="0"/>
              <a:t>Environmental &amp; environmental health services</a:t>
            </a:r>
          </a:p>
          <a:p>
            <a:pPr marL="285750" indent="-285750">
              <a:buFont typeface="Arial" panose="020B0604020202020204" pitchFamily="34" charset="0"/>
              <a:buChar char="•"/>
            </a:pPr>
            <a:r>
              <a:rPr lang="en-GB" dirty="0" smtClean="0"/>
              <a:t>Education performance &amp; school admissions</a:t>
            </a:r>
          </a:p>
          <a:p>
            <a:pPr marL="285750" indent="-285750">
              <a:buFont typeface="Arial" panose="020B0604020202020204" pitchFamily="34" charset="0"/>
              <a:buChar char="•"/>
            </a:pPr>
            <a:r>
              <a:rPr lang="en-GB" dirty="0" smtClean="0"/>
              <a:t>Housing </a:t>
            </a:r>
          </a:p>
          <a:p>
            <a:pPr marL="285750" indent="-285750">
              <a:buFont typeface="Arial" panose="020B0604020202020204" pitchFamily="34" charset="0"/>
              <a:buChar char="•"/>
            </a:pPr>
            <a:r>
              <a:rPr lang="en-GB" dirty="0"/>
              <a:t>Public health</a:t>
            </a:r>
          </a:p>
          <a:p>
            <a:pPr marL="285750" indent="-285750">
              <a:buFont typeface="Arial" panose="020B0604020202020204" pitchFamily="34" charset="0"/>
              <a:buChar char="•"/>
            </a:pPr>
            <a:r>
              <a:rPr lang="en-GB" dirty="0" smtClean="0"/>
              <a:t>Strategic planning</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276280454"/>
      </p:ext>
    </p:extLst>
  </p:cSld>
  <p:clrMapOvr>
    <a:masterClrMapping/>
  </p:clrMapOvr>
  <mc:AlternateContent xmlns:mc="http://schemas.openxmlformats.org/markup-compatibility/2006" xmlns:p14="http://schemas.microsoft.com/office/powerpoint/2010/main">
    <mc:Choice Requires="p14">
      <p:transition spd="slow" p14:dur="2000" advTm="147"/>
    </mc:Choice>
    <mc:Fallback xmlns="">
      <p:transition spd="slow" advTm="147"/>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35" y="530641"/>
            <a:ext cx="5597648" cy="1920526"/>
          </a:xfrm>
          <a:ln>
            <a:noFill/>
          </a:ln>
        </p:spPr>
        <p:txBody>
          <a:bodyPr wrap="square">
            <a:spAutoFit/>
          </a:bodyPr>
          <a:lstStyle/>
          <a:p>
            <a:r>
              <a:rPr lang="en-US">
                <a:solidFill>
                  <a:srgbClr val="FFC000"/>
                </a:solidFill>
              </a:rPr>
              <a:t>Proportion of the population aged 65+ by sub-locality - 2001</a:t>
            </a:r>
          </a:p>
        </p:txBody>
      </p:sp>
      <p:graphicFrame>
        <p:nvGraphicFramePr>
          <p:cNvPr id="9" name="Table 8" descr="19% of Herefordshire and 16% of England aged 60+ in 2001"/>
          <p:cNvGraphicFramePr>
            <a:graphicFrameLocks noGrp="1"/>
          </p:cNvGraphicFramePr>
          <p:nvPr>
            <p:extLst>
              <p:ext uri="{D42A27DB-BD31-4B8C-83A1-F6EECF244321}">
                <p14:modId xmlns:p14="http://schemas.microsoft.com/office/powerpoint/2010/main" val="2569853942"/>
              </p:ext>
            </p:extLst>
          </p:nvPr>
        </p:nvGraphicFramePr>
        <p:xfrm>
          <a:off x="287899" y="3717278"/>
          <a:ext cx="3082986" cy="1501122"/>
        </p:xfrm>
        <a:graphic>
          <a:graphicData uri="http://schemas.openxmlformats.org/drawingml/2006/table">
            <a:tbl>
              <a:tblPr firstRow="1" bandRow="1"/>
              <a:tblGrid>
                <a:gridCol w="910929">
                  <a:extLst>
                    <a:ext uri="{9D8B030D-6E8A-4147-A177-3AD203B41FA5}">
                      <a16:colId xmlns:a16="http://schemas.microsoft.com/office/drawing/2014/main" val="20000"/>
                    </a:ext>
                  </a:extLst>
                </a:gridCol>
                <a:gridCol w="2172057">
                  <a:extLst>
                    <a:ext uri="{9D8B030D-6E8A-4147-A177-3AD203B41FA5}">
                      <a16:colId xmlns:a16="http://schemas.microsoft.com/office/drawing/2014/main" val="20001"/>
                    </a:ext>
                  </a:extLst>
                </a:gridCol>
              </a:tblGrid>
              <a:tr h="7505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2800" b="1">
                          <a:solidFill>
                            <a:schemeClr val="tx1"/>
                          </a:solidFill>
                          <a:latin typeface="+mj-lt"/>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GB" sz="1800" b="0">
                          <a:solidFill>
                            <a:schemeClr val="tx1"/>
                          </a:solidFill>
                        </a:rPr>
                        <a:t>Herefordshire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750561">
                <a:tc>
                  <a:txBody>
                    <a:bodyPr/>
                    <a:lstStyle/>
                    <a:p>
                      <a:pPr algn="ctr"/>
                      <a:r>
                        <a:rPr lang="en-GB" sz="2800" b="1">
                          <a:solidFill>
                            <a:schemeClr val="tx1"/>
                          </a:solidFill>
                          <a:latin typeface="+mj-lt"/>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lang="en-GB" sz="1800" b="0" dirty="0">
                          <a:solidFill>
                            <a:schemeClr val="tx1"/>
                          </a:solidFill>
                        </a:rPr>
                        <a:t>England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674575134"/>
                  </a:ext>
                </a:extLst>
              </a:tr>
            </a:tbl>
          </a:graphicData>
        </a:graphic>
      </p:graphicFrame>
      <p:pic>
        <p:nvPicPr>
          <p:cNvPr id="10" name="Picture 9" descr="map legend"/>
          <p:cNvPicPr>
            <a:picLocks noChangeAspect="1"/>
          </p:cNvPicPr>
          <p:nvPr/>
        </p:nvPicPr>
        <p:blipFill>
          <a:blip r:embed="rId3"/>
          <a:stretch>
            <a:fillRect/>
          </a:stretch>
        </p:blipFill>
        <p:spPr>
          <a:xfrm>
            <a:off x="3566749" y="3717278"/>
            <a:ext cx="2334086" cy="1440000"/>
          </a:xfrm>
          <a:prstGeom prst="rect">
            <a:avLst/>
          </a:prstGeom>
        </p:spPr>
      </p:pic>
      <p:pic>
        <p:nvPicPr>
          <p:cNvPr id="11" name="Picture 10" descr="map showing sub-localities of Herefordshire shaded accroding to the proportion of the population aged 60+ in 200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1867" t="1256" r="23915" b="1119"/>
          <a:stretch/>
        </p:blipFill>
        <p:spPr bwMode="auto">
          <a:xfrm>
            <a:off x="5720467" y="58994"/>
            <a:ext cx="5172075" cy="592455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87899" y="5805589"/>
            <a:ext cx="5580184" cy="276999"/>
          </a:xfrm>
          <a:prstGeom prst="rect">
            <a:avLst/>
          </a:prstGeom>
          <a:noFill/>
        </p:spPr>
        <p:txBody>
          <a:bodyPr wrap="square" rtlCol="0">
            <a:spAutoFit/>
          </a:bodyPr>
          <a:lstStyle/>
          <a:p>
            <a:r>
              <a:rPr lang="en-US" sz="1200"/>
              <a:t>Crown copyright.  All rights reserved. Herefordshire Council 100024168. (2019)</a:t>
            </a:r>
            <a:endParaRPr lang="en-GB" sz="1200"/>
          </a:p>
        </p:txBody>
      </p:sp>
      <p:sp>
        <p:nvSpPr>
          <p:cNvPr id="6" name="TextBox 5"/>
          <p:cNvSpPr txBox="1"/>
          <p:nvPr/>
        </p:nvSpPr>
        <p:spPr>
          <a:xfrm>
            <a:off x="9151907" y="5630957"/>
            <a:ext cx="2651557" cy="461665"/>
          </a:xfrm>
          <a:prstGeom prst="rect">
            <a:avLst/>
          </a:prstGeom>
          <a:noFill/>
        </p:spPr>
        <p:txBody>
          <a:bodyPr wrap="square" rtlCol="0">
            <a:spAutoFit/>
          </a:bodyPr>
          <a:lstStyle/>
          <a:p>
            <a:r>
              <a:rPr lang="en-US" sz="1200"/>
              <a:t>ONS OA Boundaries are reproduced </a:t>
            </a:r>
          </a:p>
          <a:p>
            <a:r>
              <a:rPr lang="en-US" sz="1200"/>
              <a:t>with the permission of HMSO</a:t>
            </a:r>
            <a:endParaRPr lang="en-GB" sz="1200"/>
          </a:p>
        </p:txBody>
      </p:sp>
    </p:spTree>
    <p:extLst>
      <p:ext uri="{BB962C8B-B14F-4D97-AF65-F5344CB8AC3E}">
        <p14:creationId xmlns:p14="http://schemas.microsoft.com/office/powerpoint/2010/main" val="491139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35" y="530641"/>
            <a:ext cx="5597648" cy="1920526"/>
          </a:xfrm>
          <a:ln>
            <a:noFill/>
          </a:ln>
        </p:spPr>
        <p:txBody>
          <a:bodyPr wrap="square">
            <a:spAutoFit/>
          </a:bodyPr>
          <a:lstStyle/>
          <a:p>
            <a:r>
              <a:rPr lang="en-US">
                <a:solidFill>
                  <a:srgbClr val="FFC000"/>
                </a:solidFill>
              </a:rPr>
              <a:t>Proportion of the population aged 65+ by sub-locality - 2011</a:t>
            </a:r>
          </a:p>
        </p:txBody>
      </p:sp>
      <p:graphicFrame>
        <p:nvGraphicFramePr>
          <p:cNvPr id="9" name="Table 8" descr="21% of Herefordshire and 16% of England aged 60+ in 2011"/>
          <p:cNvGraphicFramePr>
            <a:graphicFrameLocks noGrp="1"/>
          </p:cNvGraphicFramePr>
          <p:nvPr>
            <p:extLst>
              <p:ext uri="{D42A27DB-BD31-4B8C-83A1-F6EECF244321}">
                <p14:modId xmlns:p14="http://schemas.microsoft.com/office/powerpoint/2010/main" val="3585829667"/>
              </p:ext>
            </p:extLst>
          </p:nvPr>
        </p:nvGraphicFramePr>
        <p:xfrm>
          <a:off x="287899" y="3717278"/>
          <a:ext cx="3082986" cy="1501122"/>
        </p:xfrm>
        <a:graphic>
          <a:graphicData uri="http://schemas.openxmlformats.org/drawingml/2006/table">
            <a:tbl>
              <a:tblPr firstRow="1" bandRow="1"/>
              <a:tblGrid>
                <a:gridCol w="910929">
                  <a:extLst>
                    <a:ext uri="{9D8B030D-6E8A-4147-A177-3AD203B41FA5}">
                      <a16:colId xmlns:a16="http://schemas.microsoft.com/office/drawing/2014/main" val="20000"/>
                    </a:ext>
                  </a:extLst>
                </a:gridCol>
                <a:gridCol w="2172057">
                  <a:extLst>
                    <a:ext uri="{9D8B030D-6E8A-4147-A177-3AD203B41FA5}">
                      <a16:colId xmlns:a16="http://schemas.microsoft.com/office/drawing/2014/main" val="20001"/>
                    </a:ext>
                  </a:extLst>
                </a:gridCol>
              </a:tblGrid>
              <a:tr h="7505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2800" b="1">
                          <a:solidFill>
                            <a:schemeClr val="tx1"/>
                          </a:solidFill>
                          <a:latin typeface="+mj-lt"/>
                        </a:rPr>
                        <a:t>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GB" sz="1800" b="0">
                          <a:solidFill>
                            <a:schemeClr val="tx1"/>
                          </a:solidFill>
                        </a:rPr>
                        <a:t>Herefordshire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0"/>
                  </a:ext>
                </a:extLst>
              </a:tr>
              <a:tr h="750561">
                <a:tc>
                  <a:txBody>
                    <a:bodyPr/>
                    <a:lstStyle/>
                    <a:p>
                      <a:pPr algn="ctr"/>
                      <a:r>
                        <a:rPr lang="en-GB" sz="2800" b="1">
                          <a:solidFill>
                            <a:schemeClr val="tx1"/>
                          </a:solidFill>
                          <a:latin typeface="+mj-lt"/>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lang="en-GB" sz="1800" b="0" dirty="0">
                          <a:solidFill>
                            <a:schemeClr val="tx1"/>
                          </a:solidFill>
                        </a:rPr>
                        <a:t>England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674575134"/>
                  </a:ext>
                </a:extLst>
              </a:tr>
            </a:tbl>
          </a:graphicData>
        </a:graphic>
      </p:graphicFrame>
      <p:pic>
        <p:nvPicPr>
          <p:cNvPr id="10" name="Picture 9" descr="map legend"/>
          <p:cNvPicPr>
            <a:picLocks noChangeAspect="1"/>
          </p:cNvPicPr>
          <p:nvPr/>
        </p:nvPicPr>
        <p:blipFill>
          <a:blip r:embed="rId3"/>
          <a:stretch>
            <a:fillRect/>
          </a:stretch>
        </p:blipFill>
        <p:spPr>
          <a:xfrm>
            <a:off x="3566749" y="3717278"/>
            <a:ext cx="2334086" cy="1440000"/>
          </a:xfrm>
          <a:prstGeom prst="rect">
            <a:avLst/>
          </a:prstGeom>
        </p:spPr>
      </p:pic>
      <p:pic>
        <p:nvPicPr>
          <p:cNvPr id="8" name="Picture 7" descr="map showing sub-localities of Herefordshire shaded accroding to the proportion of the population aged 60+ in 201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1867" t="1098" r="24015" b="1120"/>
          <a:stretch/>
        </p:blipFill>
        <p:spPr bwMode="auto">
          <a:xfrm>
            <a:off x="5720467" y="52099"/>
            <a:ext cx="5162550" cy="5934075"/>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87899" y="5805589"/>
            <a:ext cx="5580184" cy="276999"/>
          </a:xfrm>
          <a:prstGeom prst="rect">
            <a:avLst/>
          </a:prstGeom>
          <a:noFill/>
        </p:spPr>
        <p:txBody>
          <a:bodyPr wrap="square" rtlCol="0">
            <a:spAutoFit/>
          </a:bodyPr>
          <a:lstStyle/>
          <a:p>
            <a:r>
              <a:rPr lang="en-US" sz="1200"/>
              <a:t>Crown copyright.  All rights reserved. Herefordshire Council 100024168. (2019)</a:t>
            </a:r>
            <a:endParaRPr lang="en-GB" sz="1200"/>
          </a:p>
        </p:txBody>
      </p:sp>
      <p:sp>
        <p:nvSpPr>
          <p:cNvPr id="6" name="TextBox 5"/>
          <p:cNvSpPr txBox="1"/>
          <p:nvPr/>
        </p:nvSpPr>
        <p:spPr>
          <a:xfrm>
            <a:off x="9151907" y="5630957"/>
            <a:ext cx="2651557" cy="461665"/>
          </a:xfrm>
          <a:prstGeom prst="rect">
            <a:avLst/>
          </a:prstGeom>
          <a:noFill/>
        </p:spPr>
        <p:txBody>
          <a:bodyPr wrap="square" rtlCol="0">
            <a:spAutoFit/>
          </a:bodyPr>
          <a:lstStyle/>
          <a:p>
            <a:r>
              <a:rPr lang="en-US" sz="1200"/>
              <a:t>ONS OA Boundaries are reproduced </a:t>
            </a:r>
          </a:p>
          <a:p>
            <a:r>
              <a:rPr lang="en-US" sz="1200"/>
              <a:t>with the permission of HMSO</a:t>
            </a:r>
            <a:endParaRPr lang="en-GB" sz="1200"/>
          </a:p>
        </p:txBody>
      </p:sp>
    </p:spTree>
    <p:extLst>
      <p:ext uri="{BB962C8B-B14F-4D97-AF65-F5344CB8AC3E}">
        <p14:creationId xmlns:p14="http://schemas.microsoft.com/office/powerpoint/2010/main" val="3057710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35" y="530641"/>
            <a:ext cx="5597648" cy="1920526"/>
          </a:xfrm>
          <a:ln>
            <a:noFill/>
          </a:ln>
        </p:spPr>
        <p:txBody>
          <a:bodyPr wrap="square">
            <a:spAutoFit/>
          </a:bodyPr>
          <a:lstStyle/>
          <a:p>
            <a:r>
              <a:rPr lang="en-US">
                <a:solidFill>
                  <a:srgbClr val="FFC000"/>
                </a:solidFill>
              </a:rPr>
              <a:t>Proportion of the population aged 65+ by sub-locality - 2018</a:t>
            </a:r>
          </a:p>
        </p:txBody>
      </p:sp>
      <p:graphicFrame>
        <p:nvGraphicFramePr>
          <p:cNvPr id="4" name="Table 3" descr="24% of Herefordshire and 18% of England aged 60+ in 2018"/>
          <p:cNvGraphicFramePr>
            <a:graphicFrameLocks noGrp="1"/>
          </p:cNvGraphicFramePr>
          <p:nvPr>
            <p:extLst>
              <p:ext uri="{D42A27DB-BD31-4B8C-83A1-F6EECF244321}">
                <p14:modId xmlns:p14="http://schemas.microsoft.com/office/powerpoint/2010/main" val="4149686749"/>
              </p:ext>
            </p:extLst>
          </p:nvPr>
        </p:nvGraphicFramePr>
        <p:xfrm>
          <a:off x="288757" y="3717278"/>
          <a:ext cx="3082126" cy="1501122"/>
        </p:xfrm>
        <a:graphic>
          <a:graphicData uri="http://schemas.openxmlformats.org/drawingml/2006/table">
            <a:tbl>
              <a:tblPr firstRow="1" bandRow="1"/>
              <a:tblGrid>
                <a:gridCol w="910069">
                  <a:extLst>
                    <a:ext uri="{9D8B030D-6E8A-4147-A177-3AD203B41FA5}">
                      <a16:colId xmlns:a16="http://schemas.microsoft.com/office/drawing/2014/main" val="1563336337"/>
                    </a:ext>
                  </a:extLst>
                </a:gridCol>
                <a:gridCol w="2172057">
                  <a:extLst>
                    <a:ext uri="{9D8B030D-6E8A-4147-A177-3AD203B41FA5}">
                      <a16:colId xmlns:a16="http://schemas.microsoft.com/office/drawing/2014/main" val="2668649217"/>
                    </a:ext>
                  </a:extLst>
                </a:gridCol>
              </a:tblGrid>
              <a:tr h="7505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2800" b="1">
                          <a:solidFill>
                            <a:schemeClr val="tx1"/>
                          </a:solidFill>
                          <a:latin typeface="+mj-lt"/>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400" rtl="0" eaLnBrk="1" latinLnBrk="0" hangingPunct="1"/>
                      <a:r>
                        <a:rPr lang="en-GB" sz="1800" b="0">
                          <a:solidFill>
                            <a:schemeClr val="tx1"/>
                          </a:solidFill>
                        </a:rPr>
                        <a:t>Herefordshire</a:t>
                      </a:r>
                      <a:endParaRPr lang="en-GB" sz="1800" b="0" kern="1200">
                        <a:solidFill>
                          <a:schemeClr val="tx1"/>
                        </a:solidFill>
                        <a:latin typeface="Arial" panose="020B0604020202020204"/>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67030339"/>
                  </a:ext>
                </a:extLst>
              </a:tr>
              <a:tr h="750561">
                <a:tc>
                  <a:txBody>
                    <a:bodyPr/>
                    <a:lstStyle/>
                    <a:p>
                      <a:pPr algn="ctr"/>
                      <a:r>
                        <a:rPr lang="en-GB" sz="2800" b="1">
                          <a:solidFill>
                            <a:schemeClr val="tx1"/>
                          </a:solidFill>
                          <a:latin typeface="+mj-lt"/>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lang="en-GB" sz="1800" b="0" dirty="0">
                          <a:solidFill>
                            <a:schemeClr val="tx1"/>
                          </a:solidFill>
                        </a:rPr>
                        <a:t>England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185610505"/>
                  </a:ext>
                </a:extLst>
              </a:tr>
            </a:tbl>
          </a:graphicData>
        </a:graphic>
      </p:graphicFrame>
      <p:pic>
        <p:nvPicPr>
          <p:cNvPr id="9" name="Picture 8" descr="map legend"/>
          <p:cNvPicPr>
            <a:picLocks noChangeAspect="1"/>
          </p:cNvPicPr>
          <p:nvPr/>
        </p:nvPicPr>
        <p:blipFill>
          <a:blip r:embed="rId3"/>
          <a:stretch>
            <a:fillRect/>
          </a:stretch>
        </p:blipFill>
        <p:spPr>
          <a:xfrm>
            <a:off x="3566749" y="3717278"/>
            <a:ext cx="2334086" cy="1440000"/>
          </a:xfrm>
          <a:prstGeom prst="rect">
            <a:avLst/>
          </a:prstGeom>
        </p:spPr>
      </p:pic>
      <p:pic>
        <p:nvPicPr>
          <p:cNvPr id="8" name="Picture 7" descr="map showing sub-localities of Herefordshire shaded accroding to the proportion of the population aged 60+ in 2018"/>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1867" t="1098" r="24015" b="1120"/>
          <a:stretch/>
        </p:blipFill>
        <p:spPr bwMode="auto">
          <a:xfrm>
            <a:off x="5720467" y="47271"/>
            <a:ext cx="5162550" cy="5934075"/>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87899" y="5805589"/>
            <a:ext cx="5580184" cy="276999"/>
          </a:xfrm>
          <a:prstGeom prst="rect">
            <a:avLst/>
          </a:prstGeom>
          <a:noFill/>
        </p:spPr>
        <p:txBody>
          <a:bodyPr wrap="square" rtlCol="0">
            <a:spAutoFit/>
          </a:bodyPr>
          <a:lstStyle/>
          <a:p>
            <a:r>
              <a:rPr lang="en-US" sz="1200"/>
              <a:t>Crown copyright.  All rights reserved. Herefordshire Council 100024168. (2019)</a:t>
            </a:r>
            <a:endParaRPr lang="en-GB" sz="1200"/>
          </a:p>
        </p:txBody>
      </p:sp>
      <p:sp>
        <p:nvSpPr>
          <p:cNvPr id="6" name="TextBox 5"/>
          <p:cNvSpPr txBox="1"/>
          <p:nvPr/>
        </p:nvSpPr>
        <p:spPr>
          <a:xfrm>
            <a:off x="9151907" y="5630957"/>
            <a:ext cx="2651557" cy="461665"/>
          </a:xfrm>
          <a:prstGeom prst="rect">
            <a:avLst/>
          </a:prstGeom>
          <a:noFill/>
        </p:spPr>
        <p:txBody>
          <a:bodyPr wrap="square" rtlCol="0">
            <a:spAutoFit/>
          </a:bodyPr>
          <a:lstStyle/>
          <a:p>
            <a:r>
              <a:rPr lang="en-US" sz="1200"/>
              <a:t>ONS OA Boundaries are reproduced </a:t>
            </a:r>
          </a:p>
          <a:p>
            <a:r>
              <a:rPr lang="en-US" sz="1200"/>
              <a:t>with the permission of HMSO</a:t>
            </a:r>
            <a:endParaRPr lang="en-GB" sz="1200"/>
          </a:p>
        </p:txBody>
      </p:sp>
    </p:spTree>
    <p:extLst>
      <p:ext uri="{BB962C8B-B14F-4D97-AF65-F5344CB8AC3E}">
        <p14:creationId xmlns:p14="http://schemas.microsoft.com/office/powerpoint/2010/main" val="3652059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35" y="530641"/>
            <a:ext cx="5597648" cy="1920526"/>
          </a:xfrm>
          <a:ln>
            <a:noFill/>
          </a:ln>
        </p:spPr>
        <p:txBody>
          <a:bodyPr wrap="square">
            <a:spAutoFit/>
          </a:bodyPr>
          <a:lstStyle/>
          <a:p>
            <a:r>
              <a:rPr lang="en-US">
                <a:solidFill>
                  <a:srgbClr val="FFC000"/>
                </a:solidFill>
              </a:rPr>
              <a:t>Proportion of the population aged 65+ by sub-locality - 2028</a:t>
            </a:r>
          </a:p>
        </p:txBody>
      </p:sp>
      <p:graphicFrame>
        <p:nvGraphicFramePr>
          <p:cNvPr id="9" name="Table 8" descr="28% of Herefordshire and 21% of England aged 60+ in 2028"/>
          <p:cNvGraphicFramePr>
            <a:graphicFrameLocks noGrp="1"/>
          </p:cNvGraphicFramePr>
          <p:nvPr>
            <p:extLst>
              <p:ext uri="{D42A27DB-BD31-4B8C-83A1-F6EECF244321}">
                <p14:modId xmlns:p14="http://schemas.microsoft.com/office/powerpoint/2010/main" val="3083169275"/>
              </p:ext>
            </p:extLst>
          </p:nvPr>
        </p:nvGraphicFramePr>
        <p:xfrm>
          <a:off x="287899" y="3717278"/>
          <a:ext cx="3082986" cy="1501122"/>
        </p:xfrm>
        <a:graphic>
          <a:graphicData uri="http://schemas.openxmlformats.org/drawingml/2006/table">
            <a:tbl>
              <a:tblPr firstRow="1" bandRow="1"/>
              <a:tblGrid>
                <a:gridCol w="910929">
                  <a:extLst>
                    <a:ext uri="{9D8B030D-6E8A-4147-A177-3AD203B41FA5}">
                      <a16:colId xmlns:a16="http://schemas.microsoft.com/office/drawing/2014/main" val="1563336337"/>
                    </a:ext>
                  </a:extLst>
                </a:gridCol>
                <a:gridCol w="2172057">
                  <a:extLst>
                    <a:ext uri="{9D8B030D-6E8A-4147-A177-3AD203B41FA5}">
                      <a16:colId xmlns:a16="http://schemas.microsoft.com/office/drawing/2014/main" val="2668649217"/>
                    </a:ext>
                  </a:extLst>
                </a:gridCol>
              </a:tblGrid>
              <a:tr h="7505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2800" b="1">
                          <a:solidFill>
                            <a:schemeClr val="bg1"/>
                          </a:solidFill>
                          <a:latin typeface="+mj-lt"/>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9C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GB" sz="1800" b="0">
                          <a:solidFill>
                            <a:schemeClr val="bg1"/>
                          </a:solidFill>
                        </a:rPr>
                        <a:t>Herefordshire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9C0"/>
                    </a:solidFill>
                  </a:tcPr>
                </a:tc>
                <a:extLst>
                  <a:ext uri="{0D108BD9-81ED-4DB2-BD59-A6C34878D82A}">
                    <a16:rowId xmlns:a16="http://schemas.microsoft.com/office/drawing/2014/main" val="1067030339"/>
                  </a:ext>
                </a:extLst>
              </a:tr>
              <a:tr h="750561">
                <a:tc>
                  <a:txBody>
                    <a:bodyPr/>
                    <a:lstStyle/>
                    <a:p>
                      <a:pPr algn="ctr"/>
                      <a:r>
                        <a:rPr lang="en-GB" sz="2800" b="1">
                          <a:solidFill>
                            <a:schemeClr val="tx1"/>
                          </a:solidFill>
                          <a:latin typeface="+mj-lt"/>
                        </a:rPr>
                        <a:t>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6"/>
                    </a:solidFill>
                  </a:tcPr>
                </a:tc>
                <a:tc>
                  <a:txBody>
                    <a:bodyPr/>
                    <a:lstStyle/>
                    <a:p>
                      <a:pPr algn="l"/>
                      <a:r>
                        <a:rPr lang="en-GB" sz="1800" b="0" dirty="0">
                          <a:solidFill>
                            <a:schemeClr val="tx1"/>
                          </a:solidFill>
                        </a:rPr>
                        <a:t>England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6"/>
                    </a:solidFill>
                  </a:tcPr>
                </a:tc>
                <a:extLst>
                  <a:ext uri="{0D108BD9-81ED-4DB2-BD59-A6C34878D82A}">
                    <a16:rowId xmlns:a16="http://schemas.microsoft.com/office/drawing/2014/main" val="1185610505"/>
                  </a:ext>
                </a:extLst>
              </a:tr>
            </a:tbl>
          </a:graphicData>
        </a:graphic>
      </p:graphicFrame>
      <p:pic>
        <p:nvPicPr>
          <p:cNvPr id="10" name="Picture 9" descr="map legend"/>
          <p:cNvPicPr>
            <a:picLocks noChangeAspect="1"/>
          </p:cNvPicPr>
          <p:nvPr/>
        </p:nvPicPr>
        <p:blipFill>
          <a:blip r:embed="rId3"/>
          <a:stretch>
            <a:fillRect/>
          </a:stretch>
        </p:blipFill>
        <p:spPr>
          <a:xfrm>
            <a:off x="3566749" y="3717278"/>
            <a:ext cx="2334086" cy="1440000"/>
          </a:xfrm>
          <a:prstGeom prst="rect">
            <a:avLst/>
          </a:prstGeom>
        </p:spPr>
      </p:pic>
      <p:pic>
        <p:nvPicPr>
          <p:cNvPr id="8" name="Picture 7" descr="map showing sub-localities of Herefordshire shaded accroding to the proportion of the population aged 60+ in 2028"/>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68" t="1098" r="24014" b="1120"/>
          <a:stretch/>
        </p:blipFill>
        <p:spPr bwMode="auto">
          <a:xfrm>
            <a:off x="5734754" y="49469"/>
            <a:ext cx="5153025" cy="5934075"/>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87899" y="5805589"/>
            <a:ext cx="5580184" cy="276999"/>
          </a:xfrm>
          <a:prstGeom prst="rect">
            <a:avLst/>
          </a:prstGeom>
          <a:noFill/>
        </p:spPr>
        <p:txBody>
          <a:bodyPr wrap="square" rtlCol="0">
            <a:spAutoFit/>
          </a:bodyPr>
          <a:lstStyle/>
          <a:p>
            <a:r>
              <a:rPr lang="en-US" sz="1200"/>
              <a:t>Crown copyright.  All rights reserved. Herefordshire Council 100024168. (2019)</a:t>
            </a:r>
            <a:endParaRPr lang="en-GB" sz="1200"/>
          </a:p>
        </p:txBody>
      </p:sp>
      <p:sp>
        <p:nvSpPr>
          <p:cNvPr id="6" name="TextBox 5"/>
          <p:cNvSpPr txBox="1"/>
          <p:nvPr/>
        </p:nvSpPr>
        <p:spPr>
          <a:xfrm>
            <a:off x="9151907" y="5630957"/>
            <a:ext cx="2651557" cy="461665"/>
          </a:xfrm>
          <a:prstGeom prst="rect">
            <a:avLst/>
          </a:prstGeom>
          <a:noFill/>
        </p:spPr>
        <p:txBody>
          <a:bodyPr wrap="square" rtlCol="0">
            <a:spAutoFit/>
          </a:bodyPr>
          <a:lstStyle/>
          <a:p>
            <a:r>
              <a:rPr lang="en-US" sz="1200"/>
              <a:t>ONS OA Boundaries are reproduced </a:t>
            </a:r>
          </a:p>
          <a:p>
            <a:r>
              <a:rPr lang="en-US" sz="1200"/>
              <a:t>with the permission of HMSO</a:t>
            </a:r>
            <a:endParaRPr lang="en-GB" sz="1200"/>
          </a:p>
        </p:txBody>
      </p:sp>
    </p:spTree>
    <p:extLst>
      <p:ext uri="{BB962C8B-B14F-4D97-AF65-F5344CB8AC3E}">
        <p14:creationId xmlns:p14="http://schemas.microsoft.com/office/powerpoint/2010/main" val="381899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9" y="94276"/>
            <a:ext cx="11520000" cy="640784"/>
          </a:xfrm>
        </p:spPr>
        <p:txBody>
          <a:bodyPr>
            <a:normAutofit/>
          </a:bodyPr>
          <a:lstStyle/>
          <a:p>
            <a:r>
              <a:rPr lang="en-GB" sz="2800" dirty="0"/>
              <a:t>Herefordshire’s JSNA</a:t>
            </a:r>
          </a:p>
        </p:txBody>
      </p:sp>
      <p:sp>
        <p:nvSpPr>
          <p:cNvPr id="3" name="Content Placeholder 2"/>
          <p:cNvSpPr>
            <a:spLocks noGrp="1"/>
          </p:cNvSpPr>
          <p:nvPr>
            <p:ph idx="1"/>
          </p:nvPr>
        </p:nvSpPr>
        <p:spPr>
          <a:xfrm>
            <a:off x="8183585" y="870209"/>
            <a:ext cx="3867684" cy="2274315"/>
          </a:xfrm>
          <a:ln w="19050">
            <a:solidFill>
              <a:srgbClr val="FFC000"/>
            </a:solidFill>
          </a:ln>
        </p:spPr>
        <p:txBody>
          <a:bodyPr>
            <a:noAutofit/>
          </a:bodyPr>
          <a:lstStyle/>
          <a:p>
            <a:pPr marL="285750" indent="-285750">
              <a:lnSpc>
                <a:spcPct val="100000"/>
              </a:lnSpc>
              <a:spcBef>
                <a:spcPts val="600"/>
              </a:spcBef>
              <a:spcAft>
                <a:spcPts val="1200"/>
              </a:spcAft>
              <a:buFont typeface="Wingdings" panose="05000000000000000000" pitchFamily="2" charset="2"/>
              <a:buChar char="ü"/>
              <a:defRPr/>
            </a:pPr>
            <a:r>
              <a:rPr lang="en-GB" sz="1600" dirty="0">
                <a:solidFill>
                  <a:prstClr val="black"/>
                </a:solidFill>
              </a:rPr>
              <a:t>Provide the basis for service planning and commissioning decisions for the system</a:t>
            </a:r>
          </a:p>
          <a:p>
            <a:pPr marL="285750" indent="-285750">
              <a:lnSpc>
                <a:spcPct val="100000"/>
              </a:lnSpc>
              <a:spcBef>
                <a:spcPts val="600"/>
              </a:spcBef>
              <a:spcAft>
                <a:spcPts val="1200"/>
              </a:spcAft>
              <a:buFont typeface="Wingdings" panose="05000000000000000000" pitchFamily="2" charset="2"/>
              <a:buChar char="ü"/>
              <a:defRPr/>
            </a:pPr>
            <a:r>
              <a:rPr lang="en-GB" sz="1600" dirty="0">
                <a:solidFill>
                  <a:prstClr val="black"/>
                </a:solidFill>
              </a:rPr>
              <a:t>Jigsaw of disparate evidence: JSNA is opportunity to bring it all together</a:t>
            </a:r>
            <a:endParaRPr lang="en-GB" sz="1600" dirty="0">
              <a:solidFill>
                <a:prstClr val="black"/>
              </a:solidFill>
              <a:cs typeface="Arial"/>
            </a:endParaRPr>
          </a:p>
          <a:p>
            <a:pPr marL="285750" indent="-285750">
              <a:lnSpc>
                <a:spcPct val="100000"/>
              </a:lnSpc>
              <a:spcBef>
                <a:spcPts val="600"/>
              </a:spcBef>
              <a:spcAft>
                <a:spcPts val="1200"/>
              </a:spcAft>
              <a:buFont typeface="Wingdings" panose="05000000000000000000" pitchFamily="2" charset="2"/>
              <a:buChar char="ü"/>
              <a:defRPr/>
            </a:pPr>
            <a:r>
              <a:rPr lang="en-GB" sz="1600" dirty="0">
                <a:solidFill>
                  <a:prstClr val="black"/>
                </a:solidFill>
              </a:rPr>
              <a:t>Anyone making sense of any of this information is part of the JSNA</a:t>
            </a:r>
            <a:endParaRPr lang="en-GB" sz="1600" dirty="0">
              <a:solidFill>
                <a:prstClr val="black"/>
              </a:solidFill>
              <a:cs typeface="Arial"/>
            </a:endParaRPr>
          </a:p>
        </p:txBody>
      </p:sp>
      <p:sp>
        <p:nvSpPr>
          <p:cNvPr id="16" name="Rounded Rectangle 15" descr="&quot;&quot;"/>
          <p:cNvSpPr/>
          <p:nvPr/>
        </p:nvSpPr>
        <p:spPr>
          <a:xfrm>
            <a:off x="93643" y="823549"/>
            <a:ext cx="7885234" cy="516116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2000" b="1" i="0" u="none" strike="noStrike" kern="0" cap="none" spc="0" normalizeH="0" baseline="0" noProof="0">
              <a:ln>
                <a:noFill/>
              </a:ln>
              <a:solidFill>
                <a:srgbClr val="392F2C"/>
              </a:solidFill>
              <a:effectLst/>
              <a:uLnTx/>
              <a:uFillTx/>
              <a:latin typeface="Arial" panose="020B0604020202020204"/>
              <a:ea typeface="+mn-ea"/>
              <a:cs typeface="+mn-cs"/>
            </a:endParaRPr>
          </a:p>
        </p:txBody>
      </p:sp>
      <p:sp>
        <p:nvSpPr>
          <p:cNvPr id="17" name="TextBox 16"/>
          <p:cNvSpPr txBox="1"/>
          <p:nvPr/>
        </p:nvSpPr>
        <p:spPr>
          <a:xfrm>
            <a:off x="542123" y="870209"/>
            <a:ext cx="6988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392F2C"/>
                </a:solidFill>
                <a:effectLst/>
                <a:uLnTx/>
                <a:uFillTx/>
                <a:latin typeface="Arial" panose="020B0604020202020204"/>
                <a:ea typeface="+mn-ea"/>
                <a:cs typeface="+mn-cs"/>
              </a:rPr>
              <a:t>Understanding Herefordshire: people and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Oval 6"/>
          <p:cNvSpPr>
            <a:spLocks noChangeArrowheads="1"/>
          </p:cNvSpPr>
          <p:nvPr/>
        </p:nvSpPr>
        <p:spPr bwMode="auto">
          <a:xfrm>
            <a:off x="337415" y="1327393"/>
            <a:ext cx="7527569" cy="612543"/>
          </a:xfrm>
          <a:prstGeom prst="ellipse">
            <a:avLst/>
          </a:prstGeom>
          <a:solidFill>
            <a:srgbClr val="EB5773"/>
          </a:solidFill>
          <a:ln w="9525">
            <a:solidFill>
              <a:schemeClr val="bg1"/>
            </a:solidFill>
            <a:round/>
            <a:headEnd/>
            <a:tailEnd/>
          </a:ln>
          <a:effectLst/>
        </p:spPr>
        <p:txBody>
          <a:bodyPr wrap="square" lIns="0" tIns="0" rIns="0" bIns="0" anchor="ct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altLang="en-US" sz="1600" b="1" i="1" u="none" strike="noStrike" kern="0" cap="none" spc="0" normalizeH="0" baseline="0" noProof="0">
                <a:ln>
                  <a:noFill/>
                </a:ln>
                <a:solidFill>
                  <a:srgbClr val="392F2C"/>
                </a:solidFill>
                <a:effectLst/>
                <a:uLnTx/>
                <a:uFillTx/>
                <a:latin typeface="Arial" panose="020B0604020202020204"/>
                <a:ea typeface="+mn-ea"/>
                <a:cs typeface="+mn-cs"/>
              </a:rPr>
              <a:t>Live website publishing all JSNA outputs and evidence</a:t>
            </a:r>
          </a:p>
        </p:txBody>
      </p:sp>
      <p:sp>
        <p:nvSpPr>
          <p:cNvPr id="38" name="Oval 6"/>
          <p:cNvSpPr>
            <a:spLocks noChangeArrowheads="1"/>
          </p:cNvSpPr>
          <p:nvPr/>
        </p:nvSpPr>
        <p:spPr bwMode="auto">
          <a:xfrm>
            <a:off x="337415" y="1986285"/>
            <a:ext cx="5822375" cy="498741"/>
          </a:xfrm>
          <a:prstGeom prst="ellipse">
            <a:avLst/>
          </a:prstGeom>
          <a:solidFill>
            <a:srgbClr val="F397A9"/>
          </a:solidFill>
          <a:ln w="9525">
            <a:solidFill>
              <a:schemeClr val="bg1"/>
            </a:solidFill>
            <a:round/>
            <a:headEnd/>
            <a:tailEnd/>
          </a:ln>
          <a:effectLst/>
        </p:spPr>
        <p:txBody>
          <a:bodyPr wrap="square" anchor="ct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altLang="en-US" sz="1400" b="1" i="1" u="none" strike="noStrike" kern="0" cap="none" spc="0" normalizeH="0" baseline="0" noProof="0">
                <a:ln>
                  <a:noFill/>
                </a:ln>
                <a:solidFill>
                  <a:srgbClr val="392F2C"/>
                </a:solidFill>
                <a:effectLst/>
                <a:uLnTx/>
                <a:uFillTx/>
                <a:latin typeface="Arial" panose="020B0604020202020204"/>
                <a:ea typeface="+mn-ea"/>
                <a:cs typeface="+mn-cs"/>
              </a:rPr>
              <a:t>Programme of place- and topic-based outputs</a:t>
            </a:r>
          </a:p>
        </p:txBody>
      </p:sp>
      <p:sp>
        <p:nvSpPr>
          <p:cNvPr id="44" name="Freeform 43"/>
          <p:cNvSpPr>
            <a:spLocks/>
          </p:cNvSpPr>
          <p:nvPr/>
        </p:nvSpPr>
        <p:spPr bwMode="auto">
          <a:xfrm>
            <a:off x="337415" y="2640225"/>
            <a:ext cx="859321" cy="3390838"/>
          </a:xfrm>
          <a:custGeom>
            <a:avLst/>
            <a:gdLst>
              <a:gd name="connsiteX0" fmla="*/ 377034 w 933080"/>
              <a:gd name="connsiteY0" fmla="*/ 2296397 h 3490266"/>
              <a:gd name="connsiteX1" fmla="*/ 376855 w 933080"/>
              <a:gd name="connsiteY1" fmla="*/ 2299742 h 3490266"/>
              <a:gd name="connsiteX2" fmla="*/ 377322 w 933080"/>
              <a:gd name="connsiteY2" fmla="*/ 2310099 h 3490266"/>
              <a:gd name="connsiteX3" fmla="*/ 378723 w 933080"/>
              <a:gd name="connsiteY3" fmla="*/ 2319911 h 3490266"/>
              <a:gd name="connsiteX4" fmla="*/ 381525 w 933080"/>
              <a:gd name="connsiteY4" fmla="*/ 2329723 h 3490266"/>
              <a:gd name="connsiteX5" fmla="*/ 385261 w 933080"/>
              <a:gd name="connsiteY5" fmla="*/ 2338990 h 3490266"/>
              <a:gd name="connsiteX6" fmla="*/ 389932 w 933080"/>
              <a:gd name="connsiteY6" fmla="*/ 2347712 h 3490266"/>
              <a:gd name="connsiteX7" fmla="*/ 395069 w 933080"/>
              <a:gd name="connsiteY7" fmla="*/ 2355888 h 3490266"/>
              <a:gd name="connsiteX8" fmla="*/ 401140 w 933080"/>
              <a:gd name="connsiteY8" fmla="*/ 2364065 h 3490266"/>
              <a:gd name="connsiteX9" fmla="*/ 408145 w 933080"/>
              <a:gd name="connsiteY9" fmla="*/ 2371697 h 3490266"/>
              <a:gd name="connsiteX10" fmla="*/ 415618 w 933080"/>
              <a:gd name="connsiteY10" fmla="*/ 2377148 h 3490266"/>
              <a:gd name="connsiteX11" fmla="*/ 424024 w 933080"/>
              <a:gd name="connsiteY11" fmla="*/ 2383689 h 3490266"/>
              <a:gd name="connsiteX12" fmla="*/ 432431 w 933080"/>
              <a:gd name="connsiteY12" fmla="*/ 2388595 h 3490266"/>
              <a:gd name="connsiteX13" fmla="*/ 442238 w 933080"/>
              <a:gd name="connsiteY13" fmla="*/ 2392411 h 3490266"/>
              <a:gd name="connsiteX14" fmla="*/ 452046 w 933080"/>
              <a:gd name="connsiteY14" fmla="*/ 2395682 h 3490266"/>
              <a:gd name="connsiteX15" fmla="*/ 462787 w 933080"/>
              <a:gd name="connsiteY15" fmla="*/ 2398407 h 3490266"/>
              <a:gd name="connsiteX16" fmla="*/ 473062 w 933080"/>
              <a:gd name="connsiteY16" fmla="*/ 2400043 h 3490266"/>
              <a:gd name="connsiteX17" fmla="*/ 484270 w 933080"/>
              <a:gd name="connsiteY17" fmla="*/ 2400588 h 3490266"/>
              <a:gd name="connsiteX18" fmla="*/ 494545 w 933080"/>
              <a:gd name="connsiteY18" fmla="*/ 2400043 h 3490266"/>
              <a:gd name="connsiteX19" fmla="*/ 505286 w 933080"/>
              <a:gd name="connsiteY19" fmla="*/ 2398407 h 3490266"/>
              <a:gd name="connsiteX20" fmla="*/ 515561 w 933080"/>
              <a:gd name="connsiteY20" fmla="*/ 2395682 h 3490266"/>
              <a:gd name="connsiteX21" fmla="*/ 525368 w 933080"/>
              <a:gd name="connsiteY21" fmla="*/ 2392411 h 3490266"/>
              <a:gd name="connsiteX22" fmla="*/ 535176 w 933080"/>
              <a:gd name="connsiteY22" fmla="*/ 2388595 h 3490266"/>
              <a:gd name="connsiteX23" fmla="*/ 543582 w 933080"/>
              <a:gd name="connsiteY23" fmla="*/ 2383689 h 3490266"/>
              <a:gd name="connsiteX24" fmla="*/ 551989 w 933080"/>
              <a:gd name="connsiteY24" fmla="*/ 2377148 h 3490266"/>
              <a:gd name="connsiteX25" fmla="*/ 559461 w 933080"/>
              <a:gd name="connsiteY25" fmla="*/ 2371697 h 3490266"/>
              <a:gd name="connsiteX26" fmla="*/ 566467 w 933080"/>
              <a:gd name="connsiteY26" fmla="*/ 2364065 h 3490266"/>
              <a:gd name="connsiteX27" fmla="*/ 573005 w 933080"/>
              <a:gd name="connsiteY27" fmla="*/ 2355888 h 3490266"/>
              <a:gd name="connsiteX28" fmla="*/ 577675 w 933080"/>
              <a:gd name="connsiteY28" fmla="*/ 2347712 h 3490266"/>
              <a:gd name="connsiteX29" fmla="*/ 582812 w 933080"/>
              <a:gd name="connsiteY29" fmla="*/ 2338990 h 3490266"/>
              <a:gd name="connsiteX30" fmla="*/ 586082 w 933080"/>
              <a:gd name="connsiteY30" fmla="*/ 2329723 h 3490266"/>
              <a:gd name="connsiteX31" fmla="*/ 588884 w 933080"/>
              <a:gd name="connsiteY31" fmla="*/ 2319911 h 3490266"/>
              <a:gd name="connsiteX32" fmla="*/ 590285 w 933080"/>
              <a:gd name="connsiteY32" fmla="*/ 2310099 h 3490266"/>
              <a:gd name="connsiteX33" fmla="*/ 591219 w 933080"/>
              <a:gd name="connsiteY33" fmla="*/ 2299742 h 3490266"/>
              <a:gd name="connsiteX34" fmla="*/ 590860 w 933080"/>
              <a:gd name="connsiteY34" fmla="*/ 2296397 h 3490266"/>
              <a:gd name="connsiteX35" fmla="*/ 590285 w 933080"/>
              <a:gd name="connsiteY35" fmla="*/ 2302783 h 3490266"/>
              <a:gd name="connsiteX36" fmla="*/ 588884 w 933080"/>
              <a:gd name="connsiteY36" fmla="*/ 2312595 h 3490266"/>
              <a:gd name="connsiteX37" fmla="*/ 586082 w 933080"/>
              <a:gd name="connsiteY37" fmla="*/ 2322407 h 3490266"/>
              <a:gd name="connsiteX38" fmla="*/ 582812 w 933080"/>
              <a:gd name="connsiteY38" fmla="*/ 2331128 h 3490266"/>
              <a:gd name="connsiteX39" fmla="*/ 577675 w 933080"/>
              <a:gd name="connsiteY39" fmla="*/ 2340395 h 3490266"/>
              <a:gd name="connsiteX40" fmla="*/ 572071 w 933080"/>
              <a:gd name="connsiteY40" fmla="*/ 2348572 h 3490266"/>
              <a:gd name="connsiteX41" fmla="*/ 566467 w 933080"/>
              <a:gd name="connsiteY41" fmla="*/ 2356749 h 3490266"/>
              <a:gd name="connsiteX42" fmla="*/ 559461 w 933080"/>
              <a:gd name="connsiteY42" fmla="*/ 2363835 h 3490266"/>
              <a:gd name="connsiteX43" fmla="*/ 551989 w 933080"/>
              <a:gd name="connsiteY43" fmla="*/ 2370376 h 3490266"/>
              <a:gd name="connsiteX44" fmla="*/ 543582 w 933080"/>
              <a:gd name="connsiteY44" fmla="*/ 2376373 h 3490266"/>
              <a:gd name="connsiteX45" fmla="*/ 534242 w 933080"/>
              <a:gd name="connsiteY45" fmla="*/ 2381279 h 3490266"/>
              <a:gd name="connsiteX46" fmla="*/ 525368 w 933080"/>
              <a:gd name="connsiteY46" fmla="*/ 2385095 h 3490266"/>
              <a:gd name="connsiteX47" fmla="*/ 515561 w 933080"/>
              <a:gd name="connsiteY47" fmla="*/ 2388365 h 3490266"/>
              <a:gd name="connsiteX48" fmla="*/ 505286 w 933080"/>
              <a:gd name="connsiteY48" fmla="*/ 2391091 h 3490266"/>
              <a:gd name="connsiteX49" fmla="*/ 494545 w 933080"/>
              <a:gd name="connsiteY49" fmla="*/ 2392181 h 3490266"/>
              <a:gd name="connsiteX50" fmla="*/ 483336 w 933080"/>
              <a:gd name="connsiteY50" fmla="*/ 2393271 h 3490266"/>
              <a:gd name="connsiteX51" fmla="*/ 473062 w 933080"/>
              <a:gd name="connsiteY51" fmla="*/ 2392181 h 3490266"/>
              <a:gd name="connsiteX52" fmla="*/ 461853 w 933080"/>
              <a:gd name="connsiteY52" fmla="*/ 2391091 h 3490266"/>
              <a:gd name="connsiteX53" fmla="*/ 452046 w 933080"/>
              <a:gd name="connsiteY53" fmla="*/ 2388365 h 3490266"/>
              <a:gd name="connsiteX54" fmla="*/ 442238 w 933080"/>
              <a:gd name="connsiteY54" fmla="*/ 2385095 h 3490266"/>
              <a:gd name="connsiteX55" fmla="*/ 432431 w 933080"/>
              <a:gd name="connsiteY55" fmla="*/ 2381279 h 3490266"/>
              <a:gd name="connsiteX56" fmla="*/ 423557 w 933080"/>
              <a:gd name="connsiteY56" fmla="*/ 2376373 h 3490266"/>
              <a:gd name="connsiteX57" fmla="*/ 415618 w 933080"/>
              <a:gd name="connsiteY57" fmla="*/ 2370376 h 3490266"/>
              <a:gd name="connsiteX58" fmla="*/ 408145 w 933080"/>
              <a:gd name="connsiteY58" fmla="*/ 2363835 h 3490266"/>
              <a:gd name="connsiteX59" fmla="*/ 401140 w 933080"/>
              <a:gd name="connsiteY59" fmla="*/ 2356749 h 3490266"/>
              <a:gd name="connsiteX60" fmla="*/ 395069 w 933080"/>
              <a:gd name="connsiteY60" fmla="*/ 2348572 h 3490266"/>
              <a:gd name="connsiteX61" fmla="*/ 389464 w 933080"/>
              <a:gd name="connsiteY61" fmla="*/ 2340395 h 3490266"/>
              <a:gd name="connsiteX62" fmla="*/ 385261 w 933080"/>
              <a:gd name="connsiteY62" fmla="*/ 2331128 h 3490266"/>
              <a:gd name="connsiteX63" fmla="*/ 381525 w 933080"/>
              <a:gd name="connsiteY63" fmla="*/ 2322407 h 3490266"/>
              <a:gd name="connsiteX64" fmla="*/ 378723 w 933080"/>
              <a:gd name="connsiteY64" fmla="*/ 2312595 h 3490266"/>
              <a:gd name="connsiteX65" fmla="*/ 377322 w 933080"/>
              <a:gd name="connsiteY65" fmla="*/ 2302783 h 3490266"/>
              <a:gd name="connsiteX66" fmla="*/ 556458 w 933080"/>
              <a:gd name="connsiteY66" fmla="*/ 1134631 h 3490266"/>
              <a:gd name="connsiteX67" fmla="*/ 563231 w 933080"/>
              <a:gd name="connsiteY67" fmla="*/ 1142009 h 3490266"/>
              <a:gd name="connsiteX68" fmla="*/ 566967 w 933080"/>
              <a:gd name="connsiteY68" fmla="*/ 1146370 h 3490266"/>
              <a:gd name="connsiteX69" fmla="*/ 570236 w 933080"/>
              <a:gd name="connsiteY69" fmla="*/ 1151821 h 3490266"/>
              <a:gd name="connsiteX70" fmla="*/ 573038 w 933080"/>
              <a:gd name="connsiteY70" fmla="*/ 1157817 h 3490266"/>
              <a:gd name="connsiteX71" fmla="*/ 575840 w 933080"/>
              <a:gd name="connsiteY71" fmla="*/ 1163269 h 3490266"/>
              <a:gd name="connsiteX72" fmla="*/ 578643 w 933080"/>
              <a:gd name="connsiteY72" fmla="*/ 1170900 h 3490266"/>
              <a:gd name="connsiteX73" fmla="*/ 580044 w 933080"/>
              <a:gd name="connsiteY73" fmla="*/ 1177987 h 3490266"/>
              <a:gd name="connsiteX74" fmla="*/ 581445 w 933080"/>
              <a:gd name="connsiteY74" fmla="*/ 1187253 h 3490266"/>
              <a:gd name="connsiteX75" fmla="*/ 582379 w 933080"/>
              <a:gd name="connsiteY75" fmla="*/ 1195430 h 3490266"/>
              <a:gd name="connsiteX76" fmla="*/ 581445 w 933080"/>
              <a:gd name="connsiteY76" fmla="*/ 1205787 h 3490266"/>
              <a:gd name="connsiteX77" fmla="*/ 580044 w 933080"/>
              <a:gd name="connsiteY77" fmla="*/ 1215599 h 3490266"/>
              <a:gd name="connsiteX78" fmla="*/ 577242 w 933080"/>
              <a:gd name="connsiteY78" fmla="*/ 1225411 h 3490266"/>
              <a:gd name="connsiteX79" fmla="*/ 573972 w 933080"/>
              <a:gd name="connsiteY79" fmla="*/ 1234133 h 3490266"/>
              <a:gd name="connsiteX80" fmla="*/ 568835 w 933080"/>
              <a:gd name="connsiteY80" fmla="*/ 1243400 h 3490266"/>
              <a:gd name="connsiteX81" fmla="*/ 563231 w 933080"/>
              <a:gd name="connsiteY81" fmla="*/ 1251577 h 3490266"/>
              <a:gd name="connsiteX82" fmla="*/ 557627 w 933080"/>
              <a:gd name="connsiteY82" fmla="*/ 1259753 h 3490266"/>
              <a:gd name="connsiteX83" fmla="*/ 550621 w 933080"/>
              <a:gd name="connsiteY83" fmla="*/ 1266840 h 3490266"/>
              <a:gd name="connsiteX84" fmla="*/ 543149 w 933080"/>
              <a:gd name="connsiteY84" fmla="*/ 1273381 h 3490266"/>
              <a:gd name="connsiteX85" fmla="*/ 534742 w 933080"/>
              <a:gd name="connsiteY85" fmla="*/ 1279377 h 3490266"/>
              <a:gd name="connsiteX86" fmla="*/ 525402 w 933080"/>
              <a:gd name="connsiteY86" fmla="*/ 1284283 h 3490266"/>
              <a:gd name="connsiteX87" fmla="*/ 516528 w 933080"/>
              <a:gd name="connsiteY87" fmla="*/ 1288099 h 3490266"/>
              <a:gd name="connsiteX88" fmla="*/ 506721 w 933080"/>
              <a:gd name="connsiteY88" fmla="*/ 1291370 h 3490266"/>
              <a:gd name="connsiteX89" fmla="*/ 496446 w 933080"/>
              <a:gd name="connsiteY89" fmla="*/ 1294095 h 3490266"/>
              <a:gd name="connsiteX90" fmla="*/ 485705 w 933080"/>
              <a:gd name="connsiteY90" fmla="*/ 1295186 h 3490266"/>
              <a:gd name="connsiteX91" fmla="*/ 474496 w 933080"/>
              <a:gd name="connsiteY91" fmla="*/ 1296276 h 3490266"/>
              <a:gd name="connsiteX92" fmla="*/ 464222 w 933080"/>
              <a:gd name="connsiteY92" fmla="*/ 1295186 h 3490266"/>
              <a:gd name="connsiteX93" fmla="*/ 453013 w 933080"/>
              <a:gd name="connsiteY93" fmla="*/ 1294095 h 3490266"/>
              <a:gd name="connsiteX94" fmla="*/ 443206 w 933080"/>
              <a:gd name="connsiteY94" fmla="*/ 1291370 h 3490266"/>
              <a:gd name="connsiteX95" fmla="*/ 433398 w 933080"/>
              <a:gd name="connsiteY95" fmla="*/ 1288099 h 3490266"/>
              <a:gd name="connsiteX96" fmla="*/ 423591 w 933080"/>
              <a:gd name="connsiteY96" fmla="*/ 1284283 h 3490266"/>
              <a:gd name="connsiteX97" fmla="*/ 414717 w 933080"/>
              <a:gd name="connsiteY97" fmla="*/ 1279377 h 3490266"/>
              <a:gd name="connsiteX98" fmla="*/ 407285 w 933080"/>
              <a:gd name="connsiteY98" fmla="*/ 1273764 h 3490266"/>
              <a:gd name="connsiteX99" fmla="*/ 408145 w 933080"/>
              <a:gd name="connsiteY99" fmla="*/ 1274701 h 3490266"/>
              <a:gd name="connsiteX100" fmla="*/ 415618 w 933080"/>
              <a:gd name="connsiteY100" fmla="*/ 1280152 h 3490266"/>
              <a:gd name="connsiteX101" fmla="*/ 424024 w 933080"/>
              <a:gd name="connsiteY101" fmla="*/ 1286694 h 3490266"/>
              <a:gd name="connsiteX102" fmla="*/ 432431 w 933080"/>
              <a:gd name="connsiteY102" fmla="*/ 1291600 h 3490266"/>
              <a:gd name="connsiteX103" fmla="*/ 442238 w 933080"/>
              <a:gd name="connsiteY103" fmla="*/ 1295416 h 3490266"/>
              <a:gd name="connsiteX104" fmla="*/ 452046 w 933080"/>
              <a:gd name="connsiteY104" fmla="*/ 1298686 h 3490266"/>
              <a:gd name="connsiteX105" fmla="*/ 462787 w 933080"/>
              <a:gd name="connsiteY105" fmla="*/ 1301412 h 3490266"/>
              <a:gd name="connsiteX106" fmla="*/ 473062 w 933080"/>
              <a:gd name="connsiteY106" fmla="*/ 1303047 h 3490266"/>
              <a:gd name="connsiteX107" fmla="*/ 484270 w 933080"/>
              <a:gd name="connsiteY107" fmla="*/ 1303592 h 3490266"/>
              <a:gd name="connsiteX108" fmla="*/ 494545 w 933080"/>
              <a:gd name="connsiteY108" fmla="*/ 1303047 h 3490266"/>
              <a:gd name="connsiteX109" fmla="*/ 505286 w 933080"/>
              <a:gd name="connsiteY109" fmla="*/ 1301412 h 3490266"/>
              <a:gd name="connsiteX110" fmla="*/ 515561 w 933080"/>
              <a:gd name="connsiteY110" fmla="*/ 1298686 h 3490266"/>
              <a:gd name="connsiteX111" fmla="*/ 525368 w 933080"/>
              <a:gd name="connsiteY111" fmla="*/ 1295416 h 3490266"/>
              <a:gd name="connsiteX112" fmla="*/ 535176 w 933080"/>
              <a:gd name="connsiteY112" fmla="*/ 1291600 h 3490266"/>
              <a:gd name="connsiteX113" fmla="*/ 543582 w 933080"/>
              <a:gd name="connsiteY113" fmla="*/ 1286694 h 3490266"/>
              <a:gd name="connsiteX114" fmla="*/ 551989 w 933080"/>
              <a:gd name="connsiteY114" fmla="*/ 1280152 h 3490266"/>
              <a:gd name="connsiteX115" fmla="*/ 559461 w 933080"/>
              <a:gd name="connsiteY115" fmla="*/ 1274701 h 3490266"/>
              <a:gd name="connsiteX116" fmla="*/ 566467 w 933080"/>
              <a:gd name="connsiteY116" fmla="*/ 1267070 h 3490266"/>
              <a:gd name="connsiteX117" fmla="*/ 573005 w 933080"/>
              <a:gd name="connsiteY117" fmla="*/ 1258893 h 3490266"/>
              <a:gd name="connsiteX118" fmla="*/ 577675 w 933080"/>
              <a:gd name="connsiteY118" fmla="*/ 1250716 h 3490266"/>
              <a:gd name="connsiteX119" fmla="*/ 582812 w 933080"/>
              <a:gd name="connsiteY119" fmla="*/ 1241995 h 3490266"/>
              <a:gd name="connsiteX120" fmla="*/ 586082 w 933080"/>
              <a:gd name="connsiteY120" fmla="*/ 1232728 h 3490266"/>
              <a:gd name="connsiteX121" fmla="*/ 588884 w 933080"/>
              <a:gd name="connsiteY121" fmla="*/ 1222916 h 3490266"/>
              <a:gd name="connsiteX122" fmla="*/ 590285 w 933080"/>
              <a:gd name="connsiteY122" fmla="*/ 1213104 h 3490266"/>
              <a:gd name="connsiteX123" fmla="*/ 591219 w 933080"/>
              <a:gd name="connsiteY123" fmla="*/ 1202747 h 3490266"/>
              <a:gd name="connsiteX124" fmla="*/ 590285 w 933080"/>
              <a:gd name="connsiteY124" fmla="*/ 1194025 h 3490266"/>
              <a:gd name="connsiteX125" fmla="*/ 589818 w 933080"/>
              <a:gd name="connsiteY125" fmla="*/ 1185848 h 3490266"/>
              <a:gd name="connsiteX126" fmla="*/ 587483 w 933080"/>
              <a:gd name="connsiteY126" fmla="*/ 1178217 h 3490266"/>
              <a:gd name="connsiteX127" fmla="*/ 585614 w 933080"/>
              <a:gd name="connsiteY127" fmla="*/ 1171130 h 3490266"/>
              <a:gd name="connsiteX128" fmla="*/ 582812 w 933080"/>
              <a:gd name="connsiteY128" fmla="*/ 1165134 h 3490266"/>
              <a:gd name="connsiteX129" fmla="*/ 579076 w 933080"/>
              <a:gd name="connsiteY129" fmla="*/ 1158593 h 3490266"/>
              <a:gd name="connsiteX130" fmla="*/ 575807 w 933080"/>
              <a:gd name="connsiteY130" fmla="*/ 1153687 h 3490266"/>
              <a:gd name="connsiteX131" fmla="*/ 572071 w 933080"/>
              <a:gd name="connsiteY131" fmla="*/ 1148780 h 3490266"/>
              <a:gd name="connsiteX132" fmla="*/ 565065 w 933080"/>
              <a:gd name="connsiteY132" fmla="*/ 1141694 h 3490266"/>
              <a:gd name="connsiteX133" fmla="*/ 559461 w 933080"/>
              <a:gd name="connsiteY133" fmla="*/ 1136788 h 3490266"/>
              <a:gd name="connsiteX134" fmla="*/ 0 w 933080"/>
              <a:gd name="connsiteY134" fmla="*/ 0 h 3490266"/>
              <a:gd name="connsiteX135" fmla="*/ 421723 w 933080"/>
              <a:gd name="connsiteY135" fmla="*/ 0 h 3490266"/>
              <a:gd name="connsiteX136" fmla="*/ 423591 w 933080"/>
              <a:gd name="connsiteY136" fmla="*/ 3816 h 3490266"/>
              <a:gd name="connsiteX137" fmla="*/ 424525 w 933080"/>
              <a:gd name="connsiteY137" fmla="*/ 8177 h 3490266"/>
              <a:gd name="connsiteX138" fmla="*/ 424525 w 933080"/>
              <a:gd name="connsiteY138" fmla="*/ 13083 h 3490266"/>
              <a:gd name="connsiteX139" fmla="*/ 423124 w 933080"/>
              <a:gd name="connsiteY139" fmla="*/ 17989 h 3490266"/>
              <a:gd name="connsiteX140" fmla="*/ 420322 w 933080"/>
              <a:gd name="connsiteY140" fmla="*/ 22895 h 3490266"/>
              <a:gd name="connsiteX141" fmla="*/ 416585 w 933080"/>
              <a:gd name="connsiteY141" fmla="*/ 27255 h 3490266"/>
              <a:gd name="connsiteX142" fmla="*/ 411915 w 933080"/>
              <a:gd name="connsiteY142" fmla="*/ 31616 h 3490266"/>
              <a:gd name="connsiteX143" fmla="*/ 405377 w 933080"/>
              <a:gd name="connsiteY143" fmla="*/ 35432 h 3490266"/>
              <a:gd name="connsiteX144" fmla="*/ 399305 w 933080"/>
              <a:gd name="connsiteY144" fmla="*/ 39793 h 3490266"/>
              <a:gd name="connsiteX145" fmla="*/ 393701 w 933080"/>
              <a:gd name="connsiteY145" fmla="*/ 44699 h 3490266"/>
              <a:gd name="connsiteX146" fmla="*/ 386696 w 933080"/>
              <a:gd name="connsiteY146" fmla="*/ 51785 h 3490266"/>
              <a:gd name="connsiteX147" fmla="*/ 383427 w 933080"/>
              <a:gd name="connsiteY147" fmla="*/ 56692 h 3490266"/>
              <a:gd name="connsiteX148" fmla="*/ 379690 w 933080"/>
              <a:gd name="connsiteY148" fmla="*/ 61598 h 3490266"/>
              <a:gd name="connsiteX149" fmla="*/ 376888 w 933080"/>
              <a:gd name="connsiteY149" fmla="*/ 68139 h 3490266"/>
              <a:gd name="connsiteX150" fmla="*/ 373619 w 933080"/>
              <a:gd name="connsiteY150" fmla="*/ 74135 h 3490266"/>
              <a:gd name="connsiteX151" fmla="*/ 371284 w 933080"/>
              <a:gd name="connsiteY151" fmla="*/ 81222 h 3490266"/>
              <a:gd name="connsiteX152" fmla="*/ 369416 w 933080"/>
              <a:gd name="connsiteY152" fmla="*/ 88853 h 3490266"/>
              <a:gd name="connsiteX153" fmla="*/ 368482 w 933080"/>
              <a:gd name="connsiteY153" fmla="*/ 97030 h 3490266"/>
              <a:gd name="connsiteX154" fmla="*/ 368015 w 933080"/>
              <a:gd name="connsiteY154" fmla="*/ 105752 h 3490266"/>
              <a:gd name="connsiteX155" fmla="*/ 368482 w 933080"/>
              <a:gd name="connsiteY155" fmla="*/ 116109 h 3490266"/>
              <a:gd name="connsiteX156" fmla="*/ 369883 w 933080"/>
              <a:gd name="connsiteY156" fmla="*/ 125921 h 3490266"/>
              <a:gd name="connsiteX157" fmla="*/ 372685 w 933080"/>
              <a:gd name="connsiteY157" fmla="*/ 135733 h 3490266"/>
              <a:gd name="connsiteX158" fmla="*/ 376421 w 933080"/>
              <a:gd name="connsiteY158" fmla="*/ 145000 h 3490266"/>
              <a:gd name="connsiteX159" fmla="*/ 381092 w 933080"/>
              <a:gd name="connsiteY159" fmla="*/ 153721 h 3490266"/>
              <a:gd name="connsiteX160" fmla="*/ 386229 w 933080"/>
              <a:gd name="connsiteY160" fmla="*/ 161898 h 3490266"/>
              <a:gd name="connsiteX161" fmla="*/ 392300 w 933080"/>
              <a:gd name="connsiteY161" fmla="*/ 170075 h 3490266"/>
              <a:gd name="connsiteX162" fmla="*/ 399305 w 933080"/>
              <a:gd name="connsiteY162" fmla="*/ 177706 h 3490266"/>
              <a:gd name="connsiteX163" fmla="*/ 406778 w 933080"/>
              <a:gd name="connsiteY163" fmla="*/ 183157 h 3490266"/>
              <a:gd name="connsiteX164" fmla="*/ 415184 w 933080"/>
              <a:gd name="connsiteY164" fmla="*/ 189699 h 3490266"/>
              <a:gd name="connsiteX165" fmla="*/ 423591 w 933080"/>
              <a:gd name="connsiteY165" fmla="*/ 194605 h 3490266"/>
              <a:gd name="connsiteX166" fmla="*/ 433398 w 933080"/>
              <a:gd name="connsiteY166" fmla="*/ 198421 h 3490266"/>
              <a:gd name="connsiteX167" fmla="*/ 443206 w 933080"/>
              <a:gd name="connsiteY167" fmla="*/ 201691 h 3490266"/>
              <a:gd name="connsiteX168" fmla="*/ 453947 w 933080"/>
              <a:gd name="connsiteY168" fmla="*/ 204417 h 3490266"/>
              <a:gd name="connsiteX169" fmla="*/ 464222 w 933080"/>
              <a:gd name="connsiteY169" fmla="*/ 206052 h 3490266"/>
              <a:gd name="connsiteX170" fmla="*/ 475430 w 933080"/>
              <a:gd name="connsiteY170" fmla="*/ 206597 h 3490266"/>
              <a:gd name="connsiteX171" fmla="*/ 485705 w 933080"/>
              <a:gd name="connsiteY171" fmla="*/ 206052 h 3490266"/>
              <a:gd name="connsiteX172" fmla="*/ 496446 w 933080"/>
              <a:gd name="connsiteY172" fmla="*/ 204417 h 3490266"/>
              <a:gd name="connsiteX173" fmla="*/ 506721 w 933080"/>
              <a:gd name="connsiteY173" fmla="*/ 201691 h 3490266"/>
              <a:gd name="connsiteX174" fmla="*/ 516528 w 933080"/>
              <a:gd name="connsiteY174" fmla="*/ 198421 h 3490266"/>
              <a:gd name="connsiteX175" fmla="*/ 526336 w 933080"/>
              <a:gd name="connsiteY175" fmla="*/ 194605 h 3490266"/>
              <a:gd name="connsiteX176" fmla="*/ 534742 w 933080"/>
              <a:gd name="connsiteY176" fmla="*/ 189699 h 3490266"/>
              <a:gd name="connsiteX177" fmla="*/ 543149 w 933080"/>
              <a:gd name="connsiteY177" fmla="*/ 183157 h 3490266"/>
              <a:gd name="connsiteX178" fmla="*/ 550621 w 933080"/>
              <a:gd name="connsiteY178" fmla="*/ 177706 h 3490266"/>
              <a:gd name="connsiteX179" fmla="*/ 557627 w 933080"/>
              <a:gd name="connsiteY179" fmla="*/ 170075 h 3490266"/>
              <a:gd name="connsiteX180" fmla="*/ 564165 w 933080"/>
              <a:gd name="connsiteY180" fmla="*/ 161898 h 3490266"/>
              <a:gd name="connsiteX181" fmla="*/ 568835 w 933080"/>
              <a:gd name="connsiteY181" fmla="*/ 153721 h 3490266"/>
              <a:gd name="connsiteX182" fmla="*/ 573972 w 933080"/>
              <a:gd name="connsiteY182" fmla="*/ 145000 h 3490266"/>
              <a:gd name="connsiteX183" fmla="*/ 577242 w 933080"/>
              <a:gd name="connsiteY183" fmla="*/ 135733 h 3490266"/>
              <a:gd name="connsiteX184" fmla="*/ 580044 w 933080"/>
              <a:gd name="connsiteY184" fmla="*/ 125921 h 3490266"/>
              <a:gd name="connsiteX185" fmla="*/ 581445 w 933080"/>
              <a:gd name="connsiteY185" fmla="*/ 116109 h 3490266"/>
              <a:gd name="connsiteX186" fmla="*/ 582379 w 933080"/>
              <a:gd name="connsiteY186" fmla="*/ 105752 h 3490266"/>
              <a:gd name="connsiteX187" fmla="*/ 581445 w 933080"/>
              <a:gd name="connsiteY187" fmla="*/ 97030 h 3490266"/>
              <a:gd name="connsiteX188" fmla="*/ 580978 w 933080"/>
              <a:gd name="connsiteY188" fmla="*/ 88853 h 3490266"/>
              <a:gd name="connsiteX189" fmla="*/ 578643 w 933080"/>
              <a:gd name="connsiteY189" fmla="*/ 81222 h 3490266"/>
              <a:gd name="connsiteX190" fmla="*/ 576774 w 933080"/>
              <a:gd name="connsiteY190" fmla="*/ 74135 h 3490266"/>
              <a:gd name="connsiteX191" fmla="*/ 573972 w 933080"/>
              <a:gd name="connsiteY191" fmla="*/ 68139 h 3490266"/>
              <a:gd name="connsiteX192" fmla="*/ 570236 w 933080"/>
              <a:gd name="connsiteY192" fmla="*/ 61598 h 3490266"/>
              <a:gd name="connsiteX193" fmla="*/ 566967 w 933080"/>
              <a:gd name="connsiteY193" fmla="*/ 56692 h 3490266"/>
              <a:gd name="connsiteX194" fmla="*/ 563231 w 933080"/>
              <a:gd name="connsiteY194" fmla="*/ 51785 h 3490266"/>
              <a:gd name="connsiteX195" fmla="*/ 556225 w 933080"/>
              <a:gd name="connsiteY195" fmla="*/ 44699 h 3490266"/>
              <a:gd name="connsiteX196" fmla="*/ 550621 w 933080"/>
              <a:gd name="connsiteY196" fmla="*/ 39793 h 3490266"/>
              <a:gd name="connsiteX197" fmla="*/ 544550 w 933080"/>
              <a:gd name="connsiteY197" fmla="*/ 35432 h 3490266"/>
              <a:gd name="connsiteX198" fmla="*/ 538012 w 933080"/>
              <a:gd name="connsiteY198" fmla="*/ 31616 h 3490266"/>
              <a:gd name="connsiteX199" fmla="*/ 533341 w 933080"/>
              <a:gd name="connsiteY199" fmla="*/ 27255 h 3490266"/>
              <a:gd name="connsiteX200" fmla="*/ 529605 w 933080"/>
              <a:gd name="connsiteY200" fmla="*/ 22895 h 3490266"/>
              <a:gd name="connsiteX201" fmla="*/ 526803 w 933080"/>
              <a:gd name="connsiteY201" fmla="*/ 17989 h 3490266"/>
              <a:gd name="connsiteX202" fmla="*/ 525402 w 933080"/>
              <a:gd name="connsiteY202" fmla="*/ 13083 h 3490266"/>
              <a:gd name="connsiteX203" fmla="*/ 525402 w 933080"/>
              <a:gd name="connsiteY203" fmla="*/ 8177 h 3490266"/>
              <a:gd name="connsiteX204" fmla="*/ 526336 w 933080"/>
              <a:gd name="connsiteY204" fmla="*/ 3816 h 3490266"/>
              <a:gd name="connsiteX205" fmla="*/ 528204 w 933080"/>
              <a:gd name="connsiteY205" fmla="*/ 0 h 3490266"/>
              <a:gd name="connsiteX206" fmla="*/ 924240 w 933080"/>
              <a:gd name="connsiteY206" fmla="*/ 0 h 3490266"/>
              <a:gd name="connsiteX207" fmla="*/ 924240 w 933080"/>
              <a:gd name="connsiteY207" fmla="*/ 490601 h 3490266"/>
              <a:gd name="connsiteX208" fmla="*/ 920971 w 933080"/>
              <a:gd name="connsiteY208" fmla="*/ 494416 h 3490266"/>
              <a:gd name="connsiteX209" fmla="*/ 917235 w 933080"/>
              <a:gd name="connsiteY209" fmla="*/ 497142 h 3490266"/>
              <a:gd name="connsiteX210" fmla="*/ 913032 w 933080"/>
              <a:gd name="connsiteY210" fmla="*/ 497687 h 3490266"/>
              <a:gd name="connsiteX211" fmla="*/ 908361 w 933080"/>
              <a:gd name="connsiteY211" fmla="*/ 496052 h 3490266"/>
              <a:gd name="connsiteX212" fmla="*/ 904158 w 933080"/>
              <a:gd name="connsiteY212" fmla="*/ 493871 h 3490266"/>
              <a:gd name="connsiteX213" fmla="*/ 899021 w 933080"/>
              <a:gd name="connsiteY213" fmla="*/ 488965 h 3490266"/>
              <a:gd name="connsiteX214" fmla="*/ 894818 w 933080"/>
              <a:gd name="connsiteY214" fmla="*/ 482969 h 3490266"/>
              <a:gd name="connsiteX215" fmla="*/ 891549 w 933080"/>
              <a:gd name="connsiteY215" fmla="*/ 474792 h 3490266"/>
              <a:gd name="connsiteX216" fmla="*/ 887812 w 933080"/>
              <a:gd name="connsiteY216" fmla="*/ 468251 h 3490266"/>
              <a:gd name="connsiteX217" fmla="*/ 883142 w 933080"/>
              <a:gd name="connsiteY217" fmla="*/ 461164 h 3490266"/>
              <a:gd name="connsiteX218" fmla="*/ 876604 w 933080"/>
              <a:gd name="connsiteY218" fmla="*/ 452988 h 3490266"/>
              <a:gd name="connsiteX219" fmla="*/ 872401 w 933080"/>
              <a:gd name="connsiteY219" fmla="*/ 448627 h 3490266"/>
              <a:gd name="connsiteX220" fmla="*/ 868197 w 933080"/>
              <a:gd name="connsiteY220" fmla="*/ 444811 h 3490266"/>
              <a:gd name="connsiteX221" fmla="*/ 863527 w 933080"/>
              <a:gd name="connsiteY221" fmla="*/ 441540 h 3490266"/>
              <a:gd name="connsiteX222" fmla="*/ 857923 w 933080"/>
              <a:gd name="connsiteY222" fmla="*/ 438270 h 3490266"/>
              <a:gd name="connsiteX223" fmla="*/ 852319 w 933080"/>
              <a:gd name="connsiteY223" fmla="*/ 434999 h 3490266"/>
              <a:gd name="connsiteX224" fmla="*/ 845313 w 933080"/>
              <a:gd name="connsiteY224" fmla="*/ 433364 h 3490266"/>
              <a:gd name="connsiteX225" fmla="*/ 838308 w 933080"/>
              <a:gd name="connsiteY225" fmla="*/ 431728 h 3490266"/>
              <a:gd name="connsiteX226" fmla="*/ 830835 w 933080"/>
              <a:gd name="connsiteY226" fmla="*/ 430638 h 3490266"/>
              <a:gd name="connsiteX227" fmla="*/ 821495 w 933080"/>
              <a:gd name="connsiteY227" fmla="*/ 431728 h 3490266"/>
              <a:gd name="connsiteX228" fmla="*/ 813089 w 933080"/>
              <a:gd name="connsiteY228" fmla="*/ 433364 h 3490266"/>
              <a:gd name="connsiteX229" fmla="*/ 804682 w 933080"/>
              <a:gd name="connsiteY229" fmla="*/ 436634 h 3490266"/>
              <a:gd name="connsiteX230" fmla="*/ 797210 w 933080"/>
              <a:gd name="connsiteY230" fmla="*/ 440450 h 3490266"/>
              <a:gd name="connsiteX231" fmla="*/ 789270 w 933080"/>
              <a:gd name="connsiteY231" fmla="*/ 446446 h 3490266"/>
              <a:gd name="connsiteX232" fmla="*/ 782732 w 933080"/>
              <a:gd name="connsiteY232" fmla="*/ 452988 h 3490266"/>
              <a:gd name="connsiteX233" fmla="*/ 776194 w 933080"/>
              <a:gd name="connsiteY233" fmla="*/ 459529 h 3490266"/>
              <a:gd name="connsiteX234" fmla="*/ 770122 w 933080"/>
              <a:gd name="connsiteY234" fmla="*/ 467706 h 3490266"/>
              <a:gd name="connsiteX235" fmla="*/ 764518 w 933080"/>
              <a:gd name="connsiteY235" fmla="*/ 476428 h 3490266"/>
              <a:gd name="connsiteX236" fmla="*/ 759381 w 933080"/>
              <a:gd name="connsiteY236" fmla="*/ 486240 h 3490266"/>
              <a:gd name="connsiteX237" fmla="*/ 755178 w 933080"/>
              <a:gd name="connsiteY237" fmla="*/ 497142 h 3490266"/>
              <a:gd name="connsiteX238" fmla="*/ 751908 w 933080"/>
              <a:gd name="connsiteY238" fmla="*/ 507499 h 3490266"/>
              <a:gd name="connsiteX239" fmla="*/ 748172 w 933080"/>
              <a:gd name="connsiteY239" fmla="*/ 518946 h 3490266"/>
              <a:gd name="connsiteX240" fmla="*/ 746304 w 933080"/>
              <a:gd name="connsiteY240" fmla="*/ 530939 h 3490266"/>
              <a:gd name="connsiteX241" fmla="*/ 744903 w 933080"/>
              <a:gd name="connsiteY241" fmla="*/ 543476 h 3490266"/>
              <a:gd name="connsiteX242" fmla="*/ 744903 w 933080"/>
              <a:gd name="connsiteY242" fmla="*/ 556559 h 3490266"/>
              <a:gd name="connsiteX243" fmla="*/ 744903 w 933080"/>
              <a:gd name="connsiteY243" fmla="*/ 568552 h 3490266"/>
              <a:gd name="connsiteX244" fmla="*/ 746304 w 933080"/>
              <a:gd name="connsiteY244" fmla="*/ 581634 h 3490266"/>
              <a:gd name="connsiteX245" fmla="*/ 748172 w 933080"/>
              <a:gd name="connsiteY245" fmla="*/ 593082 h 3490266"/>
              <a:gd name="connsiteX246" fmla="*/ 751908 w 933080"/>
              <a:gd name="connsiteY246" fmla="*/ 605074 h 3490266"/>
              <a:gd name="connsiteX247" fmla="*/ 755178 w 933080"/>
              <a:gd name="connsiteY247" fmla="*/ 615976 h 3490266"/>
              <a:gd name="connsiteX248" fmla="*/ 759381 w 933080"/>
              <a:gd name="connsiteY248" fmla="*/ 626333 h 3490266"/>
              <a:gd name="connsiteX249" fmla="*/ 764518 w 933080"/>
              <a:gd name="connsiteY249" fmla="*/ 635600 h 3490266"/>
              <a:gd name="connsiteX250" fmla="*/ 770122 w 933080"/>
              <a:gd name="connsiteY250" fmla="*/ 644322 h 3490266"/>
              <a:gd name="connsiteX251" fmla="*/ 776194 w 933080"/>
              <a:gd name="connsiteY251" fmla="*/ 652499 h 3490266"/>
              <a:gd name="connsiteX252" fmla="*/ 782732 w 933080"/>
              <a:gd name="connsiteY252" fmla="*/ 660130 h 3490266"/>
              <a:gd name="connsiteX253" fmla="*/ 789270 w 933080"/>
              <a:gd name="connsiteY253" fmla="*/ 666127 h 3490266"/>
              <a:gd name="connsiteX254" fmla="*/ 797210 w 933080"/>
              <a:gd name="connsiteY254" fmla="*/ 671033 h 3490266"/>
              <a:gd name="connsiteX255" fmla="*/ 804682 w 933080"/>
              <a:gd name="connsiteY255" fmla="*/ 675393 h 3490266"/>
              <a:gd name="connsiteX256" fmla="*/ 813089 w 933080"/>
              <a:gd name="connsiteY256" fmla="*/ 678664 h 3490266"/>
              <a:gd name="connsiteX257" fmla="*/ 821495 w 933080"/>
              <a:gd name="connsiteY257" fmla="*/ 680299 h 3490266"/>
              <a:gd name="connsiteX258" fmla="*/ 830835 w 933080"/>
              <a:gd name="connsiteY258" fmla="*/ 680845 h 3490266"/>
              <a:gd name="connsiteX259" fmla="*/ 838308 w 933080"/>
              <a:gd name="connsiteY259" fmla="*/ 680845 h 3490266"/>
              <a:gd name="connsiteX260" fmla="*/ 845313 w 933080"/>
              <a:gd name="connsiteY260" fmla="*/ 679209 h 3490266"/>
              <a:gd name="connsiteX261" fmla="*/ 852319 w 933080"/>
              <a:gd name="connsiteY261" fmla="*/ 677029 h 3490266"/>
              <a:gd name="connsiteX262" fmla="*/ 857923 w 933080"/>
              <a:gd name="connsiteY262" fmla="*/ 674303 h 3490266"/>
              <a:gd name="connsiteX263" fmla="*/ 863527 w 933080"/>
              <a:gd name="connsiteY263" fmla="*/ 671033 h 3490266"/>
              <a:gd name="connsiteX264" fmla="*/ 868197 w 933080"/>
              <a:gd name="connsiteY264" fmla="*/ 667217 h 3490266"/>
              <a:gd name="connsiteX265" fmla="*/ 872401 w 933080"/>
              <a:gd name="connsiteY265" fmla="*/ 662856 h 3490266"/>
              <a:gd name="connsiteX266" fmla="*/ 876604 w 933080"/>
              <a:gd name="connsiteY266" fmla="*/ 659040 h 3490266"/>
              <a:gd name="connsiteX267" fmla="*/ 883142 w 933080"/>
              <a:gd name="connsiteY267" fmla="*/ 651954 h 3490266"/>
              <a:gd name="connsiteX268" fmla="*/ 887812 w 933080"/>
              <a:gd name="connsiteY268" fmla="*/ 644322 h 3490266"/>
              <a:gd name="connsiteX269" fmla="*/ 891549 w 933080"/>
              <a:gd name="connsiteY269" fmla="*/ 637781 h 3490266"/>
              <a:gd name="connsiteX270" fmla="*/ 894818 w 933080"/>
              <a:gd name="connsiteY270" fmla="*/ 629604 h 3490266"/>
              <a:gd name="connsiteX271" fmla="*/ 899021 w 933080"/>
              <a:gd name="connsiteY271" fmla="*/ 623063 h 3490266"/>
              <a:gd name="connsiteX272" fmla="*/ 904158 w 933080"/>
              <a:gd name="connsiteY272" fmla="*/ 619247 h 3490266"/>
              <a:gd name="connsiteX273" fmla="*/ 908361 w 933080"/>
              <a:gd name="connsiteY273" fmla="*/ 615976 h 3490266"/>
              <a:gd name="connsiteX274" fmla="*/ 913032 w 933080"/>
              <a:gd name="connsiteY274" fmla="*/ 614886 h 3490266"/>
              <a:gd name="connsiteX275" fmla="*/ 917235 w 933080"/>
              <a:gd name="connsiteY275" fmla="*/ 615976 h 3490266"/>
              <a:gd name="connsiteX276" fmla="*/ 920971 w 933080"/>
              <a:gd name="connsiteY276" fmla="*/ 618157 h 3490266"/>
              <a:gd name="connsiteX277" fmla="*/ 924240 w 933080"/>
              <a:gd name="connsiteY277" fmla="*/ 622518 h 3490266"/>
              <a:gd name="connsiteX278" fmla="*/ 924240 w 933080"/>
              <a:gd name="connsiteY278" fmla="*/ 1080412 h 3490266"/>
              <a:gd name="connsiteX279" fmla="*/ 550154 w 933080"/>
              <a:gd name="connsiteY279" fmla="*/ 1080412 h 3490266"/>
              <a:gd name="connsiteX280" fmla="*/ 544550 w 933080"/>
              <a:gd name="connsiteY280" fmla="*/ 1080957 h 3490266"/>
              <a:gd name="connsiteX281" fmla="*/ 539413 w 933080"/>
              <a:gd name="connsiteY281" fmla="*/ 1082047 h 3490266"/>
              <a:gd name="connsiteX282" fmla="*/ 535209 w 933080"/>
              <a:gd name="connsiteY282" fmla="*/ 1083682 h 3490266"/>
              <a:gd name="connsiteX283" fmla="*/ 532407 w 933080"/>
              <a:gd name="connsiteY283" fmla="*/ 1085318 h 3490266"/>
              <a:gd name="connsiteX284" fmla="*/ 529605 w 933080"/>
              <a:gd name="connsiteY284" fmla="*/ 1087498 h 3490266"/>
              <a:gd name="connsiteX285" fmla="*/ 527737 w 933080"/>
              <a:gd name="connsiteY285" fmla="*/ 1090769 h 3490266"/>
              <a:gd name="connsiteX286" fmla="*/ 526336 w 933080"/>
              <a:gd name="connsiteY286" fmla="*/ 1093494 h 3490266"/>
              <a:gd name="connsiteX287" fmla="*/ 525402 w 933080"/>
              <a:gd name="connsiteY287" fmla="*/ 1097310 h 3490266"/>
              <a:gd name="connsiteX288" fmla="*/ 525402 w 933080"/>
              <a:gd name="connsiteY288" fmla="*/ 1100581 h 3490266"/>
              <a:gd name="connsiteX289" fmla="*/ 525402 w 933080"/>
              <a:gd name="connsiteY289" fmla="*/ 1103851 h 3490266"/>
              <a:gd name="connsiteX290" fmla="*/ 526803 w 933080"/>
              <a:gd name="connsiteY290" fmla="*/ 1108212 h 3490266"/>
              <a:gd name="connsiteX291" fmla="*/ 529138 w 933080"/>
              <a:gd name="connsiteY291" fmla="*/ 1111483 h 3490266"/>
              <a:gd name="connsiteX292" fmla="*/ 531940 w 933080"/>
              <a:gd name="connsiteY292" fmla="*/ 1115299 h 3490266"/>
              <a:gd name="connsiteX293" fmla="*/ 535209 w 933080"/>
              <a:gd name="connsiteY293" fmla="*/ 1118569 h 3490266"/>
              <a:gd name="connsiteX294" fmla="*/ 539413 w 933080"/>
              <a:gd name="connsiteY294" fmla="*/ 1121840 h 3490266"/>
              <a:gd name="connsiteX295" fmla="*/ 540960 w 933080"/>
              <a:gd name="connsiteY295" fmla="*/ 1122826 h 3490266"/>
              <a:gd name="connsiteX296" fmla="*/ 538445 w 933080"/>
              <a:gd name="connsiteY296" fmla="*/ 1119890 h 3490266"/>
              <a:gd name="connsiteX297" fmla="*/ 535643 w 933080"/>
              <a:gd name="connsiteY297" fmla="*/ 1114984 h 3490266"/>
              <a:gd name="connsiteX298" fmla="*/ 534242 w 933080"/>
              <a:gd name="connsiteY298" fmla="*/ 1110078 h 3490266"/>
              <a:gd name="connsiteX299" fmla="*/ 534242 w 933080"/>
              <a:gd name="connsiteY299" fmla="*/ 1105172 h 3490266"/>
              <a:gd name="connsiteX300" fmla="*/ 535176 w 933080"/>
              <a:gd name="connsiteY300" fmla="*/ 1100811 h 3490266"/>
              <a:gd name="connsiteX301" fmla="*/ 537044 w 933080"/>
              <a:gd name="connsiteY301" fmla="*/ 1096995 h 3490266"/>
              <a:gd name="connsiteX302" fmla="*/ 933080 w 933080"/>
              <a:gd name="connsiteY302" fmla="*/ 1096995 h 3490266"/>
              <a:gd name="connsiteX303" fmla="*/ 933080 w 933080"/>
              <a:gd name="connsiteY303" fmla="*/ 1587596 h 3490266"/>
              <a:gd name="connsiteX304" fmla="*/ 929811 w 933080"/>
              <a:gd name="connsiteY304" fmla="*/ 1591411 h 3490266"/>
              <a:gd name="connsiteX305" fmla="*/ 926075 w 933080"/>
              <a:gd name="connsiteY305" fmla="*/ 1594137 h 3490266"/>
              <a:gd name="connsiteX306" fmla="*/ 921872 w 933080"/>
              <a:gd name="connsiteY306" fmla="*/ 1594682 h 3490266"/>
              <a:gd name="connsiteX307" fmla="*/ 917201 w 933080"/>
              <a:gd name="connsiteY307" fmla="*/ 1593047 h 3490266"/>
              <a:gd name="connsiteX308" fmla="*/ 912998 w 933080"/>
              <a:gd name="connsiteY308" fmla="*/ 1590866 h 3490266"/>
              <a:gd name="connsiteX309" fmla="*/ 907861 w 933080"/>
              <a:gd name="connsiteY309" fmla="*/ 1585960 h 3490266"/>
              <a:gd name="connsiteX310" fmla="*/ 903658 w 933080"/>
              <a:gd name="connsiteY310" fmla="*/ 1579964 h 3490266"/>
              <a:gd name="connsiteX311" fmla="*/ 900389 w 933080"/>
              <a:gd name="connsiteY311" fmla="*/ 1571787 h 3490266"/>
              <a:gd name="connsiteX312" fmla="*/ 896652 w 933080"/>
              <a:gd name="connsiteY312" fmla="*/ 1565246 h 3490266"/>
              <a:gd name="connsiteX313" fmla="*/ 891982 w 933080"/>
              <a:gd name="connsiteY313" fmla="*/ 1558159 h 3490266"/>
              <a:gd name="connsiteX314" fmla="*/ 885444 w 933080"/>
              <a:gd name="connsiteY314" fmla="*/ 1549983 h 3490266"/>
              <a:gd name="connsiteX315" fmla="*/ 881241 w 933080"/>
              <a:gd name="connsiteY315" fmla="*/ 1545622 h 3490266"/>
              <a:gd name="connsiteX316" fmla="*/ 877037 w 933080"/>
              <a:gd name="connsiteY316" fmla="*/ 1541806 h 3490266"/>
              <a:gd name="connsiteX317" fmla="*/ 872367 w 933080"/>
              <a:gd name="connsiteY317" fmla="*/ 1538535 h 3490266"/>
              <a:gd name="connsiteX318" fmla="*/ 866763 w 933080"/>
              <a:gd name="connsiteY318" fmla="*/ 1535265 h 3490266"/>
              <a:gd name="connsiteX319" fmla="*/ 861159 w 933080"/>
              <a:gd name="connsiteY319" fmla="*/ 1531994 h 3490266"/>
              <a:gd name="connsiteX320" fmla="*/ 854153 w 933080"/>
              <a:gd name="connsiteY320" fmla="*/ 1530359 h 3490266"/>
              <a:gd name="connsiteX321" fmla="*/ 847148 w 933080"/>
              <a:gd name="connsiteY321" fmla="*/ 1528723 h 3490266"/>
              <a:gd name="connsiteX322" fmla="*/ 839675 w 933080"/>
              <a:gd name="connsiteY322" fmla="*/ 1527633 h 3490266"/>
              <a:gd name="connsiteX323" fmla="*/ 830335 w 933080"/>
              <a:gd name="connsiteY323" fmla="*/ 1528723 h 3490266"/>
              <a:gd name="connsiteX324" fmla="*/ 821929 w 933080"/>
              <a:gd name="connsiteY324" fmla="*/ 1530359 h 3490266"/>
              <a:gd name="connsiteX325" fmla="*/ 813522 w 933080"/>
              <a:gd name="connsiteY325" fmla="*/ 1533629 h 3490266"/>
              <a:gd name="connsiteX326" fmla="*/ 806050 w 933080"/>
              <a:gd name="connsiteY326" fmla="*/ 1537445 h 3490266"/>
              <a:gd name="connsiteX327" fmla="*/ 798110 w 933080"/>
              <a:gd name="connsiteY327" fmla="*/ 1543441 h 3490266"/>
              <a:gd name="connsiteX328" fmla="*/ 791572 w 933080"/>
              <a:gd name="connsiteY328" fmla="*/ 1549983 h 3490266"/>
              <a:gd name="connsiteX329" fmla="*/ 785034 w 933080"/>
              <a:gd name="connsiteY329" fmla="*/ 1556524 h 3490266"/>
              <a:gd name="connsiteX330" fmla="*/ 778962 w 933080"/>
              <a:gd name="connsiteY330" fmla="*/ 1564701 h 3490266"/>
              <a:gd name="connsiteX331" fmla="*/ 773358 w 933080"/>
              <a:gd name="connsiteY331" fmla="*/ 1573423 h 3490266"/>
              <a:gd name="connsiteX332" fmla="*/ 768221 w 933080"/>
              <a:gd name="connsiteY332" fmla="*/ 1583235 h 3490266"/>
              <a:gd name="connsiteX333" fmla="*/ 764018 w 933080"/>
              <a:gd name="connsiteY333" fmla="*/ 1594137 h 3490266"/>
              <a:gd name="connsiteX334" fmla="*/ 760748 w 933080"/>
              <a:gd name="connsiteY334" fmla="*/ 1604494 h 3490266"/>
              <a:gd name="connsiteX335" fmla="*/ 757012 w 933080"/>
              <a:gd name="connsiteY335" fmla="*/ 1615941 h 3490266"/>
              <a:gd name="connsiteX336" fmla="*/ 755144 w 933080"/>
              <a:gd name="connsiteY336" fmla="*/ 1627934 h 3490266"/>
              <a:gd name="connsiteX337" fmla="*/ 753743 w 933080"/>
              <a:gd name="connsiteY337" fmla="*/ 1640471 h 3490266"/>
              <a:gd name="connsiteX338" fmla="*/ 753743 w 933080"/>
              <a:gd name="connsiteY338" fmla="*/ 1653554 h 3490266"/>
              <a:gd name="connsiteX339" fmla="*/ 753743 w 933080"/>
              <a:gd name="connsiteY339" fmla="*/ 1665547 h 3490266"/>
              <a:gd name="connsiteX340" fmla="*/ 755144 w 933080"/>
              <a:gd name="connsiteY340" fmla="*/ 1678629 h 3490266"/>
              <a:gd name="connsiteX341" fmla="*/ 757012 w 933080"/>
              <a:gd name="connsiteY341" fmla="*/ 1690077 h 3490266"/>
              <a:gd name="connsiteX342" fmla="*/ 760748 w 933080"/>
              <a:gd name="connsiteY342" fmla="*/ 1702069 h 3490266"/>
              <a:gd name="connsiteX343" fmla="*/ 764018 w 933080"/>
              <a:gd name="connsiteY343" fmla="*/ 1712971 h 3490266"/>
              <a:gd name="connsiteX344" fmla="*/ 768221 w 933080"/>
              <a:gd name="connsiteY344" fmla="*/ 1723328 h 3490266"/>
              <a:gd name="connsiteX345" fmla="*/ 773358 w 933080"/>
              <a:gd name="connsiteY345" fmla="*/ 1732595 h 3490266"/>
              <a:gd name="connsiteX346" fmla="*/ 778962 w 933080"/>
              <a:gd name="connsiteY346" fmla="*/ 1741317 h 3490266"/>
              <a:gd name="connsiteX347" fmla="*/ 785034 w 933080"/>
              <a:gd name="connsiteY347" fmla="*/ 1749494 h 3490266"/>
              <a:gd name="connsiteX348" fmla="*/ 791572 w 933080"/>
              <a:gd name="connsiteY348" fmla="*/ 1757125 h 3490266"/>
              <a:gd name="connsiteX349" fmla="*/ 798110 w 933080"/>
              <a:gd name="connsiteY349" fmla="*/ 1763122 h 3490266"/>
              <a:gd name="connsiteX350" fmla="*/ 806050 w 933080"/>
              <a:gd name="connsiteY350" fmla="*/ 1768028 h 3490266"/>
              <a:gd name="connsiteX351" fmla="*/ 813522 w 933080"/>
              <a:gd name="connsiteY351" fmla="*/ 1772388 h 3490266"/>
              <a:gd name="connsiteX352" fmla="*/ 821929 w 933080"/>
              <a:gd name="connsiteY352" fmla="*/ 1775659 h 3490266"/>
              <a:gd name="connsiteX353" fmla="*/ 830335 w 933080"/>
              <a:gd name="connsiteY353" fmla="*/ 1777294 h 3490266"/>
              <a:gd name="connsiteX354" fmla="*/ 839675 w 933080"/>
              <a:gd name="connsiteY354" fmla="*/ 1777840 h 3490266"/>
              <a:gd name="connsiteX355" fmla="*/ 847148 w 933080"/>
              <a:gd name="connsiteY355" fmla="*/ 1777840 h 3490266"/>
              <a:gd name="connsiteX356" fmla="*/ 854153 w 933080"/>
              <a:gd name="connsiteY356" fmla="*/ 1776204 h 3490266"/>
              <a:gd name="connsiteX357" fmla="*/ 861159 w 933080"/>
              <a:gd name="connsiteY357" fmla="*/ 1774024 h 3490266"/>
              <a:gd name="connsiteX358" fmla="*/ 866763 w 933080"/>
              <a:gd name="connsiteY358" fmla="*/ 1771298 h 3490266"/>
              <a:gd name="connsiteX359" fmla="*/ 872367 w 933080"/>
              <a:gd name="connsiteY359" fmla="*/ 1768028 h 3490266"/>
              <a:gd name="connsiteX360" fmla="*/ 877037 w 933080"/>
              <a:gd name="connsiteY360" fmla="*/ 1764212 h 3490266"/>
              <a:gd name="connsiteX361" fmla="*/ 881241 w 933080"/>
              <a:gd name="connsiteY361" fmla="*/ 1759851 h 3490266"/>
              <a:gd name="connsiteX362" fmla="*/ 885444 w 933080"/>
              <a:gd name="connsiteY362" fmla="*/ 1756035 h 3490266"/>
              <a:gd name="connsiteX363" fmla="*/ 891982 w 933080"/>
              <a:gd name="connsiteY363" fmla="*/ 1748949 h 3490266"/>
              <a:gd name="connsiteX364" fmla="*/ 896652 w 933080"/>
              <a:gd name="connsiteY364" fmla="*/ 1741317 h 3490266"/>
              <a:gd name="connsiteX365" fmla="*/ 900389 w 933080"/>
              <a:gd name="connsiteY365" fmla="*/ 1734776 h 3490266"/>
              <a:gd name="connsiteX366" fmla="*/ 903658 w 933080"/>
              <a:gd name="connsiteY366" fmla="*/ 1726599 h 3490266"/>
              <a:gd name="connsiteX367" fmla="*/ 907861 w 933080"/>
              <a:gd name="connsiteY367" fmla="*/ 1720058 h 3490266"/>
              <a:gd name="connsiteX368" fmla="*/ 912998 w 933080"/>
              <a:gd name="connsiteY368" fmla="*/ 1716242 h 3490266"/>
              <a:gd name="connsiteX369" fmla="*/ 917201 w 933080"/>
              <a:gd name="connsiteY369" fmla="*/ 1712971 h 3490266"/>
              <a:gd name="connsiteX370" fmla="*/ 921872 w 933080"/>
              <a:gd name="connsiteY370" fmla="*/ 1711881 h 3490266"/>
              <a:gd name="connsiteX371" fmla="*/ 926075 w 933080"/>
              <a:gd name="connsiteY371" fmla="*/ 1712971 h 3490266"/>
              <a:gd name="connsiteX372" fmla="*/ 929811 w 933080"/>
              <a:gd name="connsiteY372" fmla="*/ 1715152 h 3490266"/>
              <a:gd name="connsiteX373" fmla="*/ 933080 w 933080"/>
              <a:gd name="connsiteY373" fmla="*/ 1719513 h 3490266"/>
              <a:gd name="connsiteX374" fmla="*/ 933080 w 933080"/>
              <a:gd name="connsiteY374" fmla="*/ 2177407 h 3490266"/>
              <a:gd name="connsiteX375" fmla="*/ 558994 w 933080"/>
              <a:gd name="connsiteY375" fmla="*/ 2177407 h 3490266"/>
              <a:gd name="connsiteX376" fmla="*/ 553390 w 933080"/>
              <a:gd name="connsiteY376" fmla="*/ 2177952 h 3490266"/>
              <a:gd name="connsiteX377" fmla="*/ 548253 w 933080"/>
              <a:gd name="connsiteY377" fmla="*/ 2179042 h 3490266"/>
              <a:gd name="connsiteX378" fmla="*/ 544049 w 933080"/>
              <a:gd name="connsiteY378" fmla="*/ 2180677 h 3490266"/>
              <a:gd name="connsiteX379" fmla="*/ 541247 w 933080"/>
              <a:gd name="connsiteY379" fmla="*/ 2182313 h 3490266"/>
              <a:gd name="connsiteX380" fmla="*/ 538445 w 933080"/>
              <a:gd name="connsiteY380" fmla="*/ 2184493 h 3490266"/>
              <a:gd name="connsiteX381" fmla="*/ 536577 w 933080"/>
              <a:gd name="connsiteY381" fmla="*/ 2187764 h 3490266"/>
              <a:gd name="connsiteX382" fmla="*/ 535176 w 933080"/>
              <a:gd name="connsiteY382" fmla="*/ 2190489 h 3490266"/>
              <a:gd name="connsiteX383" fmla="*/ 534242 w 933080"/>
              <a:gd name="connsiteY383" fmla="*/ 2194305 h 3490266"/>
              <a:gd name="connsiteX384" fmla="*/ 534242 w 933080"/>
              <a:gd name="connsiteY384" fmla="*/ 2197576 h 3490266"/>
              <a:gd name="connsiteX385" fmla="*/ 534242 w 933080"/>
              <a:gd name="connsiteY385" fmla="*/ 2200847 h 3490266"/>
              <a:gd name="connsiteX386" fmla="*/ 534412 w 933080"/>
              <a:gd name="connsiteY386" fmla="*/ 2201375 h 3490266"/>
              <a:gd name="connsiteX387" fmla="*/ 535176 w 933080"/>
              <a:gd name="connsiteY387" fmla="*/ 2197806 h 3490266"/>
              <a:gd name="connsiteX388" fmla="*/ 537044 w 933080"/>
              <a:gd name="connsiteY388" fmla="*/ 2193990 h 3490266"/>
              <a:gd name="connsiteX389" fmla="*/ 933080 w 933080"/>
              <a:gd name="connsiteY389" fmla="*/ 2193990 h 3490266"/>
              <a:gd name="connsiteX390" fmla="*/ 933080 w 933080"/>
              <a:gd name="connsiteY390" fmla="*/ 2684591 h 3490266"/>
              <a:gd name="connsiteX391" fmla="*/ 929811 w 933080"/>
              <a:gd name="connsiteY391" fmla="*/ 2688407 h 3490266"/>
              <a:gd name="connsiteX392" fmla="*/ 926075 w 933080"/>
              <a:gd name="connsiteY392" fmla="*/ 2691132 h 3490266"/>
              <a:gd name="connsiteX393" fmla="*/ 921872 w 933080"/>
              <a:gd name="connsiteY393" fmla="*/ 2691677 h 3490266"/>
              <a:gd name="connsiteX394" fmla="*/ 917201 w 933080"/>
              <a:gd name="connsiteY394" fmla="*/ 2690042 h 3490266"/>
              <a:gd name="connsiteX395" fmla="*/ 912998 w 933080"/>
              <a:gd name="connsiteY395" fmla="*/ 2687862 h 3490266"/>
              <a:gd name="connsiteX396" fmla="*/ 907861 w 933080"/>
              <a:gd name="connsiteY396" fmla="*/ 2682956 h 3490266"/>
              <a:gd name="connsiteX397" fmla="*/ 903658 w 933080"/>
              <a:gd name="connsiteY397" fmla="*/ 2676959 h 3490266"/>
              <a:gd name="connsiteX398" fmla="*/ 900389 w 933080"/>
              <a:gd name="connsiteY398" fmla="*/ 2668783 h 3490266"/>
              <a:gd name="connsiteX399" fmla="*/ 896652 w 933080"/>
              <a:gd name="connsiteY399" fmla="*/ 2662241 h 3490266"/>
              <a:gd name="connsiteX400" fmla="*/ 891982 w 933080"/>
              <a:gd name="connsiteY400" fmla="*/ 2655155 h 3490266"/>
              <a:gd name="connsiteX401" fmla="*/ 885444 w 933080"/>
              <a:gd name="connsiteY401" fmla="*/ 2646978 h 3490266"/>
              <a:gd name="connsiteX402" fmla="*/ 881241 w 933080"/>
              <a:gd name="connsiteY402" fmla="*/ 2642617 h 3490266"/>
              <a:gd name="connsiteX403" fmla="*/ 877037 w 933080"/>
              <a:gd name="connsiteY403" fmla="*/ 2638802 h 3490266"/>
              <a:gd name="connsiteX404" fmla="*/ 872367 w 933080"/>
              <a:gd name="connsiteY404" fmla="*/ 2635531 h 3490266"/>
              <a:gd name="connsiteX405" fmla="*/ 866763 w 933080"/>
              <a:gd name="connsiteY405" fmla="*/ 2632260 h 3490266"/>
              <a:gd name="connsiteX406" fmla="*/ 861159 w 933080"/>
              <a:gd name="connsiteY406" fmla="*/ 2628989 h 3490266"/>
              <a:gd name="connsiteX407" fmla="*/ 854153 w 933080"/>
              <a:gd name="connsiteY407" fmla="*/ 2627354 h 3490266"/>
              <a:gd name="connsiteX408" fmla="*/ 847148 w 933080"/>
              <a:gd name="connsiteY408" fmla="*/ 2625719 h 3490266"/>
              <a:gd name="connsiteX409" fmla="*/ 839675 w 933080"/>
              <a:gd name="connsiteY409" fmla="*/ 2624629 h 3490266"/>
              <a:gd name="connsiteX410" fmla="*/ 830335 w 933080"/>
              <a:gd name="connsiteY410" fmla="*/ 2625719 h 3490266"/>
              <a:gd name="connsiteX411" fmla="*/ 821929 w 933080"/>
              <a:gd name="connsiteY411" fmla="*/ 2627354 h 3490266"/>
              <a:gd name="connsiteX412" fmla="*/ 813522 w 933080"/>
              <a:gd name="connsiteY412" fmla="*/ 2630625 h 3490266"/>
              <a:gd name="connsiteX413" fmla="*/ 806050 w 933080"/>
              <a:gd name="connsiteY413" fmla="*/ 2634441 h 3490266"/>
              <a:gd name="connsiteX414" fmla="*/ 798110 w 933080"/>
              <a:gd name="connsiteY414" fmla="*/ 2640437 h 3490266"/>
              <a:gd name="connsiteX415" fmla="*/ 791572 w 933080"/>
              <a:gd name="connsiteY415" fmla="*/ 2646978 h 3490266"/>
              <a:gd name="connsiteX416" fmla="*/ 785034 w 933080"/>
              <a:gd name="connsiteY416" fmla="*/ 2653520 h 3490266"/>
              <a:gd name="connsiteX417" fmla="*/ 778962 w 933080"/>
              <a:gd name="connsiteY417" fmla="*/ 2661696 h 3490266"/>
              <a:gd name="connsiteX418" fmla="*/ 773358 w 933080"/>
              <a:gd name="connsiteY418" fmla="*/ 2670418 h 3490266"/>
              <a:gd name="connsiteX419" fmla="*/ 768221 w 933080"/>
              <a:gd name="connsiteY419" fmla="*/ 2680230 h 3490266"/>
              <a:gd name="connsiteX420" fmla="*/ 764018 w 933080"/>
              <a:gd name="connsiteY420" fmla="*/ 2691132 h 3490266"/>
              <a:gd name="connsiteX421" fmla="*/ 760748 w 933080"/>
              <a:gd name="connsiteY421" fmla="*/ 2701489 h 3490266"/>
              <a:gd name="connsiteX422" fmla="*/ 757012 w 933080"/>
              <a:gd name="connsiteY422" fmla="*/ 2712937 h 3490266"/>
              <a:gd name="connsiteX423" fmla="*/ 755144 w 933080"/>
              <a:gd name="connsiteY423" fmla="*/ 2724929 h 3490266"/>
              <a:gd name="connsiteX424" fmla="*/ 753743 w 933080"/>
              <a:gd name="connsiteY424" fmla="*/ 2737467 h 3490266"/>
              <a:gd name="connsiteX425" fmla="*/ 753743 w 933080"/>
              <a:gd name="connsiteY425" fmla="*/ 2750549 h 3490266"/>
              <a:gd name="connsiteX426" fmla="*/ 753743 w 933080"/>
              <a:gd name="connsiteY426" fmla="*/ 2762542 h 3490266"/>
              <a:gd name="connsiteX427" fmla="*/ 755144 w 933080"/>
              <a:gd name="connsiteY427" fmla="*/ 2775625 h 3490266"/>
              <a:gd name="connsiteX428" fmla="*/ 757012 w 933080"/>
              <a:gd name="connsiteY428" fmla="*/ 2787072 h 3490266"/>
              <a:gd name="connsiteX429" fmla="*/ 760748 w 933080"/>
              <a:gd name="connsiteY429" fmla="*/ 2799064 h 3490266"/>
              <a:gd name="connsiteX430" fmla="*/ 764018 w 933080"/>
              <a:gd name="connsiteY430" fmla="*/ 2809967 h 3490266"/>
              <a:gd name="connsiteX431" fmla="*/ 768221 w 933080"/>
              <a:gd name="connsiteY431" fmla="*/ 2820324 h 3490266"/>
              <a:gd name="connsiteX432" fmla="*/ 773358 w 933080"/>
              <a:gd name="connsiteY432" fmla="*/ 2829591 h 3490266"/>
              <a:gd name="connsiteX433" fmla="*/ 778962 w 933080"/>
              <a:gd name="connsiteY433" fmla="*/ 2838312 h 3490266"/>
              <a:gd name="connsiteX434" fmla="*/ 785034 w 933080"/>
              <a:gd name="connsiteY434" fmla="*/ 2846489 h 3490266"/>
              <a:gd name="connsiteX435" fmla="*/ 791572 w 933080"/>
              <a:gd name="connsiteY435" fmla="*/ 2854121 h 3490266"/>
              <a:gd name="connsiteX436" fmla="*/ 798110 w 933080"/>
              <a:gd name="connsiteY436" fmla="*/ 2860117 h 3490266"/>
              <a:gd name="connsiteX437" fmla="*/ 806050 w 933080"/>
              <a:gd name="connsiteY437" fmla="*/ 2865023 h 3490266"/>
              <a:gd name="connsiteX438" fmla="*/ 813522 w 933080"/>
              <a:gd name="connsiteY438" fmla="*/ 2869384 h 3490266"/>
              <a:gd name="connsiteX439" fmla="*/ 821929 w 933080"/>
              <a:gd name="connsiteY439" fmla="*/ 2872654 h 3490266"/>
              <a:gd name="connsiteX440" fmla="*/ 830335 w 933080"/>
              <a:gd name="connsiteY440" fmla="*/ 2874290 h 3490266"/>
              <a:gd name="connsiteX441" fmla="*/ 839675 w 933080"/>
              <a:gd name="connsiteY441" fmla="*/ 2874835 h 3490266"/>
              <a:gd name="connsiteX442" fmla="*/ 847148 w 933080"/>
              <a:gd name="connsiteY442" fmla="*/ 2874835 h 3490266"/>
              <a:gd name="connsiteX443" fmla="*/ 854153 w 933080"/>
              <a:gd name="connsiteY443" fmla="*/ 2873200 h 3490266"/>
              <a:gd name="connsiteX444" fmla="*/ 861159 w 933080"/>
              <a:gd name="connsiteY444" fmla="*/ 2871019 h 3490266"/>
              <a:gd name="connsiteX445" fmla="*/ 866763 w 933080"/>
              <a:gd name="connsiteY445" fmla="*/ 2868294 h 3490266"/>
              <a:gd name="connsiteX446" fmla="*/ 872367 w 933080"/>
              <a:gd name="connsiteY446" fmla="*/ 2865023 h 3490266"/>
              <a:gd name="connsiteX447" fmla="*/ 877037 w 933080"/>
              <a:gd name="connsiteY447" fmla="*/ 2861207 h 3490266"/>
              <a:gd name="connsiteX448" fmla="*/ 881241 w 933080"/>
              <a:gd name="connsiteY448" fmla="*/ 2856846 h 3490266"/>
              <a:gd name="connsiteX449" fmla="*/ 885444 w 933080"/>
              <a:gd name="connsiteY449" fmla="*/ 2853030 h 3490266"/>
              <a:gd name="connsiteX450" fmla="*/ 891982 w 933080"/>
              <a:gd name="connsiteY450" fmla="*/ 2845944 h 3490266"/>
              <a:gd name="connsiteX451" fmla="*/ 896652 w 933080"/>
              <a:gd name="connsiteY451" fmla="*/ 2838312 h 3490266"/>
              <a:gd name="connsiteX452" fmla="*/ 900389 w 933080"/>
              <a:gd name="connsiteY452" fmla="*/ 2831771 h 3490266"/>
              <a:gd name="connsiteX453" fmla="*/ 903658 w 933080"/>
              <a:gd name="connsiteY453" fmla="*/ 2823594 h 3490266"/>
              <a:gd name="connsiteX454" fmla="*/ 907861 w 933080"/>
              <a:gd name="connsiteY454" fmla="*/ 2817053 h 3490266"/>
              <a:gd name="connsiteX455" fmla="*/ 912998 w 933080"/>
              <a:gd name="connsiteY455" fmla="*/ 2813237 h 3490266"/>
              <a:gd name="connsiteX456" fmla="*/ 917201 w 933080"/>
              <a:gd name="connsiteY456" fmla="*/ 2809967 h 3490266"/>
              <a:gd name="connsiteX457" fmla="*/ 921872 w 933080"/>
              <a:gd name="connsiteY457" fmla="*/ 2808876 h 3490266"/>
              <a:gd name="connsiteX458" fmla="*/ 926075 w 933080"/>
              <a:gd name="connsiteY458" fmla="*/ 2809967 h 3490266"/>
              <a:gd name="connsiteX459" fmla="*/ 929811 w 933080"/>
              <a:gd name="connsiteY459" fmla="*/ 2812147 h 3490266"/>
              <a:gd name="connsiteX460" fmla="*/ 933080 w 933080"/>
              <a:gd name="connsiteY460" fmla="*/ 2816508 h 3490266"/>
              <a:gd name="connsiteX461" fmla="*/ 933080 w 933080"/>
              <a:gd name="connsiteY461" fmla="*/ 3274402 h 3490266"/>
              <a:gd name="connsiteX462" fmla="*/ 558994 w 933080"/>
              <a:gd name="connsiteY462" fmla="*/ 3274402 h 3490266"/>
              <a:gd name="connsiteX463" fmla="*/ 553390 w 933080"/>
              <a:gd name="connsiteY463" fmla="*/ 3274947 h 3490266"/>
              <a:gd name="connsiteX464" fmla="*/ 548253 w 933080"/>
              <a:gd name="connsiteY464" fmla="*/ 3276037 h 3490266"/>
              <a:gd name="connsiteX465" fmla="*/ 544049 w 933080"/>
              <a:gd name="connsiteY465" fmla="*/ 3277673 h 3490266"/>
              <a:gd name="connsiteX466" fmla="*/ 541247 w 933080"/>
              <a:gd name="connsiteY466" fmla="*/ 3279308 h 3490266"/>
              <a:gd name="connsiteX467" fmla="*/ 538445 w 933080"/>
              <a:gd name="connsiteY467" fmla="*/ 3281488 h 3490266"/>
              <a:gd name="connsiteX468" fmla="*/ 536577 w 933080"/>
              <a:gd name="connsiteY468" fmla="*/ 3284759 h 3490266"/>
              <a:gd name="connsiteX469" fmla="*/ 535176 w 933080"/>
              <a:gd name="connsiteY469" fmla="*/ 3287485 h 3490266"/>
              <a:gd name="connsiteX470" fmla="*/ 534242 w 933080"/>
              <a:gd name="connsiteY470" fmla="*/ 3291300 h 3490266"/>
              <a:gd name="connsiteX471" fmla="*/ 534242 w 933080"/>
              <a:gd name="connsiteY471" fmla="*/ 3294571 h 3490266"/>
              <a:gd name="connsiteX472" fmla="*/ 534242 w 933080"/>
              <a:gd name="connsiteY472" fmla="*/ 3297842 h 3490266"/>
              <a:gd name="connsiteX473" fmla="*/ 535643 w 933080"/>
              <a:gd name="connsiteY473" fmla="*/ 3302203 h 3490266"/>
              <a:gd name="connsiteX474" fmla="*/ 537978 w 933080"/>
              <a:gd name="connsiteY474" fmla="*/ 3305473 h 3490266"/>
              <a:gd name="connsiteX475" fmla="*/ 540780 w 933080"/>
              <a:gd name="connsiteY475" fmla="*/ 3309289 h 3490266"/>
              <a:gd name="connsiteX476" fmla="*/ 544049 w 933080"/>
              <a:gd name="connsiteY476" fmla="*/ 3312560 h 3490266"/>
              <a:gd name="connsiteX477" fmla="*/ 548253 w 933080"/>
              <a:gd name="connsiteY477" fmla="*/ 3315830 h 3490266"/>
              <a:gd name="connsiteX478" fmla="*/ 553390 w 933080"/>
              <a:gd name="connsiteY478" fmla="*/ 3319101 h 3490266"/>
              <a:gd name="connsiteX479" fmla="*/ 558994 w 933080"/>
              <a:gd name="connsiteY479" fmla="*/ 3323462 h 3490266"/>
              <a:gd name="connsiteX480" fmla="*/ 565065 w 933080"/>
              <a:gd name="connsiteY480" fmla="*/ 3328368 h 3490266"/>
              <a:gd name="connsiteX481" fmla="*/ 572071 w 933080"/>
              <a:gd name="connsiteY481" fmla="*/ 3336000 h 3490266"/>
              <a:gd name="connsiteX482" fmla="*/ 575807 w 933080"/>
              <a:gd name="connsiteY482" fmla="*/ 3340360 h 3490266"/>
              <a:gd name="connsiteX483" fmla="*/ 579076 w 933080"/>
              <a:gd name="connsiteY483" fmla="*/ 3345812 h 3490266"/>
              <a:gd name="connsiteX484" fmla="*/ 581878 w 933080"/>
              <a:gd name="connsiteY484" fmla="*/ 3351808 h 3490266"/>
              <a:gd name="connsiteX485" fmla="*/ 584680 w 933080"/>
              <a:gd name="connsiteY485" fmla="*/ 3357259 h 3490266"/>
              <a:gd name="connsiteX486" fmla="*/ 587483 w 933080"/>
              <a:gd name="connsiteY486" fmla="*/ 3364890 h 3490266"/>
              <a:gd name="connsiteX487" fmla="*/ 588884 w 933080"/>
              <a:gd name="connsiteY487" fmla="*/ 3371977 h 3490266"/>
              <a:gd name="connsiteX488" fmla="*/ 590285 w 933080"/>
              <a:gd name="connsiteY488" fmla="*/ 3381244 h 3490266"/>
              <a:gd name="connsiteX489" fmla="*/ 591219 w 933080"/>
              <a:gd name="connsiteY489" fmla="*/ 3389420 h 3490266"/>
              <a:gd name="connsiteX490" fmla="*/ 590285 w 933080"/>
              <a:gd name="connsiteY490" fmla="*/ 3399778 h 3490266"/>
              <a:gd name="connsiteX491" fmla="*/ 588884 w 933080"/>
              <a:gd name="connsiteY491" fmla="*/ 3409590 h 3490266"/>
              <a:gd name="connsiteX492" fmla="*/ 586082 w 933080"/>
              <a:gd name="connsiteY492" fmla="*/ 3419402 h 3490266"/>
              <a:gd name="connsiteX493" fmla="*/ 582812 w 933080"/>
              <a:gd name="connsiteY493" fmla="*/ 3428123 h 3490266"/>
              <a:gd name="connsiteX494" fmla="*/ 577675 w 933080"/>
              <a:gd name="connsiteY494" fmla="*/ 3437390 h 3490266"/>
              <a:gd name="connsiteX495" fmla="*/ 572071 w 933080"/>
              <a:gd name="connsiteY495" fmla="*/ 3445567 h 3490266"/>
              <a:gd name="connsiteX496" fmla="*/ 566467 w 933080"/>
              <a:gd name="connsiteY496" fmla="*/ 3453744 h 3490266"/>
              <a:gd name="connsiteX497" fmla="*/ 559461 w 933080"/>
              <a:gd name="connsiteY497" fmla="*/ 3460830 h 3490266"/>
              <a:gd name="connsiteX498" fmla="*/ 551989 w 933080"/>
              <a:gd name="connsiteY498" fmla="*/ 3467371 h 3490266"/>
              <a:gd name="connsiteX499" fmla="*/ 543582 w 933080"/>
              <a:gd name="connsiteY499" fmla="*/ 3473368 h 3490266"/>
              <a:gd name="connsiteX500" fmla="*/ 534242 w 933080"/>
              <a:gd name="connsiteY500" fmla="*/ 3478274 h 3490266"/>
              <a:gd name="connsiteX501" fmla="*/ 525368 w 933080"/>
              <a:gd name="connsiteY501" fmla="*/ 3482090 h 3490266"/>
              <a:gd name="connsiteX502" fmla="*/ 515561 w 933080"/>
              <a:gd name="connsiteY502" fmla="*/ 3485360 h 3490266"/>
              <a:gd name="connsiteX503" fmla="*/ 505286 w 933080"/>
              <a:gd name="connsiteY503" fmla="*/ 3488086 h 3490266"/>
              <a:gd name="connsiteX504" fmla="*/ 494545 w 933080"/>
              <a:gd name="connsiteY504" fmla="*/ 3489176 h 3490266"/>
              <a:gd name="connsiteX505" fmla="*/ 483336 w 933080"/>
              <a:gd name="connsiteY505" fmla="*/ 3490266 h 3490266"/>
              <a:gd name="connsiteX506" fmla="*/ 473062 w 933080"/>
              <a:gd name="connsiteY506" fmla="*/ 3489176 h 3490266"/>
              <a:gd name="connsiteX507" fmla="*/ 461853 w 933080"/>
              <a:gd name="connsiteY507" fmla="*/ 3488086 h 3490266"/>
              <a:gd name="connsiteX508" fmla="*/ 452046 w 933080"/>
              <a:gd name="connsiteY508" fmla="*/ 3485360 h 3490266"/>
              <a:gd name="connsiteX509" fmla="*/ 442238 w 933080"/>
              <a:gd name="connsiteY509" fmla="*/ 3482090 h 3490266"/>
              <a:gd name="connsiteX510" fmla="*/ 432431 w 933080"/>
              <a:gd name="connsiteY510" fmla="*/ 3478274 h 3490266"/>
              <a:gd name="connsiteX511" fmla="*/ 423557 w 933080"/>
              <a:gd name="connsiteY511" fmla="*/ 3473368 h 3490266"/>
              <a:gd name="connsiteX512" fmla="*/ 415618 w 933080"/>
              <a:gd name="connsiteY512" fmla="*/ 3467371 h 3490266"/>
              <a:gd name="connsiteX513" fmla="*/ 408145 w 933080"/>
              <a:gd name="connsiteY513" fmla="*/ 3460830 h 3490266"/>
              <a:gd name="connsiteX514" fmla="*/ 401140 w 933080"/>
              <a:gd name="connsiteY514" fmla="*/ 3453744 h 3490266"/>
              <a:gd name="connsiteX515" fmla="*/ 395069 w 933080"/>
              <a:gd name="connsiteY515" fmla="*/ 3445567 h 3490266"/>
              <a:gd name="connsiteX516" fmla="*/ 389464 w 933080"/>
              <a:gd name="connsiteY516" fmla="*/ 3437390 h 3490266"/>
              <a:gd name="connsiteX517" fmla="*/ 385261 w 933080"/>
              <a:gd name="connsiteY517" fmla="*/ 3428123 h 3490266"/>
              <a:gd name="connsiteX518" fmla="*/ 381525 w 933080"/>
              <a:gd name="connsiteY518" fmla="*/ 3419402 h 3490266"/>
              <a:gd name="connsiteX519" fmla="*/ 378723 w 933080"/>
              <a:gd name="connsiteY519" fmla="*/ 3409590 h 3490266"/>
              <a:gd name="connsiteX520" fmla="*/ 377322 w 933080"/>
              <a:gd name="connsiteY520" fmla="*/ 3399778 h 3490266"/>
              <a:gd name="connsiteX521" fmla="*/ 376855 w 933080"/>
              <a:gd name="connsiteY521" fmla="*/ 3389420 h 3490266"/>
              <a:gd name="connsiteX522" fmla="*/ 376855 w 933080"/>
              <a:gd name="connsiteY522" fmla="*/ 3381244 h 3490266"/>
              <a:gd name="connsiteX523" fmla="*/ 378256 w 933080"/>
              <a:gd name="connsiteY523" fmla="*/ 3371977 h 3490266"/>
              <a:gd name="connsiteX524" fmla="*/ 380124 w 933080"/>
              <a:gd name="connsiteY524" fmla="*/ 3364890 h 3490266"/>
              <a:gd name="connsiteX525" fmla="*/ 382459 w 933080"/>
              <a:gd name="connsiteY525" fmla="*/ 3357259 h 3490266"/>
              <a:gd name="connsiteX526" fmla="*/ 385261 w 933080"/>
              <a:gd name="connsiteY526" fmla="*/ 3351808 h 3490266"/>
              <a:gd name="connsiteX527" fmla="*/ 388530 w 933080"/>
              <a:gd name="connsiteY527" fmla="*/ 3345812 h 3490266"/>
              <a:gd name="connsiteX528" fmla="*/ 392267 w 933080"/>
              <a:gd name="connsiteY528" fmla="*/ 3340360 h 3490266"/>
              <a:gd name="connsiteX529" fmla="*/ 395536 w 933080"/>
              <a:gd name="connsiteY529" fmla="*/ 3336000 h 3490266"/>
              <a:gd name="connsiteX530" fmla="*/ 402541 w 933080"/>
              <a:gd name="connsiteY530" fmla="*/ 3328368 h 3490266"/>
              <a:gd name="connsiteX531" fmla="*/ 408145 w 933080"/>
              <a:gd name="connsiteY531" fmla="*/ 3323462 h 3490266"/>
              <a:gd name="connsiteX532" fmla="*/ 414217 w 933080"/>
              <a:gd name="connsiteY532" fmla="*/ 3319101 h 3490266"/>
              <a:gd name="connsiteX533" fmla="*/ 418420 w 933080"/>
              <a:gd name="connsiteY533" fmla="*/ 3315830 h 3490266"/>
              <a:gd name="connsiteX534" fmla="*/ 422623 w 933080"/>
              <a:gd name="connsiteY534" fmla="*/ 3312560 h 3490266"/>
              <a:gd name="connsiteX535" fmla="*/ 426359 w 933080"/>
              <a:gd name="connsiteY535" fmla="*/ 3309289 h 3490266"/>
              <a:gd name="connsiteX536" fmla="*/ 429162 w 933080"/>
              <a:gd name="connsiteY536" fmla="*/ 3305473 h 3490266"/>
              <a:gd name="connsiteX537" fmla="*/ 431030 w 933080"/>
              <a:gd name="connsiteY537" fmla="*/ 3302203 h 3490266"/>
              <a:gd name="connsiteX538" fmla="*/ 432431 w 933080"/>
              <a:gd name="connsiteY538" fmla="*/ 3297842 h 3490266"/>
              <a:gd name="connsiteX539" fmla="*/ 433365 w 933080"/>
              <a:gd name="connsiteY539" fmla="*/ 3294571 h 3490266"/>
              <a:gd name="connsiteX540" fmla="*/ 433365 w 933080"/>
              <a:gd name="connsiteY540" fmla="*/ 3291300 h 3490266"/>
              <a:gd name="connsiteX541" fmla="*/ 432431 w 933080"/>
              <a:gd name="connsiteY541" fmla="*/ 3287485 h 3490266"/>
              <a:gd name="connsiteX542" fmla="*/ 431030 w 933080"/>
              <a:gd name="connsiteY542" fmla="*/ 3284759 h 3490266"/>
              <a:gd name="connsiteX543" fmla="*/ 429162 w 933080"/>
              <a:gd name="connsiteY543" fmla="*/ 3281488 h 3490266"/>
              <a:gd name="connsiteX544" fmla="*/ 426359 w 933080"/>
              <a:gd name="connsiteY544" fmla="*/ 3279308 h 3490266"/>
              <a:gd name="connsiteX545" fmla="*/ 422623 w 933080"/>
              <a:gd name="connsiteY545" fmla="*/ 3277673 h 3490266"/>
              <a:gd name="connsiteX546" fmla="*/ 418420 w 933080"/>
              <a:gd name="connsiteY546" fmla="*/ 3276037 h 3490266"/>
              <a:gd name="connsiteX547" fmla="*/ 413750 w 933080"/>
              <a:gd name="connsiteY547" fmla="*/ 3274947 h 3490266"/>
              <a:gd name="connsiteX548" fmla="*/ 408612 w 933080"/>
              <a:gd name="connsiteY548" fmla="*/ 3274402 h 3490266"/>
              <a:gd name="connsiteX549" fmla="*/ 8840 w 933080"/>
              <a:gd name="connsiteY549" fmla="*/ 3274402 h 3490266"/>
              <a:gd name="connsiteX550" fmla="*/ 8840 w 933080"/>
              <a:gd name="connsiteY550" fmla="*/ 2193990 h 3490266"/>
              <a:gd name="connsiteX551" fmla="*/ 430563 w 933080"/>
              <a:gd name="connsiteY551" fmla="*/ 2193990 h 3490266"/>
              <a:gd name="connsiteX552" fmla="*/ 432431 w 933080"/>
              <a:gd name="connsiteY552" fmla="*/ 2197806 h 3490266"/>
              <a:gd name="connsiteX553" fmla="*/ 432803 w 933080"/>
              <a:gd name="connsiteY553" fmla="*/ 2199544 h 3490266"/>
              <a:gd name="connsiteX554" fmla="*/ 433365 w 933080"/>
              <a:gd name="connsiteY554" fmla="*/ 2197576 h 3490266"/>
              <a:gd name="connsiteX555" fmla="*/ 433365 w 933080"/>
              <a:gd name="connsiteY555" fmla="*/ 2194305 h 3490266"/>
              <a:gd name="connsiteX556" fmla="*/ 432431 w 933080"/>
              <a:gd name="connsiteY556" fmla="*/ 2190489 h 3490266"/>
              <a:gd name="connsiteX557" fmla="*/ 431030 w 933080"/>
              <a:gd name="connsiteY557" fmla="*/ 2187764 h 3490266"/>
              <a:gd name="connsiteX558" fmla="*/ 429162 w 933080"/>
              <a:gd name="connsiteY558" fmla="*/ 2184493 h 3490266"/>
              <a:gd name="connsiteX559" fmla="*/ 426359 w 933080"/>
              <a:gd name="connsiteY559" fmla="*/ 2182313 h 3490266"/>
              <a:gd name="connsiteX560" fmla="*/ 422623 w 933080"/>
              <a:gd name="connsiteY560" fmla="*/ 2180677 h 3490266"/>
              <a:gd name="connsiteX561" fmla="*/ 418420 w 933080"/>
              <a:gd name="connsiteY561" fmla="*/ 2179042 h 3490266"/>
              <a:gd name="connsiteX562" fmla="*/ 413750 w 933080"/>
              <a:gd name="connsiteY562" fmla="*/ 2177952 h 3490266"/>
              <a:gd name="connsiteX563" fmla="*/ 408612 w 933080"/>
              <a:gd name="connsiteY563" fmla="*/ 2177407 h 3490266"/>
              <a:gd name="connsiteX564" fmla="*/ 8840 w 933080"/>
              <a:gd name="connsiteY564" fmla="*/ 2177407 h 3490266"/>
              <a:gd name="connsiteX565" fmla="*/ 8840 w 933080"/>
              <a:gd name="connsiteY565" fmla="*/ 1096995 h 3490266"/>
              <a:gd name="connsiteX566" fmla="*/ 424448 w 933080"/>
              <a:gd name="connsiteY566" fmla="*/ 1096995 h 3490266"/>
              <a:gd name="connsiteX567" fmla="*/ 423591 w 933080"/>
              <a:gd name="connsiteY567" fmla="*/ 1093494 h 3490266"/>
              <a:gd name="connsiteX568" fmla="*/ 422190 w 933080"/>
              <a:gd name="connsiteY568" fmla="*/ 1090769 h 3490266"/>
              <a:gd name="connsiteX569" fmla="*/ 420322 w 933080"/>
              <a:gd name="connsiteY569" fmla="*/ 1087498 h 3490266"/>
              <a:gd name="connsiteX570" fmla="*/ 417519 w 933080"/>
              <a:gd name="connsiteY570" fmla="*/ 1085318 h 3490266"/>
              <a:gd name="connsiteX571" fmla="*/ 413783 w 933080"/>
              <a:gd name="connsiteY571" fmla="*/ 1083682 h 3490266"/>
              <a:gd name="connsiteX572" fmla="*/ 409580 w 933080"/>
              <a:gd name="connsiteY572" fmla="*/ 1082047 h 3490266"/>
              <a:gd name="connsiteX573" fmla="*/ 404910 w 933080"/>
              <a:gd name="connsiteY573" fmla="*/ 1080957 h 3490266"/>
              <a:gd name="connsiteX574" fmla="*/ 399772 w 933080"/>
              <a:gd name="connsiteY574" fmla="*/ 1080412 h 3490266"/>
              <a:gd name="connsiteX575" fmla="*/ 0 w 933080"/>
              <a:gd name="connsiteY575" fmla="*/ 1080412 h 349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933080" h="3490266">
                <a:moveTo>
                  <a:pt x="377034" y="2296397"/>
                </a:moveTo>
                <a:lnTo>
                  <a:pt x="376855" y="2299742"/>
                </a:lnTo>
                <a:lnTo>
                  <a:pt x="377322" y="2310099"/>
                </a:lnTo>
                <a:lnTo>
                  <a:pt x="378723" y="2319911"/>
                </a:lnTo>
                <a:lnTo>
                  <a:pt x="381525" y="2329723"/>
                </a:lnTo>
                <a:lnTo>
                  <a:pt x="385261" y="2338990"/>
                </a:lnTo>
                <a:lnTo>
                  <a:pt x="389932" y="2347712"/>
                </a:lnTo>
                <a:lnTo>
                  <a:pt x="395069" y="2355888"/>
                </a:lnTo>
                <a:lnTo>
                  <a:pt x="401140" y="2364065"/>
                </a:lnTo>
                <a:lnTo>
                  <a:pt x="408145" y="2371697"/>
                </a:lnTo>
                <a:lnTo>
                  <a:pt x="415618" y="2377148"/>
                </a:lnTo>
                <a:lnTo>
                  <a:pt x="424024" y="2383689"/>
                </a:lnTo>
                <a:lnTo>
                  <a:pt x="432431" y="2388595"/>
                </a:lnTo>
                <a:lnTo>
                  <a:pt x="442238" y="2392411"/>
                </a:lnTo>
                <a:lnTo>
                  <a:pt x="452046" y="2395682"/>
                </a:lnTo>
                <a:lnTo>
                  <a:pt x="462787" y="2398407"/>
                </a:lnTo>
                <a:lnTo>
                  <a:pt x="473062" y="2400043"/>
                </a:lnTo>
                <a:lnTo>
                  <a:pt x="484270" y="2400588"/>
                </a:lnTo>
                <a:lnTo>
                  <a:pt x="494545" y="2400043"/>
                </a:lnTo>
                <a:lnTo>
                  <a:pt x="505286" y="2398407"/>
                </a:lnTo>
                <a:lnTo>
                  <a:pt x="515561" y="2395682"/>
                </a:lnTo>
                <a:lnTo>
                  <a:pt x="525368" y="2392411"/>
                </a:lnTo>
                <a:lnTo>
                  <a:pt x="535176" y="2388595"/>
                </a:lnTo>
                <a:lnTo>
                  <a:pt x="543582" y="2383689"/>
                </a:lnTo>
                <a:lnTo>
                  <a:pt x="551989" y="2377148"/>
                </a:lnTo>
                <a:lnTo>
                  <a:pt x="559461" y="2371697"/>
                </a:lnTo>
                <a:lnTo>
                  <a:pt x="566467" y="2364065"/>
                </a:lnTo>
                <a:lnTo>
                  <a:pt x="573005" y="2355888"/>
                </a:lnTo>
                <a:lnTo>
                  <a:pt x="577675" y="2347712"/>
                </a:lnTo>
                <a:lnTo>
                  <a:pt x="582812" y="2338990"/>
                </a:lnTo>
                <a:lnTo>
                  <a:pt x="586082" y="2329723"/>
                </a:lnTo>
                <a:lnTo>
                  <a:pt x="588884" y="2319911"/>
                </a:lnTo>
                <a:lnTo>
                  <a:pt x="590285" y="2310099"/>
                </a:lnTo>
                <a:lnTo>
                  <a:pt x="591219" y="2299742"/>
                </a:lnTo>
                <a:lnTo>
                  <a:pt x="590860" y="2296397"/>
                </a:lnTo>
                <a:lnTo>
                  <a:pt x="590285" y="2302783"/>
                </a:lnTo>
                <a:lnTo>
                  <a:pt x="588884" y="2312595"/>
                </a:lnTo>
                <a:lnTo>
                  <a:pt x="586082" y="2322407"/>
                </a:lnTo>
                <a:lnTo>
                  <a:pt x="582812" y="2331128"/>
                </a:lnTo>
                <a:lnTo>
                  <a:pt x="577675" y="2340395"/>
                </a:lnTo>
                <a:lnTo>
                  <a:pt x="572071" y="2348572"/>
                </a:lnTo>
                <a:lnTo>
                  <a:pt x="566467" y="2356749"/>
                </a:lnTo>
                <a:lnTo>
                  <a:pt x="559461" y="2363835"/>
                </a:lnTo>
                <a:lnTo>
                  <a:pt x="551989" y="2370376"/>
                </a:lnTo>
                <a:lnTo>
                  <a:pt x="543582" y="2376373"/>
                </a:lnTo>
                <a:lnTo>
                  <a:pt x="534242" y="2381279"/>
                </a:lnTo>
                <a:lnTo>
                  <a:pt x="525368" y="2385095"/>
                </a:lnTo>
                <a:lnTo>
                  <a:pt x="515561" y="2388365"/>
                </a:lnTo>
                <a:lnTo>
                  <a:pt x="505286" y="2391091"/>
                </a:lnTo>
                <a:lnTo>
                  <a:pt x="494545" y="2392181"/>
                </a:lnTo>
                <a:lnTo>
                  <a:pt x="483336" y="2393271"/>
                </a:lnTo>
                <a:lnTo>
                  <a:pt x="473062" y="2392181"/>
                </a:lnTo>
                <a:lnTo>
                  <a:pt x="461853" y="2391091"/>
                </a:lnTo>
                <a:lnTo>
                  <a:pt x="452046" y="2388365"/>
                </a:lnTo>
                <a:lnTo>
                  <a:pt x="442238" y="2385095"/>
                </a:lnTo>
                <a:lnTo>
                  <a:pt x="432431" y="2381279"/>
                </a:lnTo>
                <a:lnTo>
                  <a:pt x="423557" y="2376373"/>
                </a:lnTo>
                <a:lnTo>
                  <a:pt x="415618" y="2370376"/>
                </a:lnTo>
                <a:lnTo>
                  <a:pt x="408145" y="2363835"/>
                </a:lnTo>
                <a:lnTo>
                  <a:pt x="401140" y="2356749"/>
                </a:lnTo>
                <a:lnTo>
                  <a:pt x="395069" y="2348572"/>
                </a:lnTo>
                <a:lnTo>
                  <a:pt x="389464" y="2340395"/>
                </a:lnTo>
                <a:lnTo>
                  <a:pt x="385261" y="2331128"/>
                </a:lnTo>
                <a:lnTo>
                  <a:pt x="381525" y="2322407"/>
                </a:lnTo>
                <a:lnTo>
                  <a:pt x="378723" y="2312595"/>
                </a:lnTo>
                <a:lnTo>
                  <a:pt x="377322" y="2302783"/>
                </a:lnTo>
                <a:close/>
                <a:moveTo>
                  <a:pt x="556458" y="1134631"/>
                </a:moveTo>
                <a:lnTo>
                  <a:pt x="563231" y="1142009"/>
                </a:lnTo>
                <a:lnTo>
                  <a:pt x="566967" y="1146370"/>
                </a:lnTo>
                <a:lnTo>
                  <a:pt x="570236" y="1151821"/>
                </a:lnTo>
                <a:lnTo>
                  <a:pt x="573038" y="1157817"/>
                </a:lnTo>
                <a:lnTo>
                  <a:pt x="575840" y="1163269"/>
                </a:lnTo>
                <a:lnTo>
                  <a:pt x="578643" y="1170900"/>
                </a:lnTo>
                <a:lnTo>
                  <a:pt x="580044" y="1177987"/>
                </a:lnTo>
                <a:lnTo>
                  <a:pt x="581445" y="1187253"/>
                </a:lnTo>
                <a:lnTo>
                  <a:pt x="582379" y="1195430"/>
                </a:lnTo>
                <a:lnTo>
                  <a:pt x="581445" y="1205787"/>
                </a:lnTo>
                <a:lnTo>
                  <a:pt x="580044" y="1215599"/>
                </a:lnTo>
                <a:lnTo>
                  <a:pt x="577242" y="1225411"/>
                </a:lnTo>
                <a:lnTo>
                  <a:pt x="573972" y="1234133"/>
                </a:lnTo>
                <a:lnTo>
                  <a:pt x="568835" y="1243400"/>
                </a:lnTo>
                <a:lnTo>
                  <a:pt x="563231" y="1251577"/>
                </a:lnTo>
                <a:lnTo>
                  <a:pt x="557627" y="1259753"/>
                </a:lnTo>
                <a:lnTo>
                  <a:pt x="550621" y="1266840"/>
                </a:lnTo>
                <a:lnTo>
                  <a:pt x="543149" y="1273381"/>
                </a:lnTo>
                <a:lnTo>
                  <a:pt x="534742" y="1279377"/>
                </a:lnTo>
                <a:lnTo>
                  <a:pt x="525402" y="1284283"/>
                </a:lnTo>
                <a:lnTo>
                  <a:pt x="516528" y="1288099"/>
                </a:lnTo>
                <a:lnTo>
                  <a:pt x="506721" y="1291370"/>
                </a:lnTo>
                <a:lnTo>
                  <a:pt x="496446" y="1294095"/>
                </a:lnTo>
                <a:lnTo>
                  <a:pt x="485705" y="1295186"/>
                </a:lnTo>
                <a:lnTo>
                  <a:pt x="474496" y="1296276"/>
                </a:lnTo>
                <a:lnTo>
                  <a:pt x="464222" y="1295186"/>
                </a:lnTo>
                <a:lnTo>
                  <a:pt x="453013" y="1294095"/>
                </a:lnTo>
                <a:lnTo>
                  <a:pt x="443206" y="1291370"/>
                </a:lnTo>
                <a:lnTo>
                  <a:pt x="433398" y="1288099"/>
                </a:lnTo>
                <a:lnTo>
                  <a:pt x="423591" y="1284283"/>
                </a:lnTo>
                <a:lnTo>
                  <a:pt x="414717" y="1279377"/>
                </a:lnTo>
                <a:lnTo>
                  <a:pt x="407285" y="1273764"/>
                </a:lnTo>
                <a:lnTo>
                  <a:pt x="408145" y="1274701"/>
                </a:lnTo>
                <a:lnTo>
                  <a:pt x="415618" y="1280152"/>
                </a:lnTo>
                <a:lnTo>
                  <a:pt x="424024" y="1286694"/>
                </a:lnTo>
                <a:lnTo>
                  <a:pt x="432431" y="1291600"/>
                </a:lnTo>
                <a:lnTo>
                  <a:pt x="442238" y="1295416"/>
                </a:lnTo>
                <a:lnTo>
                  <a:pt x="452046" y="1298686"/>
                </a:lnTo>
                <a:lnTo>
                  <a:pt x="462787" y="1301412"/>
                </a:lnTo>
                <a:lnTo>
                  <a:pt x="473062" y="1303047"/>
                </a:lnTo>
                <a:lnTo>
                  <a:pt x="484270" y="1303592"/>
                </a:lnTo>
                <a:lnTo>
                  <a:pt x="494545" y="1303047"/>
                </a:lnTo>
                <a:lnTo>
                  <a:pt x="505286" y="1301412"/>
                </a:lnTo>
                <a:lnTo>
                  <a:pt x="515561" y="1298686"/>
                </a:lnTo>
                <a:lnTo>
                  <a:pt x="525368" y="1295416"/>
                </a:lnTo>
                <a:lnTo>
                  <a:pt x="535176" y="1291600"/>
                </a:lnTo>
                <a:lnTo>
                  <a:pt x="543582" y="1286694"/>
                </a:lnTo>
                <a:lnTo>
                  <a:pt x="551989" y="1280152"/>
                </a:lnTo>
                <a:lnTo>
                  <a:pt x="559461" y="1274701"/>
                </a:lnTo>
                <a:lnTo>
                  <a:pt x="566467" y="1267070"/>
                </a:lnTo>
                <a:lnTo>
                  <a:pt x="573005" y="1258893"/>
                </a:lnTo>
                <a:lnTo>
                  <a:pt x="577675" y="1250716"/>
                </a:lnTo>
                <a:lnTo>
                  <a:pt x="582812" y="1241995"/>
                </a:lnTo>
                <a:lnTo>
                  <a:pt x="586082" y="1232728"/>
                </a:lnTo>
                <a:lnTo>
                  <a:pt x="588884" y="1222916"/>
                </a:lnTo>
                <a:lnTo>
                  <a:pt x="590285" y="1213104"/>
                </a:lnTo>
                <a:lnTo>
                  <a:pt x="591219" y="1202747"/>
                </a:lnTo>
                <a:lnTo>
                  <a:pt x="590285" y="1194025"/>
                </a:lnTo>
                <a:lnTo>
                  <a:pt x="589818" y="1185848"/>
                </a:lnTo>
                <a:lnTo>
                  <a:pt x="587483" y="1178217"/>
                </a:lnTo>
                <a:lnTo>
                  <a:pt x="585614" y="1171130"/>
                </a:lnTo>
                <a:lnTo>
                  <a:pt x="582812" y="1165134"/>
                </a:lnTo>
                <a:lnTo>
                  <a:pt x="579076" y="1158593"/>
                </a:lnTo>
                <a:lnTo>
                  <a:pt x="575807" y="1153687"/>
                </a:lnTo>
                <a:lnTo>
                  <a:pt x="572071" y="1148780"/>
                </a:lnTo>
                <a:lnTo>
                  <a:pt x="565065" y="1141694"/>
                </a:lnTo>
                <a:lnTo>
                  <a:pt x="559461" y="1136788"/>
                </a:lnTo>
                <a:close/>
                <a:moveTo>
                  <a:pt x="0" y="0"/>
                </a:moveTo>
                <a:lnTo>
                  <a:pt x="421723" y="0"/>
                </a:lnTo>
                <a:lnTo>
                  <a:pt x="423591" y="3816"/>
                </a:lnTo>
                <a:lnTo>
                  <a:pt x="424525" y="8177"/>
                </a:lnTo>
                <a:lnTo>
                  <a:pt x="424525" y="13083"/>
                </a:lnTo>
                <a:lnTo>
                  <a:pt x="423124" y="17989"/>
                </a:lnTo>
                <a:lnTo>
                  <a:pt x="420322" y="22895"/>
                </a:lnTo>
                <a:lnTo>
                  <a:pt x="416585" y="27255"/>
                </a:lnTo>
                <a:lnTo>
                  <a:pt x="411915" y="31616"/>
                </a:lnTo>
                <a:lnTo>
                  <a:pt x="405377" y="35432"/>
                </a:lnTo>
                <a:lnTo>
                  <a:pt x="399305" y="39793"/>
                </a:lnTo>
                <a:lnTo>
                  <a:pt x="393701" y="44699"/>
                </a:lnTo>
                <a:lnTo>
                  <a:pt x="386696" y="51785"/>
                </a:lnTo>
                <a:lnTo>
                  <a:pt x="383427" y="56692"/>
                </a:lnTo>
                <a:lnTo>
                  <a:pt x="379690" y="61598"/>
                </a:lnTo>
                <a:lnTo>
                  <a:pt x="376888" y="68139"/>
                </a:lnTo>
                <a:lnTo>
                  <a:pt x="373619" y="74135"/>
                </a:lnTo>
                <a:lnTo>
                  <a:pt x="371284" y="81222"/>
                </a:lnTo>
                <a:lnTo>
                  <a:pt x="369416" y="88853"/>
                </a:lnTo>
                <a:lnTo>
                  <a:pt x="368482" y="97030"/>
                </a:lnTo>
                <a:lnTo>
                  <a:pt x="368015" y="105752"/>
                </a:lnTo>
                <a:lnTo>
                  <a:pt x="368482" y="116109"/>
                </a:lnTo>
                <a:lnTo>
                  <a:pt x="369883" y="125921"/>
                </a:lnTo>
                <a:lnTo>
                  <a:pt x="372685" y="135733"/>
                </a:lnTo>
                <a:lnTo>
                  <a:pt x="376421" y="145000"/>
                </a:lnTo>
                <a:lnTo>
                  <a:pt x="381092" y="153721"/>
                </a:lnTo>
                <a:lnTo>
                  <a:pt x="386229" y="161898"/>
                </a:lnTo>
                <a:lnTo>
                  <a:pt x="392300" y="170075"/>
                </a:lnTo>
                <a:lnTo>
                  <a:pt x="399305" y="177706"/>
                </a:lnTo>
                <a:lnTo>
                  <a:pt x="406778" y="183157"/>
                </a:lnTo>
                <a:lnTo>
                  <a:pt x="415184" y="189699"/>
                </a:lnTo>
                <a:lnTo>
                  <a:pt x="423591" y="194605"/>
                </a:lnTo>
                <a:lnTo>
                  <a:pt x="433398" y="198421"/>
                </a:lnTo>
                <a:lnTo>
                  <a:pt x="443206" y="201691"/>
                </a:lnTo>
                <a:lnTo>
                  <a:pt x="453947" y="204417"/>
                </a:lnTo>
                <a:lnTo>
                  <a:pt x="464222" y="206052"/>
                </a:lnTo>
                <a:lnTo>
                  <a:pt x="475430" y="206597"/>
                </a:lnTo>
                <a:lnTo>
                  <a:pt x="485705" y="206052"/>
                </a:lnTo>
                <a:lnTo>
                  <a:pt x="496446" y="204417"/>
                </a:lnTo>
                <a:lnTo>
                  <a:pt x="506721" y="201691"/>
                </a:lnTo>
                <a:lnTo>
                  <a:pt x="516528" y="198421"/>
                </a:lnTo>
                <a:lnTo>
                  <a:pt x="526336" y="194605"/>
                </a:lnTo>
                <a:lnTo>
                  <a:pt x="534742" y="189699"/>
                </a:lnTo>
                <a:lnTo>
                  <a:pt x="543149" y="183157"/>
                </a:lnTo>
                <a:lnTo>
                  <a:pt x="550621" y="177706"/>
                </a:lnTo>
                <a:lnTo>
                  <a:pt x="557627" y="170075"/>
                </a:lnTo>
                <a:lnTo>
                  <a:pt x="564165" y="161898"/>
                </a:lnTo>
                <a:lnTo>
                  <a:pt x="568835" y="153721"/>
                </a:lnTo>
                <a:lnTo>
                  <a:pt x="573972" y="145000"/>
                </a:lnTo>
                <a:lnTo>
                  <a:pt x="577242" y="135733"/>
                </a:lnTo>
                <a:lnTo>
                  <a:pt x="580044" y="125921"/>
                </a:lnTo>
                <a:lnTo>
                  <a:pt x="581445" y="116109"/>
                </a:lnTo>
                <a:lnTo>
                  <a:pt x="582379" y="105752"/>
                </a:lnTo>
                <a:lnTo>
                  <a:pt x="581445" y="97030"/>
                </a:lnTo>
                <a:lnTo>
                  <a:pt x="580978" y="88853"/>
                </a:lnTo>
                <a:lnTo>
                  <a:pt x="578643" y="81222"/>
                </a:lnTo>
                <a:lnTo>
                  <a:pt x="576774" y="74135"/>
                </a:lnTo>
                <a:lnTo>
                  <a:pt x="573972" y="68139"/>
                </a:lnTo>
                <a:lnTo>
                  <a:pt x="570236" y="61598"/>
                </a:lnTo>
                <a:lnTo>
                  <a:pt x="566967" y="56692"/>
                </a:lnTo>
                <a:lnTo>
                  <a:pt x="563231" y="51785"/>
                </a:lnTo>
                <a:lnTo>
                  <a:pt x="556225" y="44699"/>
                </a:lnTo>
                <a:lnTo>
                  <a:pt x="550621" y="39793"/>
                </a:lnTo>
                <a:lnTo>
                  <a:pt x="544550" y="35432"/>
                </a:lnTo>
                <a:lnTo>
                  <a:pt x="538012" y="31616"/>
                </a:lnTo>
                <a:lnTo>
                  <a:pt x="533341" y="27255"/>
                </a:lnTo>
                <a:lnTo>
                  <a:pt x="529605" y="22895"/>
                </a:lnTo>
                <a:lnTo>
                  <a:pt x="526803" y="17989"/>
                </a:lnTo>
                <a:lnTo>
                  <a:pt x="525402" y="13083"/>
                </a:lnTo>
                <a:lnTo>
                  <a:pt x="525402" y="8177"/>
                </a:lnTo>
                <a:lnTo>
                  <a:pt x="526336" y="3816"/>
                </a:lnTo>
                <a:lnTo>
                  <a:pt x="528204" y="0"/>
                </a:lnTo>
                <a:lnTo>
                  <a:pt x="924240" y="0"/>
                </a:lnTo>
                <a:lnTo>
                  <a:pt x="924240" y="490601"/>
                </a:lnTo>
                <a:lnTo>
                  <a:pt x="920971" y="494416"/>
                </a:lnTo>
                <a:lnTo>
                  <a:pt x="917235" y="497142"/>
                </a:lnTo>
                <a:lnTo>
                  <a:pt x="913032" y="497687"/>
                </a:lnTo>
                <a:lnTo>
                  <a:pt x="908361" y="496052"/>
                </a:lnTo>
                <a:lnTo>
                  <a:pt x="904158" y="493871"/>
                </a:lnTo>
                <a:lnTo>
                  <a:pt x="899021" y="488965"/>
                </a:lnTo>
                <a:lnTo>
                  <a:pt x="894818" y="482969"/>
                </a:lnTo>
                <a:lnTo>
                  <a:pt x="891549" y="474792"/>
                </a:lnTo>
                <a:lnTo>
                  <a:pt x="887812" y="468251"/>
                </a:lnTo>
                <a:lnTo>
                  <a:pt x="883142" y="461164"/>
                </a:lnTo>
                <a:lnTo>
                  <a:pt x="876604" y="452988"/>
                </a:lnTo>
                <a:lnTo>
                  <a:pt x="872401" y="448627"/>
                </a:lnTo>
                <a:lnTo>
                  <a:pt x="868197" y="444811"/>
                </a:lnTo>
                <a:lnTo>
                  <a:pt x="863527" y="441540"/>
                </a:lnTo>
                <a:lnTo>
                  <a:pt x="857923" y="438270"/>
                </a:lnTo>
                <a:lnTo>
                  <a:pt x="852319" y="434999"/>
                </a:lnTo>
                <a:lnTo>
                  <a:pt x="845313" y="433364"/>
                </a:lnTo>
                <a:lnTo>
                  <a:pt x="838308" y="431728"/>
                </a:lnTo>
                <a:lnTo>
                  <a:pt x="830835" y="430638"/>
                </a:lnTo>
                <a:lnTo>
                  <a:pt x="821495" y="431728"/>
                </a:lnTo>
                <a:lnTo>
                  <a:pt x="813089" y="433364"/>
                </a:lnTo>
                <a:lnTo>
                  <a:pt x="804682" y="436634"/>
                </a:lnTo>
                <a:lnTo>
                  <a:pt x="797210" y="440450"/>
                </a:lnTo>
                <a:lnTo>
                  <a:pt x="789270" y="446446"/>
                </a:lnTo>
                <a:lnTo>
                  <a:pt x="782732" y="452988"/>
                </a:lnTo>
                <a:lnTo>
                  <a:pt x="776194" y="459529"/>
                </a:lnTo>
                <a:lnTo>
                  <a:pt x="770122" y="467706"/>
                </a:lnTo>
                <a:lnTo>
                  <a:pt x="764518" y="476428"/>
                </a:lnTo>
                <a:lnTo>
                  <a:pt x="759381" y="486240"/>
                </a:lnTo>
                <a:lnTo>
                  <a:pt x="755178" y="497142"/>
                </a:lnTo>
                <a:lnTo>
                  <a:pt x="751908" y="507499"/>
                </a:lnTo>
                <a:lnTo>
                  <a:pt x="748172" y="518946"/>
                </a:lnTo>
                <a:lnTo>
                  <a:pt x="746304" y="530939"/>
                </a:lnTo>
                <a:lnTo>
                  <a:pt x="744903" y="543476"/>
                </a:lnTo>
                <a:lnTo>
                  <a:pt x="744903" y="556559"/>
                </a:lnTo>
                <a:lnTo>
                  <a:pt x="744903" y="568552"/>
                </a:lnTo>
                <a:lnTo>
                  <a:pt x="746304" y="581634"/>
                </a:lnTo>
                <a:lnTo>
                  <a:pt x="748172" y="593082"/>
                </a:lnTo>
                <a:lnTo>
                  <a:pt x="751908" y="605074"/>
                </a:lnTo>
                <a:lnTo>
                  <a:pt x="755178" y="615976"/>
                </a:lnTo>
                <a:lnTo>
                  <a:pt x="759381" y="626333"/>
                </a:lnTo>
                <a:lnTo>
                  <a:pt x="764518" y="635600"/>
                </a:lnTo>
                <a:lnTo>
                  <a:pt x="770122" y="644322"/>
                </a:lnTo>
                <a:lnTo>
                  <a:pt x="776194" y="652499"/>
                </a:lnTo>
                <a:lnTo>
                  <a:pt x="782732" y="660130"/>
                </a:lnTo>
                <a:lnTo>
                  <a:pt x="789270" y="666127"/>
                </a:lnTo>
                <a:lnTo>
                  <a:pt x="797210" y="671033"/>
                </a:lnTo>
                <a:lnTo>
                  <a:pt x="804682" y="675393"/>
                </a:lnTo>
                <a:lnTo>
                  <a:pt x="813089" y="678664"/>
                </a:lnTo>
                <a:lnTo>
                  <a:pt x="821495" y="680299"/>
                </a:lnTo>
                <a:lnTo>
                  <a:pt x="830835" y="680845"/>
                </a:lnTo>
                <a:lnTo>
                  <a:pt x="838308" y="680845"/>
                </a:lnTo>
                <a:lnTo>
                  <a:pt x="845313" y="679209"/>
                </a:lnTo>
                <a:lnTo>
                  <a:pt x="852319" y="677029"/>
                </a:lnTo>
                <a:lnTo>
                  <a:pt x="857923" y="674303"/>
                </a:lnTo>
                <a:lnTo>
                  <a:pt x="863527" y="671033"/>
                </a:lnTo>
                <a:lnTo>
                  <a:pt x="868197" y="667217"/>
                </a:lnTo>
                <a:lnTo>
                  <a:pt x="872401" y="662856"/>
                </a:lnTo>
                <a:lnTo>
                  <a:pt x="876604" y="659040"/>
                </a:lnTo>
                <a:lnTo>
                  <a:pt x="883142" y="651954"/>
                </a:lnTo>
                <a:lnTo>
                  <a:pt x="887812" y="644322"/>
                </a:lnTo>
                <a:lnTo>
                  <a:pt x="891549" y="637781"/>
                </a:lnTo>
                <a:lnTo>
                  <a:pt x="894818" y="629604"/>
                </a:lnTo>
                <a:lnTo>
                  <a:pt x="899021" y="623063"/>
                </a:lnTo>
                <a:lnTo>
                  <a:pt x="904158" y="619247"/>
                </a:lnTo>
                <a:lnTo>
                  <a:pt x="908361" y="615976"/>
                </a:lnTo>
                <a:lnTo>
                  <a:pt x="913032" y="614886"/>
                </a:lnTo>
                <a:lnTo>
                  <a:pt x="917235" y="615976"/>
                </a:lnTo>
                <a:lnTo>
                  <a:pt x="920971" y="618157"/>
                </a:lnTo>
                <a:lnTo>
                  <a:pt x="924240" y="622518"/>
                </a:lnTo>
                <a:lnTo>
                  <a:pt x="924240" y="1080412"/>
                </a:lnTo>
                <a:lnTo>
                  <a:pt x="550154" y="1080412"/>
                </a:lnTo>
                <a:lnTo>
                  <a:pt x="544550" y="1080957"/>
                </a:lnTo>
                <a:lnTo>
                  <a:pt x="539413" y="1082047"/>
                </a:lnTo>
                <a:lnTo>
                  <a:pt x="535209" y="1083682"/>
                </a:lnTo>
                <a:lnTo>
                  <a:pt x="532407" y="1085318"/>
                </a:lnTo>
                <a:lnTo>
                  <a:pt x="529605" y="1087498"/>
                </a:lnTo>
                <a:lnTo>
                  <a:pt x="527737" y="1090769"/>
                </a:lnTo>
                <a:lnTo>
                  <a:pt x="526336" y="1093494"/>
                </a:lnTo>
                <a:lnTo>
                  <a:pt x="525402" y="1097310"/>
                </a:lnTo>
                <a:lnTo>
                  <a:pt x="525402" y="1100581"/>
                </a:lnTo>
                <a:lnTo>
                  <a:pt x="525402" y="1103851"/>
                </a:lnTo>
                <a:lnTo>
                  <a:pt x="526803" y="1108212"/>
                </a:lnTo>
                <a:lnTo>
                  <a:pt x="529138" y="1111483"/>
                </a:lnTo>
                <a:lnTo>
                  <a:pt x="531940" y="1115299"/>
                </a:lnTo>
                <a:lnTo>
                  <a:pt x="535209" y="1118569"/>
                </a:lnTo>
                <a:lnTo>
                  <a:pt x="539413" y="1121840"/>
                </a:lnTo>
                <a:lnTo>
                  <a:pt x="540960" y="1122826"/>
                </a:lnTo>
                <a:lnTo>
                  <a:pt x="538445" y="1119890"/>
                </a:lnTo>
                <a:lnTo>
                  <a:pt x="535643" y="1114984"/>
                </a:lnTo>
                <a:lnTo>
                  <a:pt x="534242" y="1110078"/>
                </a:lnTo>
                <a:lnTo>
                  <a:pt x="534242" y="1105172"/>
                </a:lnTo>
                <a:lnTo>
                  <a:pt x="535176" y="1100811"/>
                </a:lnTo>
                <a:lnTo>
                  <a:pt x="537044" y="1096995"/>
                </a:lnTo>
                <a:lnTo>
                  <a:pt x="933080" y="1096995"/>
                </a:lnTo>
                <a:lnTo>
                  <a:pt x="933080" y="1587596"/>
                </a:lnTo>
                <a:lnTo>
                  <a:pt x="929811" y="1591411"/>
                </a:lnTo>
                <a:lnTo>
                  <a:pt x="926075" y="1594137"/>
                </a:lnTo>
                <a:lnTo>
                  <a:pt x="921872" y="1594682"/>
                </a:lnTo>
                <a:lnTo>
                  <a:pt x="917201" y="1593047"/>
                </a:lnTo>
                <a:lnTo>
                  <a:pt x="912998" y="1590866"/>
                </a:lnTo>
                <a:lnTo>
                  <a:pt x="907861" y="1585960"/>
                </a:lnTo>
                <a:lnTo>
                  <a:pt x="903658" y="1579964"/>
                </a:lnTo>
                <a:lnTo>
                  <a:pt x="900389" y="1571787"/>
                </a:lnTo>
                <a:lnTo>
                  <a:pt x="896652" y="1565246"/>
                </a:lnTo>
                <a:lnTo>
                  <a:pt x="891982" y="1558159"/>
                </a:lnTo>
                <a:lnTo>
                  <a:pt x="885444" y="1549983"/>
                </a:lnTo>
                <a:lnTo>
                  <a:pt x="881241" y="1545622"/>
                </a:lnTo>
                <a:lnTo>
                  <a:pt x="877037" y="1541806"/>
                </a:lnTo>
                <a:lnTo>
                  <a:pt x="872367" y="1538535"/>
                </a:lnTo>
                <a:lnTo>
                  <a:pt x="866763" y="1535265"/>
                </a:lnTo>
                <a:lnTo>
                  <a:pt x="861159" y="1531994"/>
                </a:lnTo>
                <a:lnTo>
                  <a:pt x="854153" y="1530359"/>
                </a:lnTo>
                <a:lnTo>
                  <a:pt x="847148" y="1528723"/>
                </a:lnTo>
                <a:lnTo>
                  <a:pt x="839675" y="1527633"/>
                </a:lnTo>
                <a:lnTo>
                  <a:pt x="830335" y="1528723"/>
                </a:lnTo>
                <a:lnTo>
                  <a:pt x="821929" y="1530359"/>
                </a:lnTo>
                <a:lnTo>
                  <a:pt x="813522" y="1533629"/>
                </a:lnTo>
                <a:lnTo>
                  <a:pt x="806050" y="1537445"/>
                </a:lnTo>
                <a:lnTo>
                  <a:pt x="798110" y="1543441"/>
                </a:lnTo>
                <a:lnTo>
                  <a:pt x="791572" y="1549983"/>
                </a:lnTo>
                <a:lnTo>
                  <a:pt x="785034" y="1556524"/>
                </a:lnTo>
                <a:lnTo>
                  <a:pt x="778962" y="1564701"/>
                </a:lnTo>
                <a:lnTo>
                  <a:pt x="773358" y="1573423"/>
                </a:lnTo>
                <a:lnTo>
                  <a:pt x="768221" y="1583235"/>
                </a:lnTo>
                <a:lnTo>
                  <a:pt x="764018" y="1594137"/>
                </a:lnTo>
                <a:lnTo>
                  <a:pt x="760748" y="1604494"/>
                </a:lnTo>
                <a:lnTo>
                  <a:pt x="757012" y="1615941"/>
                </a:lnTo>
                <a:lnTo>
                  <a:pt x="755144" y="1627934"/>
                </a:lnTo>
                <a:lnTo>
                  <a:pt x="753743" y="1640471"/>
                </a:lnTo>
                <a:lnTo>
                  <a:pt x="753743" y="1653554"/>
                </a:lnTo>
                <a:lnTo>
                  <a:pt x="753743" y="1665547"/>
                </a:lnTo>
                <a:lnTo>
                  <a:pt x="755144" y="1678629"/>
                </a:lnTo>
                <a:lnTo>
                  <a:pt x="757012" y="1690077"/>
                </a:lnTo>
                <a:lnTo>
                  <a:pt x="760748" y="1702069"/>
                </a:lnTo>
                <a:lnTo>
                  <a:pt x="764018" y="1712971"/>
                </a:lnTo>
                <a:lnTo>
                  <a:pt x="768221" y="1723328"/>
                </a:lnTo>
                <a:lnTo>
                  <a:pt x="773358" y="1732595"/>
                </a:lnTo>
                <a:lnTo>
                  <a:pt x="778962" y="1741317"/>
                </a:lnTo>
                <a:lnTo>
                  <a:pt x="785034" y="1749494"/>
                </a:lnTo>
                <a:lnTo>
                  <a:pt x="791572" y="1757125"/>
                </a:lnTo>
                <a:lnTo>
                  <a:pt x="798110" y="1763122"/>
                </a:lnTo>
                <a:lnTo>
                  <a:pt x="806050" y="1768028"/>
                </a:lnTo>
                <a:lnTo>
                  <a:pt x="813522" y="1772388"/>
                </a:lnTo>
                <a:lnTo>
                  <a:pt x="821929" y="1775659"/>
                </a:lnTo>
                <a:lnTo>
                  <a:pt x="830335" y="1777294"/>
                </a:lnTo>
                <a:lnTo>
                  <a:pt x="839675" y="1777840"/>
                </a:lnTo>
                <a:lnTo>
                  <a:pt x="847148" y="1777840"/>
                </a:lnTo>
                <a:lnTo>
                  <a:pt x="854153" y="1776204"/>
                </a:lnTo>
                <a:lnTo>
                  <a:pt x="861159" y="1774024"/>
                </a:lnTo>
                <a:lnTo>
                  <a:pt x="866763" y="1771298"/>
                </a:lnTo>
                <a:lnTo>
                  <a:pt x="872367" y="1768028"/>
                </a:lnTo>
                <a:lnTo>
                  <a:pt x="877037" y="1764212"/>
                </a:lnTo>
                <a:lnTo>
                  <a:pt x="881241" y="1759851"/>
                </a:lnTo>
                <a:lnTo>
                  <a:pt x="885444" y="1756035"/>
                </a:lnTo>
                <a:lnTo>
                  <a:pt x="891982" y="1748949"/>
                </a:lnTo>
                <a:lnTo>
                  <a:pt x="896652" y="1741317"/>
                </a:lnTo>
                <a:lnTo>
                  <a:pt x="900389" y="1734776"/>
                </a:lnTo>
                <a:lnTo>
                  <a:pt x="903658" y="1726599"/>
                </a:lnTo>
                <a:lnTo>
                  <a:pt x="907861" y="1720058"/>
                </a:lnTo>
                <a:lnTo>
                  <a:pt x="912998" y="1716242"/>
                </a:lnTo>
                <a:lnTo>
                  <a:pt x="917201" y="1712971"/>
                </a:lnTo>
                <a:lnTo>
                  <a:pt x="921872" y="1711881"/>
                </a:lnTo>
                <a:lnTo>
                  <a:pt x="926075" y="1712971"/>
                </a:lnTo>
                <a:lnTo>
                  <a:pt x="929811" y="1715152"/>
                </a:lnTo>
                <a:lnTo>
                  <a:pt x="933080" y="1719513"/>
                </a:lnTo>
                <a:lnTo>
                  <a:pt x="933080" y="2177407"/>
                </a:lnTo>
                <a:lnTo>
                  <a:pt x="558994" y="2177407"/>
                </a:lnTo>
                <a:lnTo>
                  <a:pt x="553390" y="2177952"/>
                </a:lnTo>
                <a:lnTo>
                  <a:pt x="548253" y="2179042"/>
                </a:lnTo>
                <a:lnTo>
                  <a:pt x="544049" y="2180677"/>
                </a:lnTo>
                <a:lnTo>
                  <a:pt x="541247" y="2182313"/>
                </a:lnTo>
                <a:lnTo>
                  <a:pt x="538445" y="2184493"/>
                </a:lnTo>
                <a:lnTo>
                  <a:pt x="536577" y="2187764"/>
                </a:lnTo>
                <a:lnTo>
                  <a:pt x="535176" y="2190489"/>
                </a:lnTo>
                <a:lnTo>
                  <a:pt x="534242" y="2194305"/>
                </a:lnTo>
                <a:lnTo>
                  <a:pt x="534242" y="2197576"/>
                </a:lnTo>
                <a:lnTo>
                  <a:pt x="534242" y="2200847"/>
                </a:lnTo>
                <a:lnTo>
                  <a:pt x="534412" y="2201375"/>
                </a:lnTo>
                <a:lnTo>
                  <a:pt x="535176" y="2197806"/>
                </a:lnTo>
                <a:lnTo>
                  <a:pt x="537044" y="2193990"/>
                </a:lnTo>
                <a:lnTo>
                  <a:pt x="933080" y="2193990"/>
                </a:lnTo>
                <a:lnTo>
                  <a:pt x="933080" y="2684591"/>
                </a:lnTo>
                <a:lnTo>
                  <a:pt x="929811" y="2688407"/>
                </a:lnTo>
                <a:lnTo>
                  <a:pt x="926075" y="2691132"/>
                </a:lnTo>
                <a:lnTo>
                  <a:pt x="921872" y="2691677"/>
                </a:lnTo>
                <a:lnTo>
                  <a:pt x="917201" y="2690042"/>
                </a:lnTo>
                <a:lnTo>
                  <a:pt x="912998" y="2687862"/>
                </a:lnTo>
                <a:lnTo>
                  <a:pt x="907861" y="2682956"/>
                </a:lnTo>
                <a:lnTo>
                  <a:pt x="903658" y="2676959"/>
                </a:lnTo>
                <a:lnTo>
                  <a:pt x="900389" y="2668783"/>
                </a:lnTo>
                <a:lnTo>
                  <a:pt x="896652" y="2662241"/>
                </a:lnTo>
                <a:lnTo>
                  <a:pt x="891982" y="2655155"/>
                </a:lnTo>
                <a:lnTo>
                  <a:pt x="885444" y="2646978"/>
                </a:lnTo>
                <a:lnTo>
                  <a:pt x="881241" y="2642617"/>
                </a:lnTo>
                <a:lnTo>
                  <a:pt x="877037" y="2638802"/>
                </a:lnTo>
                <a:lnTo>
                  <a:pt x="872367" y="2635531"/>
                </a:lnTo>
                <a:lnTo>
                  <a:pt x="866763" y="2632260"/>
                </a:lnTo>
                <a:lnTo>
                  <a:pt x="861159" y="2628989"/>
                </a:lnTo>
                <a:lnTo>
                  <a:pt x="854153" y="2627354"/>
                </a:lnTo>
                <a:lnTo>
                  <a:pt x="847148" y="2625719"/>
                </a:lnTo>
                <a:lnTo>
                  <a:pt x="839675" y="2624629"/>
                </a:lnTo>
                <a:lnTo>
                  <a:pt x="830335" y="2625719"/>
                </a:lnTo>
                <a:lnTo>
                  <a:pt x="821929" y="2627354"/>
                </a:lnTo>
                <a:lnTo>
                  <a:pt x="813522" y="2630625"/>
                </a:lnTo>
                <a:lnTo>
                  <a:pt x="806050" y="2634441"/>
                </a:lnTo>
                <a:lnTo>
                  <a:pt x="798110" y="2640437"/>
                </a:lnTo>
                <a:lnTo>
                  <a:pt x="791572" y="2646978"/>
                </a:lnTo>
                <a:lnTo>
                  <a:pt x="785034" y="2653520"/>
                </a:lnTo>
                <a:lnTo>
                  <a:pt x="778962" y="2661696"/>
                </a:lnTo>
                <a:lnTo>
                  <a:pt x="773358" y="2670418"/>
                </a:lnTo>
                <a:lnTo>
                  <a:pt x="768221" y="2680230"/>
                </a:lnTo>
                <a:lnTo>
                  <a:pt x="764018" y="2691132"/>
                </a:lnTo>
                <a:lnTo>
                  <a:pt x="760748" y="2701489"/>
                </a:lnTo>
                <a:lnTo>
                  <a:pt x="757012" y="2712937"/>
                </a:lnTo>
                <a:lnTo>
                  <a:pt x="755144" y="2724929"/>
                </a:lnTo>
                <a:lnTo>
                  <a:pt x="753743" y="2737467"/>
                </a:lnTo>
                <a:lnTo>
                  <a:pt x="753743" y="2750549"/>
                </a:lnTo>
                <a:lnTo>
                  <a:pt x="753743" y="2762542"/>
                </a:lnTo>
                <a:lnTo>
                  <a:pt x="755144" y="2775625"/>
                </a:lnTo>
                <a:lnTo>
                  <a:pt x="757012" y="2787072"/>
                </a:lnTo>
                <a:lnTo>
                  <a:pt x="760748" y="2799064"/>
                </a:lnTo>
                <a:lnTo>
                  <a:pt x="764018" y="2809967"/>
                </a:lnTo>
                <a:lnTo>
                  <a:pt x="768221" y="2820324"/>
                </a:lnTo>
                <a:lnTo>
                  <a:pt x="773358" y="2829591"/>
                </a:lnTo>
                <a:lnTo>
                  <a:pt x="778962" y="2838312"/>
                </a:lnTo>
                <a:lnTo>
                  <a:pt x="785034" y="2846489"/>
                </a:lnTo>
                <a:lnTo>
                  <a:pt x="791572" y="2854121"/>
                </a:lnTo>
                <a:lnTo>
                  <a:pt x="798110" y="2860117"/>
                </a:lnTo>
                <a:lnTo>
                  <a:pt x="806050" y="2865023"/>
                </a:lnTo>
                <a:lnTo>
                  <a:pt x="813522" y="2869384"/>
                </a:lnTo>
                <a:lnTo>
                  <a:pt x="821929" y="2872654"/>
                </a:lnTo>
                <a:lnTo>
                  <a:pt x="830335" y="2874290"/>
                </a:lnTo>
                <a:lnTo>
                  <a:pt x="839675" y="2874835"/>
                </a:lnTo>
                <a:lnTo>
                  <a:pt x="847148" y="2874835"/>
                </a:lnTo>
                <a:lnTo>
                  <a:pt x="854153" y="2873200"/>
                </a:lnTo>
                <a:lnTo>
                  <a:pt x="861159" y="2871019"/>
                </a:lnTo>
                <a:lnTo>
                  <a:pt x="866763" y="2868294"/>
                </a:lnTo>
                <a:lnTo>
                  <a:pt x="872367" y="2865023"/>
                </a:lnTo>
                <a:lnTo>
                  <a:pt x="877037" y="2861207"/>
                </a:lnTo>
                <a:lnTo>
                  <a:pt x="881241" y="2856846"/>
                </a:lnTo>
                <a:lnTo>
                  <a:pt x="885444" y="2853030"/>
                </a:lnTo>
                <a:lnTo>
                  <a:pt x="891982" y="2845944"/>
                </a:lnTo>
                <a:lnTo>
                  <a:pt x="896652" y="2838312"/>
                </a:lnTo>
                <a:lnTo>
                  <a:pt x="900389" y="2831771"/>
                </a:lnTo>
                <a:lnTo>
                  <a:pt x="903658" y="2823594"/>
                </a:lnTo>
                <a:lnTo>
                  <a:pt x="907861" y="2817053"/>
                </a:lnTo>
                <a:lnTo>
                  <a:pt x="912998" y="2813237"/>
                </a:lnTo>
                <a:lnTo>
                  <a:pt x="917201" y="2809967"/>
                </a:lnTo>
                <a:lnTo>
                  <a:pt x="921872" y="2808876"/>
                </a:lnTo>
                <a:lnTo>
                  <a:pt x="926075" y="2809967"/>
                </a:lnTo>
                <a:lnTo>
                  <a:pt x="929811" y="2812147"/>
                </a:lnTo>
                <a:lnTo>
                  <a:pt x="933080" y="2816508"/>
                </a:lnTo>
                <a:lnTo>
                  <a:pt x="933080" y="3274402"/>
                </a:lnTo>
                <a:lnTo>
                  <a:pt x="558994" y="3274402"/>
                </a:lnTo>
                <a:lnTo>
                  <a:pt x="553390" y="3274947"/>
                </a:lnTo>
                <a:lnTo>
                  <a:pt x="548253" y="3276037"/>
                </a:lnTo>
                <a:lnTo>
                  <a:pt x="544049" y="3277673"/>
                </a:lnTo>
                <a:lnTo>
                  <a:pt x="541247" y="3279308"/>
                </a:lnTo>
                <a:lnTo>
                  <a:pt x="538445" y="3281488"/>
                </a:lnTo>
                <a:lnTo>
                  <a:pt x="536577" y="3284759"/>
                </a:lnTo>
                <a:lnTo>
                  <a:pt x="535176" y="3287485"/>
                </a:lnTo>
                <a:lnTo>
                  <a:pt x="534242" y="3291300"/>
                </a:lnTo>
                <a:lnTo>
                  <a:pt x="534242" y="3294571"/>
                </a:lnTo>
                <a:lnTo>
                  <a:pt x="534242" y="3297842"/>
                </a:lnTo>
                <a:lnTo>
                  <a:pt x="535643" y="3302203"/>
                </a:lnTo>
                <a:lnTo>
                  <a:pt x="537978" y="3305473"/>
                </a:lnTo>
                <a:lnTo>
                  <a:pt x="540780" y="3309289"/>
                </a:lnTo>
                <a:lnTo>
                  <a:pt x="544049" y="3312560"/>
                </a:lnTo>
                <a:lnTo>
                  <a:pt x="548253" y="3315830"/>
                </a:lnTo>
                <a:lnTo>
                  <a:pt x="553390" y="3319101"/>
                </a:lnTo>
                <a:lnTo>
                  <a:pt x="558994" y="3323462"/>
                </a:lnTo>
                <a:lnTo>
                  <a:pt x="565065" y="3328368"/>
                </a:lnTo>
                <a:lnTo>
                  <a:pt x="572071" y="3336000"/>
                </a:lnTo>
                <a:lnTo>
                  <a:pt x="575807" y="3340360"/>
                </a:lnTo>
                <a:lnTo>
                  <a:pt x="579076" y="3345812"/>
                </a:lnTo>
                <a:lnTo>
                  <a:pt x="581878" y="3351808"/>
                </a:lnTo>
                <a:lnTo>
                  <a:pt x="584680" y="3357259"/>
                </a:lnTo>
                <a:lnTo>
                  <a:pt x="587483" y="3364890"/>
                </a:lnTo>
                <a:lnTo>
                  <a:pt x="588884" y="3371977"/>
                </a:lnTo>
                <a:lnTo>
                  <a:pt x="590285" y="3381244"/>
                </a:lnTo>
                <a:lnTo>
                  <a:pt x="591219" y="3389420"/>
                </a:lnTo>
                <a:lnTo>
                  <a:pt x="590285" y="3399778"/>
                </a:lnTo>
                <a:lnTo>
                  <a:pt x="588884" y="3409590"/>
                </a:lnTo>
                <a:lnTo>
                  <a:pt x="586082" y="3419402"/>
                </a:lnTo>
                <a:lnTo>
                  <a:pt x="582812" y="3428123"/>
                </a:lnTo>
                <a:lnTo>
                  <a:pt x="577675" y="3437390"/>
                </a:lnTo>
                <a:lnTo>
                  <a:pt x="572071" y="3445567"/>
                </a:lnTo>
                <a:lnTo>
                  <a:pt x="566467" y="3453744"/>
                </a:lnTo>
                <a:lnTo>
                  <a:pt x="559461" y="3460830"/>
                </a:lnTo>
                <a:lnTo>
                  <a:pt x="551989" y="3467371"/>
                </a:lnTo>
                <a:lnTo>
                  <a:pt x="543582" y="3473368"/>
                </a:lnTo>
                <a:lnTo>
                  <a:pt x="534242" y="3478274"/>
                </a:lnTo>
                <a:lnTo>
                  <a:pt x="525368" y="3482090"/>
                </a:lnTo>
                <a:lnTo>
                  <a:pt x="515561" y="3485360"/>
                </a:lnTo>
                <a:lnTo>
                  <a:pt x="505286" y="3488086"/>
                </a:lnTo>
                <a:lnTo>
                  <a:pt x="494545" y="3489176"/>
                </a:lnTo>
                <a:lnTo>
                  <a:pt x="483336" y="3490266"/>
                </a:lnTo>
                <a:lnTo>
                  <a:pt x="473062" y="3489176"/>
                </a:lnTo>
                <a:lnTo>
                  <a:pt x="461853" y="3488086"/>
                </a:lnTo>
                <a:lnTo>
                  <a:pt x="452046" y="3485360"/>
                </a:lnTo>
                <a:lnTo>
                  <a:pt x="442238" y="3482090"/>
                </a:lnTo>
                <a:lnTo>
                  <a:pt x="432431" y="3478274"/>
                </a:lnTo>
                <a:lnTo>
                  <a:pt x="423557" y="3473368"/>
                </a:lnTo>
                <a:lnTo>
                  <a:pt x="415618" y="3467371"/>
                </a:lnTo>
                <a:lnTo>
                  <a:pt x="408145" y="3460830"/>
                </a:lnTo>
                <a:lnTo>
                  <a:pt x="401140" y="3453744"/>
                </a:lnTo>
                <a:lnTo>
                  <a:pt x="395069" y="3445567"/>
                </a:lnTo>
                <a:lnTo>
                  <a:pt x="389464" y="3437390"/>
                </a:lnTo>
                <a:lnTo>
                  <a:pt x="385261" y="3428123"/>
                </a:lnTo>
                <a:lnTo>
                  <a:pt x="381525" y="3419402"/>
                </a:lnTo>
                <a:lnTo>
                  <a:pt x="378723" y="3409590"/>
                </a:lnTo>
                <a:lnTo>
                  <a:pt x="377322" y="3399778"/>
                </a:lnTo>
                <a:lnTo>
                  <a:pt x="376855" y="3389420"/>
                </a:lnTo>
                <a:lnTo>
                  <a:pt x="376855" y="3381244"/>
                </a:lnTo>
                <a:lnTo>
                  <a:pt x="378256" y="3371977"/>
                </a:lnTo>
                <a:lnTo>
                  <a:pt x="380124" y="3364890"/>
                </a:lnTo>
                <a:lnTo>
                  <a:pt x="382459" y="3357259"/>
                </a:lnTo>
                <a:lnTo>
                  <a:pt x="385261" y="3351808"/>
                </a:lnTo>
                <a:lnTo>
                  <a:pt x="388530" y="3345812"/>
                </a:lnTo>
                <a:lnTo>
                  <a:pt x="392267" y="3340360"/>
                </a:lnTo>
                <a:lnTo>
                  <a:pt x="395536" y="3336000"/>
                </a:lnTo>
                <a:lnTo>
                  <a:pt x="402541" y="3328368"/>
                </a:lnTo>
                <a:lnTo>
                  <a:pt x="408145" y="3323462"/>
                </a:lnTo>
                <a:lnTo>
                  <a:pt x="414217" y="3319101"/>
                </a:lnTo>
                <a:lnTo>
                  <a:pt x="418420" y="3315830"/>
                </a:lnTo>
                <a:lnTo>
                  <a:pt x="422623" y="3312560"/>
                </a:lnTo>
                <a:lnTo>
                  <a:pt x="426359" y="3309289"/>
                </a:lnTo>
                <a:lnTo>
                  <a:pt x="429162" y="3305473"/>
                </a:lnTo>
                <a:lnTo>
                  <a:pt x="431030" y="3302203"/>
                </a:lnTo>
                <a:lnTo>
                  <a:pt x="432431" y="3297842"/>
                </a:lnTo>
                <a:lnTo>
                  <a:pt x="433365" y="3294571"/>
                </a:lnTo>
                <a:lnTo>
                  <a:pt x="433365" y="3291300"/>
                </a:lnTo>
                <a:lnTo>
                  <a:pt x="432431" y="3287485"/>
                </a:lnTo>
                <a:lnTo>
                  <a:pt x="431030" y="3284759"/>
                </a:lnTo>
                <a:lnTo>
                  <a:pt x="429162" y="3281488"/>
                </a:lnTo>
                <a:lnTo>
                  <a:pt x="426359" y="3279308"/>
                </a:lnTo>
                <a:lnTo>
                  <a:pt x="422623" y="3277673"/>
                </a:lnTo>
                <a:lnTo>
                  <a:pt x="418420" y="3276037"/>
                </a:lnTo>
                <a:lnTo>
                  <a:pt x="413750" y="3274947"/>
                </a:lnTo>
                <a:lnTo>
                  <a:pt x="408612" y="3274402"/>
                </a:lnTo>
                <a:lnTo>
                  <a:pt x="8840" y="3274402"/>
                </a:lnTo>
                <a:lnTo>
                  <a:pt x="8840" y="2193990"/>
                </a:lnTo>
                <a:lnTo>
                  <a:pt x="430563" y="2193990"/>
                </a:lnTo>
                <a:lnTo>
                  <a:pt x="432431" y="2197806"/>
                </a:lnTo>
                <a:lnTo>
                  <a:pt x="432803" y="2199544"/>
                </a:lnTo>
                <a:lnTo>
                  <a:pt x="433365" y="2197576"/>
                </a:lnTo>
                <a:lnTo>
                  <a:pt x="433365" y="2194305"/>
                </a:lnTo>
                <a:lnTo>
                  <a:pt x="432431" y="2190489"/>
                </a:lnTo>
                <a:lnTo>
                  <a:pt x="431030" y="2187764"/>
                </a:lnTo>
                <a:lnTo>
                  <a:pt x="429162" y="2184493"/>
                </a:lnTo>
                <a:lnTo>
                  <a:pt x="426359" y="2182313"/>
                </a:lnTo>
                <a:lnTo>
                  <a:pt x="422623" y="2180677"/>
                </a:lnTo>
                <a:lnTo>
                  <a:pt x="418420" y="2179042"/>
                </a:lnTo>
                <a:lnTo>
                  <a:pt x="413750" y="2177952"/>
                </a:lnTo>
                <a:lnTo>
                  <a:pt x="408612" y="2177407"/>
                </a:lnTo>
                <a:lnTo>
                  <a:pt x="8840" y="2177407"/>
                </a:lnTo>
                <a:lnTo>
                  <a:pt x="8840" y="1096995"/>
                </a:lnTo>
                <a:lnTo>
                  <a:pt x="424448" y="1096995"/>
                </a:lnTo>
                <a:lnTo>
                  <a:pt x="423591" y="1093494"/>
                </a:lnTo>
                <a:lnTo>
                  <a:pt x="422190" y="1090769"/>
                </a:lnTo>
                <a:lnTo>
                  <a:pt x="420322" y="1087498"/>
                </a:lnTo>
                <a:lnTo>
                  <a:pt x="417519" y="1085318"/>
                </a:lnTo>
                <a:lnTo>
                  <a:pt x="413783" y="1083682"/>
                </a:lnTo>
                <a:lnTo>
                  <a:pt x="409580" y="1082047"/>
                </a:lnTo>
                <a:lnTo>
                  <a:pt x="404910" y="1080957"/>
                </a:lnTo>
                <a:lnTo>
                  <a:pt x="399772" y="1080412"/>
                </a:lnTo>
                <a:lnTo>
                  <a:pt x="0" y="1080412"/>
                </a:lnTo>
                <a:close/>
              </a:path>
            </a:pathLst>
          </a:custGeom>
          <a:solidFill>
            <a:schemeClr val="accent4">
              <a:lumMod val="40000"/>
              <a:lumOff val="60000"/>
            </a:schemeClr>
          </a:solidFill>
          <a:ln w="28575">
            <a:solidFill>
              <a:schemeClr val="bg1"/>
            </a:solidFill>
            <a:prstDash val="solid"/>
            <a:round/>
            <a:headEnd/>
            <a:tailEnd/>
          </a:ln>
        </p:spPr>
        <p:txBody>
          <a:bodyPr wrap="square" bIns="360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Arial" charset="0"/>
              </a:rPr>
              <a:t>Area profiles, </a:t>
            </a:r>
            <a:r>
              <a:rPr kumimoji="0" lang="en-GB" sz="1100" b="0" i="0" u="none" strike="noStrike" kern="1200" cap="none" spc="0" normalizeH="0" baseline="0" noProof="0" err="1">
                <a:ln>
                  <a:noFill/>
                </a:ln>
                <a:solidFill>
                  <a:prstClr val="black"/>
                </a:solidFill>
                <a:effectLst/>
                <a:uLnTx/>
                <a:uFillTx/>
                <a:latin typeface="Arial" panose="020B0604020202020204"/>
                <a:ea typeface="+mn-ea"/>
                <a:cs typeface="Arial" charset="0"/>
              </a:rPr>
              <a:t>eg</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 wards, localities, primary care networks (PCNs)</a:t>
            </a:r>
          </a:p>
        </p:txBody>
      </p:sp>
      <p:sp>
        <p:nvSpPr>
          <p:cNvPr id="14" name="Freeform 8"/>
          <p:cNvSpPr>
            <a:spLocks/>
          </p:cNvSpPr>
          <p:nvPr/>
        </p:nvSpPr>
        <p:spPr bwMode="auto">
          <a:xfrm>
            <a:off x="1018466" y="2640225"/>
            <a:ext cx="1116694" cy="1272609"/>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4">
              <a:lumMod val="40000"/>
              <a:lumOff val="60000"/>
            </a:schemeClr>
          </a:solidFill>
          <a:ln w="28575">
            <a:solidFill>
              <a:schemeClr val="bg1"/>
            </a:solidFill>
            <a:prstDash val="solid"/>
            <a:round/>
            <a:headEnd/>
            <a:tailEnd/>
          </a:ln>
        </p:spPr>
        <p:txBody>
          <a:bodyPr lIns="216000" tIns="180000" rIns="0" bIns="504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Demography</a:t>
            </a:r>
          </a:p>
        </p:txBody>
      </p:sp>
      <p:sp>
        <p:nvSpPr>
          <p:cNvPr id="11" name="Freeform 8"/>
          <p:cNvSpPr>
            <a:spLocks/>
          </p:cNvSpPr>
          <p:nvPr/>
        </p:nvSpPr>
        <p:spPr bwMode="auto">
          <a:xfrm>
            <a:off x="1955627" y="2635354"/>
            <a:ext cx="1119398" cy="127563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4">
              <a:lumMod val="40000"/>
              <a:lumOff val="60000"/>
            </a:schemeClr>
          </a:solidFill>
          <a:ln w="28575">
            <a:solidFill>
              <a:schemeClr val="bg1"/>
            </a:solidFill>
            <a:prstDash val="solid"/>
            <a:round/>
            <a:headEnd/>
            <a:tailEnd/>
          </a:ln>
        </p:spPr>
        <p:txBody>
          <a:bodyPr lIns="216000" tIns="180000" bIns="360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Deprivation</a:t>
            </a:r>
          </a:p>
        </p:txBody>
      </p:sp>
      <p:sp>
        <p:nvSpPr>
          <p:cNvPr id="6" name="Freeform 8"/>
          <p:cNvSpPr>
            <a:spLocks/>
          </p:cNvSpPr>
          <p:nvPr/>
        </p:nvSpPr>
        <p:spPr bwMode="auto">
          <a:xfrm>
            <a:off x="2888666" y="2633509"/>
            <a:ext cx="1082870" cy="1279326"/>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4">
              <a:lumMod val="40000"/>
              <a:lumOff val="60000"/>
            </a:schemeClr>
          </a:solidFill>
          <a:ln w="28575">
            <a:solidFill>
              <a:schemeClr val="bg1"/>
            </a:solidFill>
            <a:prstDash val="solid"/>
            <a:round/>
            <a:headEnd/>
            <a:tailEnd/>
          </a:ln>
        </p:spPr>
        <p:txBody>
          <a:bodyPr lIns="252000" tIns="180000" bIns="360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Economy</a:t>
            </a:r>
          </a:p>
        </p:txBody>
      </p:sp>
      <p:sp>
        <p:nvSpPr>
          <p:cNvPr id="41" name="Freeform 8"/>
          <p:cNvSpPr>
            <a:spLocks/>
          </p:cNvSpPr>
          <p:nvPr/>
        </p:nvSpPr>
        <p:spPr bwMode="auto">
          <a:xfrm>
            <a:off x="3787925" y="2640227"/>
            <a:ext cx="1141022" cy="1272608"/>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FFE699"/>
          </a:solidFill>
          <a:ln w="28575">
            <a:solidFill>
              <a:schemeClr val="bg1"/>
            </a:solidFill>
            <a:prstDash val="solid"/>
            <a:round/>
            <a:headEnd/>
            <a:tailEnd/>
          </a:ln>
        </p:spPr>
        <p:txBody>
          <a:bodyPr lIns="252000" tIns="180000" bIns="360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Environment</a:t>
            </a:r>
          </a:p>
        </p:txBody>
      </p:sp>
      <p:sp>
        <p:nvSpPr>
          <p:cNvPr id="7" name="Freeform 12"/>
          <p:cNvSpPr>
            <a:spLocks/>
          </p:cNvSpPr>
          <p:nvPr/>
        </p:nvSpPr>
        <p:spPr bwMode="auto">
          <a:xfrm rot="750257">
            <a:off x="4911600" y="2511883"/>
            <a:ext cx="1075978" cy="1049939"/>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4">
              <a:lumMod val="40000"/>
              <a:lumOff val="60000"/>
            </a:schemeClr>
          </a:solidFill>
          <a:ln w="28575">
            <a:solidFill>
              <a:schemeClr val="bg1"/>
            </a:solidFill>
            <a:prstDash val="solid"/>
            <a:round/>
            <a:headEnd/>
            <a:tailEnd/>
          </a:ln>
        </p:spPr>
        <p:txBody>
          <a:bodyPr lIns="252000" rIns="36000"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Inequalities</a:t>
            </a:r>
          </a:p>
        </p:txBody>
      </p:sp>
      <p:sp>
        <p:nvSpPr>
          <p:cNvPr id="9" name="Freeform 5"/>
          <p:cNvSpPr>
            <a:spLocks/>
          </p:cNvSpPr>
          <p:nvPr/>
        </p:nvSpPr>
        <p:spPr bwMode="auto">
          <a:xfrm>
            <a:off x="1207450" y="3696953"/>
            <a:ext cx="930578" cy="128256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accent4">
              <a:lumMod val="40000"/>
              <a:lumOff val="60000"/>
            </a:schemeClr>
          </a:solidFill>
          <a:ln w="28575">
            <a:solidFill>
              <a:schemeClr val="bg1"/>
            </a:solidFill>
            <a:prstDash val="solid"/>
            <a:round/>
            <a:headEnd/>
            <a:tailEnd/>
          </a:ln>
        </p:spPr>
        <p:txBody>
          <a:bodyPr lIns="180000" tIns="180000"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Social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sp>
        <p:nvSpPr>
          <p:cNvPr id="12" name="Freeform 9"/>
          <p:cNvSpPr>
            <a:spLocks/>
          </p:cNvSpPr>
          <p:nvPr/>
        </p:nvSpPr>
        <p:spPr bwMode="auto">
          <a:xfrm>
            <a:off x="1952659" y="3702124"/>
            <a:ext cx="1300903" cy="1056346"/>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40000"/>
              <a:lumOff val="60000"/>
            </a:schemeClr>
          </a:solidFill>
          <a:ln w="28575">
            <a:solidFill>
              <a:schemeClr val="bg1"/>
            </a:solidFill>
            <a:prstDash val="solid"/>
            <a:round/>
            <a:headEnd/>
            <a:tailEnd/>
          </a:ln>
        </p:spPr>
        <p:txBody>
          <a:bodyPr lIns="288000" tIns="432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Poverty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Freeform 41"/>
          <p:cNvSpPr>
            <a:spLocks/>
          </p:cNvSpPr>
          <p:nvPr/>
        </p:nvSpPr>
        <p:spPr bwMode="auto">
          <a:xfrm>
            <a:off x="3986803" y="3684197"/>
            <a:ext cx="1123207" cy="1065746"/>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FFE699"/>
          </a:solidFill>
          <a:ln w="28575">
            <a:solidFill>
              <a:schemeClr val="bg1"/>
            </a:solidFill>
            <a:prstDash val="solid"/>
            <a:round/>
            <a:headEnd/>
            <a:tailEnd/>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Education</a:t>
            </a:r>
          </a:p>
        </p:txBody>
      </p:sp>
      <p:sp>
        <p:nvSpPr>
          <p:cNvPr id="4" name="Freeform 6"/>
          <p:cNvSpPr>
            <a:spLocks/>
          </p:cNvSpPr>
          <p:nvPr/>
        </p:nvSpPr>
        <p:spPr bwMode="auto">
          <a:xfrm>
            <a:off x="4923629" y="3480225"/>
            <a:ext cx="930578" cy="127824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accent4">
              <a:lumMod val="40000"/>
              <a:lumOff val="60000"/>
            </a:schemeClr>
          </a:solidFill>
          <a:ln w="28575">
            <a:solidFill>
              <a:schemeClr val="bg1"/>
            </a:solidFill>
            <a:prstDash val="solid"/>
            <a:round/>
            <a:headEnd/>
            <a:tailEnd/>
          </a:ln>
        </p:spPr>
        <p:txBody>
          <a:bodyPr lIns="288000" tIns="324000" bIns="360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
            </a:r>
            <a:b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
            </a:r>
            <a:b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Housing</a:t>
            </a:r>
          </a:p>
        </p:txBody>
      </p:sp>
      <p:sp>
        <p:nvSpPr>
          <p:cNvPr id="15" name="Freeform 9"/>
          <p:cNvSpPr>
            <a:spLocks/>
          </p:cNvSpPr>
          <p:nvPr/>
        </p:nvSpPr>
        <p:spPr bwMode="auto">
          <a:xfrm>
            <a:off x="1020957" y="4765052"/>
            <a:ext cx="1302810" cy="1065746"/>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40000"/>
              <a:lumOff val="60000"/>
            </a:schemeClr>
          </a:solidFill>
          <a:ln w="28575">
            <a:solidFill>
              <a:schemeClr val="bg1"/>
            </a:solidFill>
            <a:prstDash val="solid"/>
            <a:round/>
            <a:headEnd/>
            <a:tailEnd/>
          </a:ln>
        </p:spPr>
        <p:txBody>
          <a:bodyPr lIns="468000" tIns="396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Children</a:t>
            </a:r>
          </a:p>
        </p:txBody>
      </p:sp>
      <p:sp>
        <p:nvSpPr>
          <p:cNvPr id="10" name="Freeform 7"/>
          <p:cNvSpPr>
            <a:spLocks/>
          </p:cNvSpPr>
          <p:nvPr/>
        </p:nvSpPr>
        <p:spPr bwMode="auto">
          <a:xfrm>
            <a:off x="2144056" y="4544931"/>
            <a:ext cx="1115754" cy="1280405"/>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40000"/>
              <a:lumOff val="60000"/>
            </a:schemeClr>
          </a:solidFill>
          <a:ln w="28575">
            <a:solidFill>
              <a:schemeClr val="bg1"/>
            </a:solidFill>
            <a:prstDash val="solid"/>
            <a:round/>
            <a:headEnd/>
            <a:tailEnd/>
          </a:ln>
        </p:spPr>
        <p:txBody>
          <a:bodyPr lIns="360000" tIns="612000" bIns="360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Adults</a:t>
            </a:r>
          </a:p>
        </p:txBody>
      </p:sp>
      <p:sp>
        <p:nvSpPr>
          <p:cNvPr id="5" name="Freeform 7"/>
          <p:cNvSpPr>
            <a:spLocks/>
          </p:cNvSpPr>
          <p:nvPr/>
        </p:nvSpPr>
        <p:spPr bwMode="auto">
          <a:xfrm>
            <a:off x="3069156" y="4544930"/>
            <a:ext cx="1115754" cy="1280406"/>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40000"/>
              <a:lumOff val="60000"/>
            </a:schemeClr>
          </a:solidFill>
          <a:ln w="28575">
            <a:solidFill>
              <a:schemeClr val="bg1"/>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Older </a:t>
            </a:r>
            <a:b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people</a:t>
            </a:r>
          </a:p>
        </p:txBody>
      </p:sp>
      <p:sp>
        <p:nvSpPr>
          <p:cNvPr id="43" name="Freeform 7"/>
          <p:cNvSpPr>
            <a:spLocks/>
          </p:cNvSpPr>
          <p:nvPr/>
        </p:nvSpPr>
        <p:spPr bwMode="auto">
          <a:xfrm>
            <a:off x="3995038" y="4544930"/>
            <a:ext cx="1115754" cy="1280406"/>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40000"/>
              <a:lumOff val="60000"/>
            </a:schemeClr>
          </a:solidFill>
          <a:ln w="28575">
            <a:solidFill>
              <a:schemeClr val="bg1"/>
            </a:solidFill>
            <a:prstDash val="solid"/>
            <a:round/>
            <a:headEnd/>
            <a:tailEnd/>
          </a:ln>
        </p:spPr>
        <p:txBody>
          <a:bodyPr lIns="252000" tIns="396000" bIns="360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
            </a:r>
            <a:b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Lifestyles</a:t>
            </a:r>
          </a:p>
        </p:txBody>
      </p:sp>
      <p:sp>
        <p:nvSpPr>
          <p:cNvPr id="8" name="Freeform 13"/>
          <p:cNvSpPr>
            <a:spLocks/>
          </p:cNvSpPr>
          <p:nvPr/>
        </p:nvSpPr>
        <p:spPr bwMode="auto">
          <a:xfrm>
            <a:off x="4928947" y="4547124"/>
            <a:ext cx="929638" cy="1281484"/>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accent4">
              <a:lumMod val="40000"/>
              <a:lumOff val="60000"/>
            </a:schemeClr>
          </a:solidFill>
          <a:ln w="28575">
            <a:solidFill>
              <a:schemeClr val="bg1"/>
            </a:solidFill>
            <a:prstDash val="solid"/>
            <a:round/>
            <a:headEnd/>
            <a:tailEnd/>
          </a:ln>
        </p:spPr>
        <p:txBody>
          <a:bodyPr lIns="288000" tIns="216000" bIns="36000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Health</a:t>
            </a:r>
          </a:p>
        </p:txBody>
      </p:sp>
      <p:sp>
        <p:nvSpPr>
          <p:cNvPr id="13" name="Freeform 12"/>
          <p:cNvSpPr>
            <a:spLocks/>
          </p:cNvSpPr>
          <p:nvPr/>
        </p:nvSpPr>
        <p:spPr bwMode="auto">
          <a:xfrm rot="1430517">
            <a:off x="3079076" y="3617787"/>
            <a:ext cx="1123207" cy="1065746"/>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A8216D"/>
          </a:solidFill>
          <a:ln w="28575">
            <a:solidFill>
              <a:schemeClr val="bg1"/>
            </a:solidFill>
            <a:prstDash val="solid"/>
            <a:round/>
            <a:headEnd/>
            <a:tailEnd/>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charset="0"/>
              </a:rPr>
              <a:t>??</a:t>
            </a:r>
          </a:p>
        </p:txBody>
      </p:sp>
      <p:sp>
        <p:nvSpPr>
          <p:cNvPr id="36" name="Oval 6"/>
          <p:cNvSpPr>
            <a:spLocks noChangeArrowheads="1"/>
          </p:cNvSpPr>
          <p:nvPr/>
        </p:nvSpPr>
        <p:spPr bwMode="auto">
          <a:xfrm>
            <a:off x="5938474" y="4614708"/>
            <a:ext cx="1926510" cy="1191174"/>
          </a:xfrm>
          <a:prstGeom prst="ellipse">
            <a:avLst/>
          </a:prstGeom>
          <a:solidFill>
            <a:srgbClr val="FFA3B7"/>
          </a:solidFill>
          <a:ln w="9525">
            <a:solidFill>
              <a:schemeClr val="bg1"/>
            </a:solidFill>
            <a:round/>
            <a:headEnd/>
            <a:tailEnd/>
          </a:ln>
          <a:effectLst/>
        </p:spPr>
        <p:txBody>
          <a:bodyPr wrap="square" lIns="0" tIns="0" rIns="0" bIns="0" anchor="ct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altLang="en-US" sz="1400" b="1" i="1" u="none" strike="noStrike" kern="0" cap="none" spc="0" normalizeH="0" baseline="0" noProof="0">
                <a:ln>
                  <a:noFill/>
                </a:ln>
                <a:solidFill>
                  <a:srgbClr val="392F2C"/>
                </a:solidFill>
                <a:effectLst/>
                <a:uLnTx/>
                <a:uFillTx/>
                <a:latin typeface="Arial" panose="020B0604020202020204"/>
                <a:ea typeface="+mn-ea"/>
                <a:cs typeface="+mn-cs"/>
              </a:rPr>
              <a:t>New resources / data: subscribe for updates</a:t>
            </a:r>
          </a:p>
        </p:txBody>
      </p:sp>
      <p:sp>
        <p:nvSpPr>
          <p:cNvPr id="37" name="Oval 6"/>
          <p:cNvSpPr>
            <a:spLocks noChangeArrowheads="1"/>
          </p:cNvSpPr>
          <p:nvPr/>
        </p:nvSpPr>
        <p:spPr bwMode="auto">
          <a:xfrm>
            <a:off x="6010003" y="3474875"/>
            <a:ext cx="1736169" cy="1023684"/>
          </a:xfrm>
          <a:prstGeom prst="ellipse">
            <a:avLst/>
          </a:prstGeom>
          <a:solidFill>
            <a:srgbClr val="FFA3B7"/>
          </a:solidFill>
          <a:ln w="9525">
            <a:solidFill>
              <a:schemeClr val="bg1"/>
            </a:solidFill>
            <a:round/>
            <a:headEnd/>
            <a:tailEnd/>
          </a:ln>
          <a:effectLst/>
        </p:spPr>
        <p:txBody>
          <a:bodyPr wrap="square" lIns="0" tIns="0" rIns="0" bIns="0" anchor="ct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altLang="en-US" sz="1400" b="1" i="1" u="none" strike="noStrike" kern="0" cap="none" spc="0" normalizeH="0" baseline="0" noProof="0">
                <a:ln>
                  <a:noFill/>
                </a:ln>
                <a:solidFill>
                  <a:srgbClr val="392F2C"/>
                </a:solidFill>
                <a:effectLst/>
                <a:uLnTx/>
                <a:uFillTx/>
                <a:latin typeface="Arial" panose="020B0604020202020204"/>
                <a:ea typeface="+mn-ea"/>
                <a:cs typeface="+mn-cs"/>
              </a:rPr>
              <a:t>Regular intelligence bulletins</a:t>
            </a:r>
          </a:p>
        </p:txBody>
      </p:sp>
      <p:sp>
        <p:nvSpPr>
          <p:cNvPr id="39" name="Oval 6"/>
          <p:cNvSpPr>
            <a:spLocks noChangeArrowheads="1"/>
          </p:cNvSpPr>
          <p:nvPr/>
        </p:nvSpPr>
        <p:spPr bwMode="auto">
          <a:xfrm>
            <a:off x="6088480" y="2202639"/>
            <a:ext cx="1579213" cy="1155452"/>
          </a:xfrm>
          <a:prstGeom prst="ellipse">
            <a:avLst/>
          </a:prstGeom>
          <a:solidFill>
            <a:srgbClr val="FFA3B7"/>
          </a:solidFill>
          <a:ln w="9525">
            <a:solidFill>
              <a:schemeClr val="bg1"/>
            </a:solidFill>
            <a:round/>
            <a:headEnd/>
            <a:tailEnd/>
          </a:ln>
          <a:effectLst/>
        </p:spPr>
        <p:txBody>
          <a:bodyPr wrap="square" lIns="0" tIns="0" rIns="0" bIns="0" anchor="ct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altLang="en-US" sz="1400" b="1" i="1" u="none" strike="noStrike" kern="0" cap="none" spc="0" normalizeH="0" baseline="0" noProof="0">
                <a:ln>
                  <a:noFill/>
                </a:ln>
                <a:solidFill>
                  <a:srgbClr val="392F2C"/>
                </a:solidFill>
                <a:effectLst/>
                <a:uLnTx/>
                <a:uFillTx/>
                <a:latin typeface="Arial" panose="020B0604020202020204"/>
                <a:ea typeface="+mn-ea"/>
                <a:cs typeface="+mn-cs"/>
              </a:rPr>
              <a:t>Summary of key findings (3 yearly)</a:t>
            </a:r>
          </a:p>
        </p:txBody>
      </p:sp>
      <p:sp>
        <p:nvSpPr>
          <p:cNvPr id="27" name="Right Arrow 26" title="Right arrow linking JSNA to plans"/>
          <p:cNvSpPr/>
          <p:nvPr/>
        </p:nvSpPr>
        <p:spPr>
          <a:xfrm>
            <a:off x="7978877" y="4184094"/>
            <a:ext cx="749502" cy="761050"/>
          </a:xfrm>
          <a:prstGeom prst="rightArrow">
            <a:avLst/>
          </a:prstGeom>
          <a:solidFill>
            <a:srgbClr val="32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ounded Rectangle 27"/>
          <p:cNvSpPr/>
          <p:nvPr/>
        </p:nvSpPr>
        <p:spPr>
          <a:xfrm>
            <a:off x="8713630" y="3418850"/>
            <a:ext cx="3401672" cy="2565864"/>
          </a:xfrm>
          <a:prstGeom prst="roundRect">
            <a:avLst/>
          </a:prstGeom>
          <a:solidFill>
            <a:srgbClr val="32959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lvl="0" indent="-285750">
              <a:spcAft>
                <a:spcPts val="1200"/>
              </a:spcAft>
              <a:buFont typeface="Arial" panose="020B0604020202020204" pitchFamily="34" charset="0"/>
              <a:buChar char="•"/>
              <a:defRPr/>
            </a:pPr>
            <a:r>
              <a:rPr lang="en-GB" sz="1600">
                <a:solidFill>
                  <a:prstClr val="white"/>
                </a:solidFill>
              </a:rPr>
              <a:t>Corporate plan &amp; delivery plan</a:t>
            </a:r>
          </a:p>
          <a:p>
            <a:pPr marL="285750" lvl="0" indent="-285750">
              <a:spcAft>
                <a:spcPts val="1200"/>
              </a:spcAft>
              <a:buFont typeface="Arial" panose="020B0604020202020204" pitchFamily="34" charset="0"/>
              <a:buChar char="•"/>
              <a:defRPr/>
            </a:pPr>
            <a:r>
              <a:rPr lang="en-GB" sz="1600" err="1">
                <a:solidFill>
                  <a:prstClr val="white"/>
                </a:solidFill>
              </a:rPr>
              <a:t>Covid</a:t>
            </a:r>
            <a:r>
              <a:rPr lang="en-GB" sz="1600">
                <a:solidFill>
                  <a:prstClr val="white"/>
                </a:solidFill>
              </a:rPr>
              <a:t> recovery plans</a:t>
            </a:r>
          </a:p>
          <a:p>
            <a:pPr marL="285750" lvl="0" indent="-285750">
              <a:spcAft>
                <a:spcPts val="1200"/>
              </a:spcAft>
              <a:buFont typeface="Arial" panose="020B0604020202020204" pitchFamily="34" charset="0"/>
              <a:buChar char="•"/>
              <a:defRPr/>
            </a:pPr>
            <a:r>
              <a:rPr lang="en-GB" sz="1600">
                <a:solidFill>
                  <a:prstClr val="white"/>
                </a:solidFill>
              </a:rPr>
              <a:t>Health and well-being strategy</a:t>
            </a:r>
          </a:p>
          <a:p>
            <a:pPr marL="285750" lvl="0" indent="-285750">
              <a:spcAft>
                <a:spcPts val="1200"/>
              </a:spcAft>
              <a:buFont typeface="Arial" panose="020B0604020202020204" pitchFamily="34" charset="0"/>
              <a:buChar char="•"/>
              <a:defRPr/>
            </a:pPr>
            <a:r>
              <a:rPr lang="en-GB" sz="1600">
                <a:solidFill>
                  <a:prstClr val="white"/>
                </a:solidFill>
              </a:rPr>
              <a:t>Integrated care strategy</a:t>
            </a:r>
          </a:p>
          <a:p>
            <a:pPr marL="285750" lvl="0" indent="-285750">
              <a:spcAft>
                <a:spcPts val="1200"/>
              </a:spcAft>
              <a:buFont typeface="Arial" panose="020B0604020202020204" pitchFamily="34" charset="0"/>
              <a:buChar char="•"/>
              <a:defRPr/>
            </a:pPr>
            <a:r>
              <a:rPr lang="en-GB" sz="1600">
                <a:solidFill>
                  <a:prstClr val="white"/>
                </a:solidFill>
              </a:rPr>
              <a:t>PCN priorities</a:t>
            </a:r>
          </a:p>
          <a:p>
            <a:pPr marL="285750" lvl="0" indent="-285750">
              <a:spcAft>
                <a:spcPts val="1200"/>
              </a:spcAft>
              <a:buFont typeface="Arial" panose="020B0604020202020204" pitchFamily="34" charset="0"/>
              <a:buChar char="•"/>
              <a:defRPr/>
            </a:pPr>
            <a:r>
              <a:rPr lang="en-GB" sz="1600">
                <a:solidFill>
                  <a:prstClr val="white"/>
                </a:solidFill>
              </a:rPr>
              <a:t>… etc…..</a:t>
            </a:r>
          </a:p>
        </p:txBody>
      </p:sp>
    </p:spTree>
    <p:extLst>
      <p:ext uri="{BB962C8B-B14F-4D97-AF65-F5344CB8AC3E}">
        <p14:creationId xmlns:p14="http://schemas.microsoft.com/office/powerpoint/2010/main" val="4265603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35" y="530641"/>
            <a:ext cx="5597648" cy="1920526"/>
          </a:xfrm>
          <a:ln>
            <a:noFill/>
          </a:ln>
        </p:spPr>
        <p:txBody>
          <a:bodyPr wrap="square">
            <a:spAutoFit/>
          </a:bodyPr>
          <a:lstStyle/>
          <a:p>
            <a:r>
              <a:rPr lang="en-US">
                <a:solidFill>
                  <a:srgbClr val="FFC000"/>
                </a:solidFill>
              </a:rPr>
              <a:t>Proportion of the population aged 65+ by sub-locality - 2038</a:t>
            </a:r>
          </a:p>
        </p:txBody>
      </p:sp>
      <p:graphicFrame>
        <p:nvGraphicFramePr>
          <p:cNvPr id="9" name="Table 8" descr="32% of Herefordshire and 24% of England aged 60+ in 2038"/>
          <p:cNvGraphicFramePr>
            <a:graphicFrameLocks noGrp="1"/>
          </p:cNvGraphicFramePr>
          <p:nvPr>
            <p:extLst>
              <p:ext uri="{D42A27DB-BD31-4B8C-83A1-F6EECF244321}">
                <p14:modId xmlns:p14="http://schemas.microsoft.com/office/powerpoint/2010/main" val="3376601868"/>
              </p:ext>
            </p:extLst>
          </p:nvPr>
        </p:nvGraphicFramePr>
        <p:xfrm>
          <a:off x="287899" y="3717278"/>
          <a:ext cx="3082986" cy="1501122"/>
        </p:xfrm>
        <a:graphic>
          <a:graphicData uri="http://schemas.openxmlformats.org/drawingml/2006/table">
            <a:tbl>
              <a:tblPr firstRow="1" bandRow="1"/>
              <a:tblGrid>
                <a:gridCol w="910929">
                  <a:extLst>
                    <a:ext uri="{9D8B030D-6E8A-4147-A177-3AD203B41FA5}">
                      <a16:colId xmlns:a16="http://schemas.microsoft.com/office/drawing/2014/main" val="1563336337"/>
                    </a:ext>
                  </a:extLst>
                </a:gridCol>
                <a:gridCol w="2172057">
                  <a:extLst>
                    <a:ext uri="{9D8B030D-6E8A-4147-A177-3AD203B41FA5}">
                      <a16:colId xmlns:a16="http://schemas.microsoft.com/office/drawing/2014/main" val="2668649217"/>
                    </a:ext>
                  </a:extLst>
                </a:gridCol>
              </a:tblGrid>
              <a:tr h="7505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2800" b="1">
                          <a:solidFill>
                            <a:schemeClr val="bg1"/>
                          </a:solidFill>
                          <a:latin typeface="+mj-lt"/>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GB" sz="1800" b="0">
                          <a:solidFill>
                            <a:schemeClr val="bg1"/>
                          </a:solidFill>
                        </a:rPr>
                        <a:t>Herefordshire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67030339"/>
                  </a:ext>
                </a:extLst>
              </a:tr>
              <a:tr h="750561">
                <a:tc>
                  <a:txBody>
                    <a:bodyPr/>
                    <a:lstStyle/>
                    <a:p>
                      <a:pPr algn="ctr"/>
                      <a:r>
                        <a:rPr lang="en-GB" sz="2800" b="1">
                          <a:solidFill>
                            <a:schemeClr val="tx1"/>
                          </a:solidFill>
                          <a:latin typeface="+mj-lt"/>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l"/>
                      <a:r>
                        <a:rPr lang="en-GB" sz="1800" b="0" dirty="0">
                          <a:solidFill>
                            <a:schemeClr val="tx1"/>
                          </a:solidFill>
                        </a:rPr>
                        <a:t>England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185610505"/>
                  </a:ext>
                </a:extLst>
              </a:tr>
            </a:tbl>
          </a:graphicData>
        </a:graphic>
      </p:graphicFrame>
      <p:pic>
        <p:nvPicPr>
          <p:cNvPr id="10" name="Picture 9" descr="map legend"/>
          <p:cNvPicPr>
            <a:picLocks noChangeAspect="1"/>
          </p:cNvPicPr>
          <p:nvPr/>
        </p:nvPicPr>
        <p:blipFill>
          <a:blip r:embed="rId3"/>
          <a:stretch>
            <a:fillRect/>
          </a:stretch>
        </p:blipFill>
        <p:spPr>
          <a:xfrm>
            <a:off x="3566749" y="3717278"/>
            <a:ext cx="2334086" cy="1440000"/>
          </a:xfrm>
          <a:prstGeom prst="rect">
            <a:avLst/>
          </a:prstGeom>
        </p:spPr>
      </p:pic>
      <p:pic>
        <p:nvPicPr>
          <p:cNvPr id="8" name="Picture 7" descr="map showing sub-localities of Herefordshire shaded accroding to the proportion of the population aged 60+ in 2038"/>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69" t="1098" r="24011" b="1262"/>
          <a:stretch/>
        </p:blipFill>
        <p:spPr bwMode="auto">
          <a:xfrm>
            <a:off x="5714459" y="45610"/>
            <a:ext cx="5171440" cy="592455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87899" y="5805589"/>
            <a:ext cx="5580184" cy="276999"/>
          </a:xfrm>
          <a:prstGeom prst="rect">
            <a:avLst/>
          </a:prstGeom>
          <a:noFill/>
        </p:spPr>
        <p:txBody>
          <a:bodyPr wrap="square" rtlCol="0">
            <a:spAutoFit/>
          </a:bodyPr>
          <a:lstStyle/>
          <a:p>
            <a:r>
              <a:rPr lang="en-US" sz="1200"/>
              <a:t>Crown copyright.  All rights reserved. Herefordshire Council 100024168. (2019)</a:t>
            </a:r>
            <a:endParaRPr lang="en-GB" sz="1200"/>
          </a:p>
        </p:txBody>
      </p:sp>
      <p:sp>
        <p:nvSpPr>
          <p:cNvPr id="6" name="TextBox 5"/>
          <p:cNvSpPr txBox="1"/>
          <p:nvPr/>
        </p:nvSpPr>
        <p:spPr>
          <a:xfrm>
            <a:off x="9151907" y="5630957"/>
            <a:ext cx="2651557" cy="461665"/>
          </a:xfrm>
          <a:prstGeom prst="rect">
            <a:avLst/>
          </a:prstGeom>
          <a:noFill/>
        </p:spPr>
        <p:txBody>
          <a:bodyPr wrap="square" rtlCol="0">
            <a:spAutoFit/>
          </a:bodyPr>
          <a:lstStyle/>
          <a:p>
            <a:r>
              <a:rPr lang="en-US" sz="1200"/>
              <a:t>ONS OA Boundaries are reproduced </a:t>
            </a:r>
          </a:p>
          <a:p>
            <a:r>
              <a:rPr lang="en-US" sz="1200"/>
              <a:t>with the permission of HMSO</a:t>
            </a:r>
            <a:endParaRPr lang="en-GB" sz="1200"/>
          </a:p>
        </p:txBody>
      </p:sp>
    </p:spTree>
    <p:extLst>
      <p:ext uri="{BB962C8B-B14F-4D97-AF65-F5344CB8AC3E}">
        <p14:creationId xmlns:p14="http://schemas.microsoft.com/office/powerpoint/2010/main" val="2113158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854075"/>
          </a:xfrm>
        </p:spPr>
        <p:txBody>
          <a:bodyPr>
            <a:normAutofit/>
          </a:bodyPr>
          <a:lstStyle/>
          <a:p>
            <a:r>
              <a:rPr lang="en-GB" sz="3600"/>
              <a:t>Economic impact of COVID</a:t>
            </a:r>
          </a:p>
        </p:txBody>
      </p:sp>
      <p:sp>
        <p:nvSpPr>
          <p:cNvPr id="3" name="Content Placeholder 2"/>
          <p:cNvSpPr>
            <a:spLocks noGrp="1"/>
          </p:cNvSpPr>
          <p:nvPr>
            <p:ph idx="1"/>
          </p:nvPr>
        </p:nvSpPr>
        <p:spPr>
          <a:xfrm>
            <a:off x="287337" y="1219200"/>
            <a:ext cx="11520000" cy="4957763"/>
          </a:xfrm>
        </p:spPr>
        <p:txBody>
          <a:bodyPr>
            <a:normAutofit fontScale="77500" lnSpcReduction="20000"/>
          </a:bodyPr>
          <a:lstStyle/>
          <a:p>
            <a:pPr marL="0" indent="0">
              <a:lnSpc>
                <a:spcPct val="110000"/>
              </a:lnSpc>
              <a:buNone/>
            </a:pPr>
            <a:r>
              <a:rPr lang="en-US"/>
              <a:t>The Covid-19 pandemic delivered the greatest shock to the British economy for over 300 years: </a:t>
            </a:r>
          </a:p>
          <a:p>
            <a:pPr>
              <a:lnSpc>
                <a:spcPct val="110000"/>
              </a:lnSpc>
            </a:pPr>
            <a:r>
              <a:rPr lang="en-US"/>
              <a:t>30% of Herefordshire employments furloughed by June 2020 (down to 4% by July 2021).</a:t>
            </a:r>
          </a:p>
          <a:p>
            <a:pPr>
              <a:lnSpc>
                <a:spcPct val="110000"/>
              </a:lnSpc>
            </a:pPr>
            <a:r>
              <a:rPr lang="en-US"/>
              <a:t>32,400 claims made by 10,300 individuals under the Self-employment Income Support Scheme with a total value of £87,900,000 (and many were not eligible!).</a:t>
            </a:r>
          </a:p>
          <a:p>
            <a:pPr>
              <a:lnSpc>
                <a:spcPct val="110000"/>
              </a:lnSpc>
            </a:pPr>
            <a:r>
              <a:rPr lang="en-US"/>
              <a:t>Almost £209 million government-backed loans offered to Herefordshire businesses.</a:t>
            </a:r>
          </a:p>
          <a:p>
            <a:pPr>
              <a:lnSpc>
                <a:spcPct val="110000"/>
              </a:lnSpc>
            </a:pPr>
            <a:r>
              <a:rPr lang="en-US"/>
              <a:t>Around £111 million in local authority administered grants paid to Herefordshire businesses.</a:t>
            </a:r>
          </a:p>
          <a:p>
            <a:pPr>
              <a:lnSpc>
                <a:spcPct val="110000"/>
              </a:lnSpc>
            </a:pPr>
            <a:r>
              <a:rPr lang="en-US"/>
              <a:t>£1.7 million claimed under the “Eat Out To Help Out” scheme.</a:t>
            </a:r>
          </a:p>
          <a:p>
            <a:pPr>
              <a:lnSpc>
                <a:spcPct val="110000"/>
              </a:lnSpc>
            </a:pPr>
            <a:r>
              <a:rPr lang="en-US"/>
              <a:t>Herefordshire Council investing in a £6 million economic and wellbeing recovery plan, funded by Government Covid-19 outbreak management funds, to support the county to recover from the impact of Covid-19.</a:t>
            </a:r>
          </a:p>
          <a:p>
            <a:endParaRPr lang="en-US"/>
          </a:p>
          <a:p>
            <a:endParaRPr lang="en-US"/>
          </a:p>
          <a:p>
            <a:endParaRPr lang="en-US"/>
          </a:p>
          <a:p>
            <a:endParaRPr lang="en-US"/>
          </a:p>
          <a:p>
            <a:endParaRPr lang="en-US"/>
          </a:p>
          <a:p>
            <a:endParaRPr lang="en-US"/>
          </a:p>
          <a:p>
            <a:endParaRPr lang="en-GB"/>
          </a:p>
        </p:txBody>
      </p:sp>
    </p:spTree>
    <p:extLst>
      <p:ext uri="{BB962C8B-B14F-4D97-AF65-F5344CB8AC3E}">
        <p14:creationId xmlns:p14="http://schemas.microsoft.com/office/powerpoint/2010/main" val="1807824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87" y="313370"/>
            <a:ext cx="5611906" cy="674055"/>
          </a:xfrm>
        </p:spPr>
        <p:txBody>
          <a:bodyPr>
            <a:noAutofit/>
          </a:bodyPr>
          <a:lstStyle/>
          <a:p>
            <a:r>
              <a:rPr lang="en-GB" sz="2800"/>
              <a:t>Wards with highest unemployment </a:t>
            </a:r>
            <a:endParaRPr lang="en-GB"/>
          </a:p>
        </p:txBody>
      </p:sp>
      <p:sp>
        <p:nvSpPr>
          <p:cNvPr id="4" name="Text Placeholder 3"/>
          <p:cNvSpPr>
            <a:spLocks noGrp="1"/>
          </p:cNvSpPr>
          <p:nvPr>
            <p:ph type="body" sz="half" idx="2"/>
          </p:nvPr>
        </p:nvSpPr>
        <p:spPr>
          <a:xfrm>
            <a:off x="194687" y="987425"/>
            <a:ext cx="4968156" cy="4957534"/>
          </a:xfrm>
          <a:ln>
            <a:solidFill>
              <a:srgbClr val="FFC000"/>
            </a:solidFill>
          </a:ln>
        </p:spPr>
        <p:txBody>
          <a:bodyPr>
            <a:noAutofit/>
          </a:bodyPr>
          <a:lstStyle/>
          <a:p>
            <a:pPr>
              <a:lnSpc>
                <a:spcPct val="120000"/>
              </a:lnSpc>
            </a:pPr>
            <a:r>
              <a:rPr lang="en-US" sz="1800" b="1"/>
              <a:t>Key points:</a:t>
            </a:r>
          </a:p>
          <a:p>
            <a:pPr marL="285750" indent="-285750">
              <a:lnSpc>
                <a:spcPct val="120000"/>
              </a:lnSpc>
              <a:buFont typeface="Arial" panose="020B0604020202020204" pitchFamily="34" charset="0"/>
              <a:buChar char="•"/>
            </a:pPr>
            <a:r>
              <a:rPr lang="en-US" sz="1400"/>
              <a:t>Generally, those wards with the highest claimant count rates before the pandemic still have the highest rates in August 2021</a:t>
            </a:r>
          </a:p>
          <a:p>
            <a:pPr marL="285750" indent="-285750">
              <a:lnSpc>
                <a:spcPct val="120000"/>
              </a:lnSpc>
              <a:buFont typeface="Arial" panose="020B0604020202020204" pitchFamily="34" charset="0"/>
              <a:buChar char="•"/>
            </a:pPr>
            <a:r>
              <a:rPr lang="en-US" sz="1400"/>
              <a:t>These include Leominster East , Hinton &amp; Hunderton, and Newton Farm, which also have the highest numbers of claimants (160, 185 &amp; 175 respectively).  Followed by Widemarsh (145) and Red Hill (140). </a:t>
            </a:r>
          </a:p>
          <a:p>
            <a:pPr marL="285750" indent="-285750">
              <a:lnSpc>
                <a:spcPct val="120000"/>
              </a:lnSpc>
              <a:buFont typeface="Arial" panose="020B0604020202020204" pitchFamily="34" charset="0"/>
              <a:buChar char="•"/>
            </a:pPr>
            <a:r>
              <a:rPr lang="en-US" sz="1400"/>
              <a:t>Ross North, and Widemarsh Wards have seen the largest increases in claimant count rate from March 2020.</a:t>
            </a:r>
          </a:p>
          <a:p>
            <a:pPr marL="285750" indent="-285750">
              <a:lnSpc>
                <a:spcPct val="120000"/>
              </a:lnSpc>
              <a:buFont typeface="Arial" panose="020B0604020202020204" pitchFamily="34" charset="0"/>
              <a:buChar char="•"/>
            </a:pPr>
            <a:r>
              <a:rPr lang="en-US" sz="1400"/>
              <a:t>The claimant count rate for the county as a whole in August was 3.3%.</a:t>
            </a:r>
          </a:p>
          <a:p>
            <a:pPr marL="285750" indent="-285750">
              <a:lnSpc>
                <a:spcPct val="120000"/>
              </a:lnSpc>
              <a:buFont typeface="Arial" panose="020B0604020202020204" pitchFamily="34" charset="0"/>
              <a:buChar char="•"/>
            </a:pPr>
            <a:r>
              <a:rPr lang="en-US" sz="1400"/>
              <a:t>Note that due to the small population sizes a relatively small change in the number of claimants can have a significant impact on</a:t>
            </a:r>
            <a:r>
              <a:rPr lang="en-GB" sz="1400"/>
              <a:t> the rate. </a:t>
            </a:r>
          </a:p>
        </p:txBody>
      </p:sp>
      <p:sp>
        <p:nvSpPr>
          <p:cNvPr id="5" name="TextBox 4"/>
          <p:cNvSpPr txBox="1"/>
          <p:nvPr/>
        </p:nvSpPr>
        <p:spPr>
          <a:xfrm>
            <a:off x="2645604" y="5944959"/>
            <a:ext cx="2418615" cy="769441"/>
          </a:xfrm>
          <a:prstGeom prst="rect">
            <a:avLst/>
          </a:prstGeom>
          <a:solidFill>
            <a:schemeClr val="bg1"/>
          </a:solidFill>
        </p:spPr>
        <p:txBody>
          <a:bodyPr wrap="square" rtlCol="0">
            <a:spAutoFit/>
          </a:bodyPr>
          <a:lstStyle/>
          <a:p>
            <a:pPr algn="r"/>
            <a:r>
              <a:rPr lang="en-GB" sz="1100"/>
              <a:t>Data source: ONS/</a:t>
            </a:r>
            <a:r>
              <a:rPr lang="en-GB" sz="1100">
                <a:hlinkClick r:id="rId3"/>
              </a:rPr>
              <a:t>NOMIS</a:t>
            </a:r>
            <a:endParaRPr lang="en-GB" sz="1100"/>
          </a:p>
          <a:p>
            <a:pPr algn="r"/>
            <a:r>
              <a:rPr lang="en-GB" sz="1100"/>
              <a:t>Date last updated: 14 Sept. 2021</a:t>
            </a:r>
          </a:p>
          <a:p>
            <a:pPr algn="r"/>
            <a:r>
              <a:rPr lang="en-GB" sz="1100"/>
              <a:t>Frequency of update: monthly</a:t>
            </a:r>
          </a:p>
          <a:p>
            <a:pPr algn="r"/>
            <a:r>
              <a:rPr lang="en-GB" sz="1100"/>
              <a:t>HC data lead: Intelligence Unit</a:t>
            </a:r>
          </a:p>
        </p:txBody>
      </p:sp>
      <p:pic>
        <p:nvPicPr>
          <p:cNvPr id="7" name="Picture 6" descr="Bar chart showing the claimant count as a proportion of residents aged 16 to 64 in March 2020 and June 2021.  It can be seen that those Wards with the highest claimant count rates prior to the pandemic have for the most part fared worse than those that had lower rates."/>
          <p:cNvPicPr>
            <a:picLocks noChangeAspect="1"/>
          </p:cNvPicPr>
          <p:nvPr/>
        </p:nvPicPr>
        <p:blipFill>
          <a:blip r:embed="rId4"/>
          <a:stretch>
            <a:fillRect/>
          </a:stretch>
        </p:blipFill>
        <p:spPr>
          <a:xfrm>
            <a:off x="5360863" y="0"/>
            <a:ext cx="6705242" cy="6858000"/>
          </a:xfrm>
          <a:prstGeom prst="rect">
            <a:avLst/>
          </a:prstGeom>
        </p:spPr>
      </p:pic>
    </p:spTree>
    <p:extLst>
      <p:ext uri="{BB962C8B-B14F-4D97-AF65-F5344CB8AC3E}">
        <p14:creationId xmlns:p14="http://schemas.microsoft.com/office/powerpoint/2010/main" val="28487392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a:t>Talk Community Well-being Survey 2021</a:t>
            </a:r>
          </a:p>
        </p:txBody>
      </p:sp>
      <p:sp>
        <p:nvSpPr>
          <p:cNvPr id="3" name="Text Placeholder 2"/>
          <p:cNvSpPr>
            <a:spLocks noGrp="1"/>
          </p:cNvSpPr>
          <p:nvPr>
            <p:ph type="body" idx="1"/>
          </p:nvPr>
        </p:nvSpPr>
        <p:spPr/>
        <p:txBody>
          <a:bodyPr/>
          <a:lstStyle/>
          <a:p>
            <a:r>
              <a:rPr lang="en-GB"/>
              <a:t>Telephone based survey of 1,100 household residents across Herefordshire Primary Care Network localities </a:t>
            </a:r>
          </a:p>
        </p:txBody>
      </p:sp>
    </p:spTree>
    <p:extLst>
      <p:ext uri="{BB962C8B-B14F-4D97-AF65-F5344CB8AC3E}">
        <p14:creationId xmlns:p14="http://schemas.microsoft.com/office/powerpoint/2010/main" val="4220613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21293"/>
            <a:ext cx="11520000" cy="691853"/>
          </a:xfrm>
        </p:spPr>
        <p:txBody>
          <a:bodyPr>
            <a:noAutofit/>
          </a:bodyPr>
          <a:lstStyle/>
          <a:p>
            <a:r>
              <a:rPr lang="en-GB" sz="3200" b="1"/>
              <a:t>Community wellbeing survey: themes</a:t>
            </a:r>
          </a:p>
        </p:txBody>
      </p:sp>
      <p:sp>
        <p:nvSpPr>
          <p:cNvPr id="6" name="TextBox 5"/>
          <p:cNvSpPr txBox="1"/>
          <p:nvPr/>
        </p:nvSpPr>
        <p:spPr>
          <a:xfrm>
            <a:off x="6855368" y="661465"/>
            <a:ext cx="5197155" cy="5386090"/>
          </a:xfrm>
          <a:prstGeom prst="rect">
            <a:avLst/>
          </a:prstGeom>
          <a:solidFill>
            <a:schemeClr val="bg1"/>
          </a:solidFill>
        </p:spPr>
        <p:txBody>
          <a:bodyPr wrap="square" lIns="288000" rtlCol="0">
            <a:spAutoFit/>
          </a:bodyPr>
          <a:lstStyle/>
          <a:p>
            <a:pPr>
              <a:spcBef>
                <a:spcPts val="300"/>
              </a:spcBef>
            </a:pPr>
            <a:r>
              <a:rPr lang="en-GB" b="1"/>
              <a:t>Plenty of positives; in general:</a:t>
            </a:r>
          </a:p>
          <a:p>
            <a:pPr marL="285750" indent="-285750">
              <a:spcBef>
                <a:spcPts val="300"/>
              </a:spcBef>
              <a:buFont typeface="Arial" panose="020B0604020202020204" pitchFamily="34" charset="0"/>
              <a:buChar char="•"/>
            </a:pPr>
            <a:r>
              <a:rPr lang="en-GB" sz="1400"/>
              <a:t>High levels of satisfaction with / belonging to local area</a:t>
            </a:r>
          </a:p>
          <a:p>
            <a:pPr marL="285750" indent="-285750">
              <a:spcBef>
                <a:spcPts val="300"/>
              </a:spcBef>
              <a:buFont typeface="Arial" panose="020B0604020202020204" pitchFamily="34" charset="0"/>
              <a:buChar char="•"/>
            </a:pPr>
            <a:r>
              <a:rPr lang="en-GB" sz="1400"/>
              <a:t>People get on well together &amp; have supported each other through pandemic</a:t>
            </a:r>
          </a:p>
          <a:p>
            <a:pPr marL="285750" indent="-285750">
              <a:spcBef>
                <a:spcPts val="300"/>
              </a:spcBef>
              <a:buFont typeface="Arial" panose="020B0604020202020204" pitchFamily="34" charset="0"/>
              <a:buChar char="•"/>
            </a:pPr>
            <a:r>
              <a:rPr lang="en-GB" sz="1400"/>
              <a:t>Most have daily </a:t>
            </a:r>
            <a:r>
              <a:rPr lang="en-US" sz="1400"/>
              <a:t>contact with others</a:t>
            </a:r>
          </a:p>
          <a:p>
            <a:pPr marL="285750" indent="-285750">
              <a:spcBef>
                <a:spcPts val="300"/>
              </a:spcBef>
              <a:buFont typeface="Arial" panose="020B0604020202020204" pitchFamily="34" charset="0"/>
              <a:buChar char="•"/>
            </a:pPr>
            <a:r>
              <a:rPr lang="en-US" sz="1400"/>
              <a:t>Most trust their </a:t>
            </a:r>
            <a:r>
              <a:rPr lang="en-US" sz="1400" err="1"/>
              <a:t>neighbours</a:t>
            </a:r>
            <a:r>
              <a:rPr lang="en-US" sz="1400"/>
              <a:t> &amp; feel safe out after dark</a:t>
            </a:r>
          </a:p>
          <a:p>
            <a:pPr marL="285750" indent="-285750">
              <a:spcBef>
                <a:spcPts val="300"/>
              </a:spcBef>
              <a:buFont typeface="Arial" panose="020B0604020202020204" pitchFamily="34" charset="0"/>
              <a:buChar char="•"/>
            </a:pPr>
            <a:r>
              <a:rPr lang="en-US" sz="1400"/>
              <a:t>Two-thirds didn’t see their income fall</a:t>
            </a:r>
          </a:p>
          <a:p>
            <a:pPr marL="285750" indent="-285750">
              <a:spcBef>
                <a:spcPts val="300"/>
              </a:spcBef>
              <a:buFont typeface="Arial" panose="020B0604020202020204" pitchFamily="34" charset="0"/>
              <a:buChar char="•"/>
            </a:pPr>
            <a:r>
              <a:rPr lang="en-US" sz="1400"/>
              <a:t>Comparatively good mental health</a:t>
            </a:r>
          </a:p>
          <a:p>
            <a:pPr>
              <a:spcBef>
                <a:spcPts val="300"/>
              </a:spcBef>
              <a:spcAft>
                <a:spcPts val="600"/>
              </a:spcAft>
            </a:pPr>
            <a:endParaRPr lang="en-US" sz="1200"/>
          </a:p>
          <a:p>
            <a:pPr>
              <a:spcBef>
                <a:spcPts val="300"/>
              </a:spcBef>
            </a:pPr>
            <a:r>
              <a:rPr lang="en-GB" b="1"/>
              <a:t>But some important minorities:</a:t>
            </a:r>
          </a:p>
          <a:p>
            <a:pPr marL="285750" indent="-285750">
              <a:spcBef>
                <a:spcPts val="300"/>
              </a:spcBef>
              <a:buFont typeface="Arial" panose="020B0604020202020204" pitchFamily="34" charset="0"/>
              <a:buChar char="•"/>
            </a:pPr>
            <a:r>
              <a:rPr lang="en-GB" sz="1400"/>
              <a:t>3% struggling to cope financially</a:t>
            </a:r>
          </a:p>
          <a:p>
            <a:pPr marL="285750" indent="-285750">
              <a:spcBef>
                <a:spcPts val="300"/>
              </a:spcBef>
              <a:buFont typeface="Arial" panose="020B0604020202020204" pitchFamily="34" charset="0"/>
              <a:buChar char="•"/>
            </a:pPr>
            <a:r>
              <a:rPr lang="en-GB" sz="1400"/>
              <a:t>4% / 5% have had to cut back on heating / food</a:t>
            </a:r>
          </a:p>
          <a:p>
            <a:pPr marL="285750" indent="-285750">
              <a:spcBef>
                <a:spcPts val="300"/>
              </a:spcBef>
              <a:buFont typeface="Arial" panose="020B0604020202020204" pitchFamily="34" charset="0"/>
              <a:buChar char="•"/>
            </a:pPr>
            <a:r>
              <a:rPr lang="en-GB" sz="1400"/>
              <a:t>10% feel lonely always or often</a:t>
            </a:r>
          </a:p>
          <a:p>
            <a:pPr marL="285750" indent="-285750">
              <a:spcBef>
                <a:spcPts val="300"/>
              </a:spcBef>
              <a:buFont typeface="Arial" panose="020B0604020202020204" pitchFamily="34" charset="0"/>
              <a:buChar char="•"/>
            </a:pPr>
            <a:r>
              <a:rPr lang="en-GB" sz="1400"/>
              <a:t>10% don’t use the internet</a:t>
            </a:r>
          </a:p>
          <a:p>
            <a:pPr>
              <a:spcBef>
                <a:spcPts val="300"/>
              </a:spcBef>
              <a:spcAft>
                <a:spcPts val="600"/>
              </a:spcAft>
            </a:pPr>
            <a:endParaRPr lang="en-GB" sz="1200"/>
          </a:p>
          <a:p>
            <a:pPr>
              <a:spcBef>
                <a:spcPts val="300"/>
              </a:spcBef>
            </a:pPr>
            <a:r>
              <a:rPr lang="en-GB" b="1"/>
              <a:t>And significant differences:</a:t>
            </a:r>
          </a:p>
          <a:p>
            <a:pPr marL="285750" indent="-285750">
              <a:spcBef>
                <a:spcPts val="300"/>
              </a:spcBef>
              <a:buFont typeface="Arial" panose="020B0604020202020204" pitchFamily="34" charset="0"/>
              <a:buChar char="•"/>
            </a:pPr>
            <a:r>
              <a:rPr lang="en-GB" sz="1400"/>
              <a:t>Less of a sense of community in Hereford</a:t>
            </a:r>
          </a:p>
          <a:p>
            <a:pPr marL="285750" indent="-285750">
              <a:spcBef>
                <a:spcPts val="300"/>
              </a:spcBef>
              <a:buFont typeface="Arial" panose="020B0604020202020204" pitchFamily="34" charset="0"/>
              <a:buChar char="•"/>
            </a:pPr>
            <a:r>
              <a:rPr lang="en-GB" sz="1400"/>
              <a:t>Some groups highlighted throughout the survey: most deprived, social renters, lower socio-economic, younger people, disabled people, newer residents</a:t>
            </a:r>
          </a:p>
        </p:txBody>
      </p:sp>
      <p:pic>
        <p:nvPicPr>
          <p:cNvPr id="2" name="Picture 1" descr="- road and pavement repairs continue to be the aspect that most needs improving across Herefordshire (mentioned by 46% of respondents)&#10;- 89% agree that their local area is a place where people from different backgrounds get on well together&#10;- 82% feel that people in their community have supported each other during the last year, while just 5% don't&#10;- people living in urban areas, and in more deprived locations, are the least likely to hold positive views of their local community" title="infographic of some key statistics from Herefordshire community wellbeing survey 20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4" y="661465"/>
            <a:ext cx="6745014" cy="3585022"/>
          </a:xfrm>
          <a:prstGeom prst="rect">
            <a:avLst/>
          </a:prstGeom>
        </p:spPr>
      </p:pic>
      <p:pic>
        <p:nvPicPr>
          <p:cNvPr id="3" name="Picture 2" descr="89% regularly access the internet; 69% have increased their use since the start of the pandemic; 22% are concerned about more services being moved online" title="infographic of some key statistics from Herefordshire community wellbeing survey 2021: digital inclus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54" y="4350774"/>
            <a:ext cx="6745014" cy="2273862"/>
          </a:xfrm>
          <a:prstGeom prst="rect">
            <a:avLst/>
          </a:prstGeom>
        </p:spPr>
      </p:pic>
    </p:spTree>
    <p:extLst>
      <p:ext uri="{BB962C8B-B14F-4D97-AF65-F5344CB8AC3E}">
        <p14:creationId xmlns:p14="http://schemas.microsoft.com/office/powerpoint/2010/main" val="202487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53871"/>
            <a:ext cx="11520000" cy="662781"/>
          </a:xfrm>
        </p:spPr>
        <p:txBody>
          <a:bodyPr>
            <a:normAutofit/>
          </a:bodyPr>
          <a:lstStyle/>
          <a:p>
            <a:r>
              <a:rPr lang="en-GB" sz="2800"/>
              <a:t>Differences between areas (and groups)</a:t>
            </a:r>
          </a:p>
        </p:txBody>
      </p:sp>
      <p:graphicFrame>
        <p:nvGraphicFramePr>
          <p:cNvPr id="7" name="Table 6" title="&quot;&quot;"/>
          <p:cNvGraphicFramePr>
            <a:graphicFrameLocks noGrp="1"/>
          </p:cNvGraphicFramePr>
          <p:nvPr/>
        </p:nvGraphicFramePr>
        <p:xfrm>
          <a:off x="287334" y="719664"/>
          <a:ext cx="11520002" cy="5095920"/>
        </p:xfrm>
        <a:graphic>
          <a:graphicData uri="http://schemas.openxmlformats.org/drawingml/2006/table">
            <a:tbl>
              <a:tblPr firstRow="1" bandRow="1">
                <a:tableStyleId>{5C22544A-7EE6-4342-B048-85BDC9FD1C3A}</a:tableStyleId>
              </a:tblPr>
              <a:tblGrid>
                <a:gridCol w="5760001">
                  <a:extLst>
                    <a:ext uri="{9D8B030D-6E8A-4147-A177-3AD203B41FA5}">
                      <a16:colId xmlns:a16="http://schemas.microsoft.com/office/drawing/2014/main" val="2415878622"/>
                    </a:ext>
                  </a:extLst>
                </a:gridCol>
                <a:gridCol w="5760001">
                  <a:extLst>
                    <a:ext uri="{9D8B030D-6E8A-4147-A177-3AD203B41FA5}">
                      <a16:colId xmlns:a16="http://schemas.microsoft.com/office/drawing/2014/main" val="3584503557"/>
                    </a:ext>
                  </a:extLst>
                </a:gridCol>
              </a:tblGrid>
              <a:tr h="2547960">
                <a:tc>
                  <a:txBody>
                    <a:bodyPr/>
                    <a:lstStyle/>
                    <a:p>
                      <a:r>
                        <a:rPr lang="en-GB" b="1">
                          <a:solidFill>
                            <a:schemeClr val="tx1"/>
                          </a:solidFill>
                        </a:rPr>
                        <a:t>EAST</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a:solidFill>
                            <a:schemeClr val="tx1"/>
                          </a:solidFill>
                        </a:rPr>
                        <a:t>NORTH &amp; WEST</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688727"/>
                  </a:ext>
                </a:extLst>
              </a:tr>
              <a:tr h="2547960">
                <a:tc>
                  <a:txBody>
                    <a:bodyPr/>
                    <a:lstStyle/>
                    <a:p>
                      <a:r>
                        <a:rPr lang="en-GB" b="1"/>
                        <a:t>HEREFORD CITY</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b="1">
                          <a:solidFill>
                            <a:schemeClr val="tx1"/>
                          </a:solidFill>
                        </a:rPr>
                        <a:t>SOUTH &amp; WEST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895781"/>
                  </a:ext>
                </a:extLst>
              </a:tr>
            </a:tbl>
          </a:graphicData>
        </a:graphic>
      </p:graphicFrame>
      <p:pic>
        <p:nvPicPr>
          <p:cNvPr id="4" name="Picture 3" descr="according to the 2021 community well-being survey, people in the East PCN:&#10;hold very positive views of their local area and community; 99% are satisfied with their local area as a place to live; 92% believe people in their local community have supported each other during the last year - significntly higher than all other PCNs; 34% have provided unpaid support to group(s), club(s) or organisation(s) on a monthly basis in the last year.&#10;" title="infographic: differences in views in East PCN"/>
          <p:cNvPicPr>
            <a:picLocks noChangeAspect="1"/>
          </p:cNvPicPr>
          <p:nvPr/>
        </p:nvPicPr>
        <p:blipFill rotWithShape="1">
          <a:blip r:embed="rId3"/>
          <a:srcRect l="27580" t="1667" b="50933"/>
          <a:stretch/>
        </p:blipFill>
        <p:spPr>
          <a:xfrm>
            <a:off x="86165" y="1106124"/>
            <a:ext cx="5923296" cy="2011980"/>
          </a:xfrm>
          <a:prstGeom prst="rect">
            <a:avLst/>
          </a:prstGeom>
        </p:spPr>
      </p:pic>
      <p:pic>
        <p:nvPicPr>
          <p:cNvPr id="5" name="Picture 4" descr="according to the 2021 community well-being survey, people in the North and West PCN: are significantly more likely to want to see public transport improved in their local area (21%); 14% do not access the internet on a regular basis, and 28% are concerned about more services moving online; a thrid (34%) are dissatisfied with the way the council runs things" title="infographic: differences in views in North and West PCN"/>
          <p:cNvPicPr>
            <a:picLocks noChangeAspect="1"/>
          </p:cNvPicPr>
          <p:nvPr/>
        </p:nvPicPr>
        <p:blipFill rotWithShape="1">
          <a:blip r:embed="rId4"/>
          <a:srcRect l="26974" b="51896"/>
          <a:stretch/>
        </p:blipFill>
        <p:spPr>
          <a:xfrm>
            <a:off x="6081828" y="1066558"/>
            <a:ext cx="5725508" cy="2051546"/>
          </a:xfrm>
          <a:prstGeom prst="rect">
            <a:avLst/>
          </a:prstGeom>
        </p:spPr>
      </p:pic>
      <p:pic>
        <p:nvPicPr>
          <p:cNvPr id="6" name="Picture 5" descr="according to the 2021 community well-being survey, people in the Hereford City PCN are significantly more likely to want traffic congestion to be improved in their local area; 77% believe people in their local area have supported each other in the last year, and only 38% feel able to influence local decisions; a third are dissatisfied with the way the council runs things, and 28% are in fair/poor health (significantly higher than other PCNs)" title="infographic: differences in views in Hereford City PCN"/>
          <p:cNvPicPr>
            <a:picLocks noChangeAspect="1"/>
          </p:cNvPicPr>
          <p:nvPr/>
        </p:nvPicPr>
        <p:blipFill rotWithShape="1">
          <a:blip r:embed="rId3"/>
          <a:srcRect l="27238" t="50700" r="-283" b="1091"/>
          <a:stretch/>
        </p:blipFill>
        <p:spPr>
          <a:xfrm>
            <a:off x="9689" y="3650742"/>
            <a:ext cx="6006687" cy="2057400"/>
          </a:xfrm>
          <a:prstGeom prst="rect">
            <a:avLst/>
          </a:prstGeom>
        </p:spPr>
      </p:pic>
      <p:pic>
        <p:nvPicPr>
          <p:cNvPr id="8" name="Picture 7" descr="according to the 2021 community well-being survey, people in the South and West PCN: fewer people believe that people of different backgrounds get on well together (85%); during the pandemic, 34% spoke less to family and friends - higher than other PCNs; are more likely to want to see health services improved (6%)." title="infographic: differences in views in South and West PCN"/>
          <p:cNvPicPr>
            <a:picLocks noChangeAspect="1"/>
          </p:cNvPicPr>
          <p:nvPr/>
        </p:nvPicPr>
        <p:blipFill rotWithShape="1">
          <a:blip r:embed="rId4"/>
          <a:srcRect l="27356" t="49861"/>
          <a:stretch/>
        </p:blipFill>
        <p:spPr>
          <a:xfrm>
            <a:off x="6081828" y="3586156"/>
            <a:ext cx="5822407" cy="2185994"/>
          </a:xfrm>
          <a:prstGeom prst="rect">
            <a:avLst/>
          </a:prstGeom>
        </p:spPr>
      </p:pic>
      <p:sp>
        <p:nvSpPr>
          <p:cNvPr id="9" name="TextBox 8"/>
          <p:cNvSpPr txBox="1"/>
          <p:nvPr/>
        </p:nvSpPr>
        <p:spPr>
          <a:xfrm>
            <a:off x="2586625" y="6291072"/>
            <a:ext cx="6725326" cy="369332"/>
          </a:xfrm>
          <a:prstGeom prst="rect">
            <a:avLst/>
          </a:prstGeom>
          <a:noFill/>
        </p:spPr>
        <p:txBody>
          <a:bodyPr wrap="square" rtlCol="0">
            <a:spAutoFit/>
          </a:bodyPr>
          <a:lstStyle/>
          <a:p>
            <a:r>
              <a:rPr lang="en-GB" b="1" dirty="0"/>
              <a:t>Find out more: </a:t>
            </a:r>
            <a:r>
              <a:rPr lang="en-US" dirty="0">
                <a:hlinkClick r:id="rId5" tooltip="Link to Understanding Herefordshire website"/>
              </a:rPr>
              <a:t>Talk Community Wellbeing Survey 2021</a:t>
            </a:r>
            <a:r>
              <a:rPr lang="en-GB" dirty="0"/>
              <a:t> </a:t>
            </a:r>
          </a:p>
        </p:txBody>
      </p:sp>
      <p:pic>
        <p:nvPicPr>
          <p:cNvPr id="10" name="Picture 9" title="&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2324576" y="6302584"/>
            <a:ext cx="324316" cy="330607"/>
          </a:xfrm>
          <a:prstGeom prst="rect">
            <a:avLst/>
          </a:prstGeom>
          <a:solidFill>
            <a:schemeClr val="bg1"/>
          </a:solidFill>
        </p:spPr>
      </p:pic>
    </p:spTree>
    <p:extLst>
      <p:ext uri="{BB962C8B-B14F-4D97-AF65-F5344CB8AC3E}">
        <p14:creationId xmlns:p14="http://schemas.microsoft.com/office/powerpoint/2010/main" val="4236424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a:t>CYP Quality of Life Survey 2021</a:t>
            </a:r>
          </a:p>
        </p:txBody>
      </p:sp>
      <p:sp>
        <p:nvSpPr>
          <p:cNvPr id="3" name="Text Placeholder 2"/>
          <p:cNvSpPr>
            <a:spLocks noGrp="1"/>
          </p:cNvSpPr>
          <p:nvPr>
            <p:ph type="body" idx="1"/>
          </p:nvPr>
        </p:nvSpPr>
        <p:spPr/>
        <p:txBody>
          <a:bodyPr>
            <a:normAutofit lnSpcReduction="10000"/>
          </a:bodyPr>
          <a:lstStyle/>
          <a:p>
            <a:r>
              <a:rPr lang="en-GB"/>
              <a:t>School-based survey of 4,700 pupils in 25 primary, 11 secondary, 2 FEs and 1 special school.</a:t>
            </a:r>
          </a:p>
          <a:p>
            <a:r>
              <a:rPr lang="en-GB"/>
              <a:t>Note: the following slides are based on interim results so may change slightly; they are also only a selection of key findings based on work to date</a:t>
            </a:r>
          </a:p>
        </p:txBody>
      </p:sp>
    </p:spTree>
    <p:extLst>
      <p:ext uri="{BB962C8B-B14F-4D97-AF65-F5344CB8AC3E}">
        <p14:creationId xmlns:p14="http://schemas.microsoft.com/office/powerpoint/2010/main" val="4190359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25320"/>
          </a:xfrm>
        </p:spPr>
        <p:txBody>
          <a:bodyPr>
            <a:normAutofit/>
          </a:bodyPr>
          <a:lstStyle/>
          <a:p>
            <a:r>
              <a:rPr lang="en-GB" sz="4000"/>
              <a:t>Headlines: emotional health &amp; wellbeing (1)</a:t>
            </a:r>
          </a:p>
        </p:txBody>
      </p:sp>
      <p:sp>
        <p:nvSpPr>
          <p:cNvPr id="3" name="Content Placeholder 2"/>
          <p:cNvSpPr>
            <a:spLocks noGrp="1"/>
          </p:cNvSpPr>
          <p:nvPr>
            <p:ph idx="1"/>
          </p:nvPr>
        </p:nvSpPr>
        <p:spPr>
          <a:xfrm>
            <a:off x="31376" y="1379621"/>
            <a:ext cx="5775868" cy="4781300"/>
          </a:xfrm>
        </p:spPr>
        <p:txBody>
          <a:bodyPr>
            <a:normAutofit fontScale="92500"/>
          </a:bodyPr>
          <a:lstStyle/>
          <a:p>
            <a:pPr>
              <a:lnSpc>
                <a:spcPct val="100000"/>
              </a:lnSpc>
              <a:spcBef>
                <a:spcPts val="600"/>
              </a:spcBef>
            </a:pPr>
            <a:r>
              <a:rPr lang="en-GB" sz="2400"/>
              <a:t>Majority are ‘happy with life at the moment’</a:t>
            </a:r>
          </a:p>
          <a:p>
            <a:pPr lvl="1">
              <a:lnSpc>
                <a:spcPct val="100000"/>
              </a:lnSpc>
              <a:spcBef>
                <a:spcPts val="600"/>
              </a:spcBef>
            </a:pPr>
            <a:r>
              <a:rPr lang="en-GB" sz="2000"/>
              <a:t>Highest amongst </a:t>
            </a:r>
            <a:r>
              <a:rPr lang="en-GB" sz="2000">
                <a:solidFill>
                  <a:schemeClr val="accent6"/>
                </a:solidFill>
              </a:rPr>
              <a:t>primary age</a:t>
            </a:r>
            <a:r>
              <a:rPr lang="en-GB" sz="2000"/>
              <a:t>:</a:t>
            </a:r>
          </a:p>
          <a:p>
            <a:pPr lvl="2">
              <a:lnSpc>
                <a:spcPct val="100000"/>
              </a:lnSpc>
              <a:spcBef>
                <a:spcPts val="600"/>
              </a:spcBef>
            </a:pPr>
            <a:r>
              <a:rPr lang="en-GB" sz="1800">
                <a:solidFill>
                  <a:schemeClr val="accent6"/>
                </a:solidFill>
              </a:rPr>
              <a:t>42% boys / 34% girls </a:t>
            </a:r>
            <a:r>
              <a:rPr lang="en-GB" sz="1800" b="1">
                <a:solidFill>
                  <a:schemeClr val="accent6"/>
                </a:solidFill>
              </a:rPr>
              <a:t>very</a:t>
            </a:r>
            <a:r>
              <a:rPr lang="en-GB" sz="1800">
                <a:solidFill>
                  <a:schemeClr val="accent6"/>
                </a:solidFill>
              </a:rPr>
              <a:t> happy</a:t>
            </a:r>
          </a:p>
          <a:p>
            <a:pPr lvl="1">
              <a:lnSpc>
                <a:spcPct val="100000"/>
              </a:lnSpc>
              <a:spcBef>
                <a:spcPts val="600"/>
              </a:spcBef>
            </a:pPr>
            <a:r>
              <a:rPr lang="en-GB" sz="2000"/>
              <a:t>Notably lower amongst older girls: </a:t>
            </a:r>
          </a:p>
          <a:p>
            <a:pPr lvl="2">
              <a:lnSpc>
                <a:spcPct val="100000"/>
              </a:lnSpc>
              <a:spcBef>
                <a:spcPts val="600"/>
              </a:spcBef>
            </a:pPr>
            <a:r>
              <a:rPr lang="en-GB" sz="1800"/>
              <a:t>28% Y7+ girls </a:t>
            </a:r>
            <a:r>
              <a:rPr lang="en-GB" sz="1800" b="1"/>
              <a:t>not</a:t>
            </a:r>
            <a:r>
              <a:rPr lang="en-GB" sz="1800"/>
              <a:t> happy</a:t>
            </a:r>
          </a:p>
          <a:p>
            <a:pPr lvl="2">
              <a:lnSpc>
                <a:spcPct val="100000"/>
              </a:lnSpc>
              <a:spcBef>
                <a:spcPts val="600"/>
              </a:spcBef>
            </a:pPr>
            <a:r>
              <a:rPr lang="en-GB" sz="1800"/>
              <a:t>10-13% of boys of all ages</a:t>
            </a:r>
          </a:p>
          <a:p>
            <a:pPr>
              <a:lnSpc>
                <a:spcPct val="100000"/>
              </a:lnSpc>
              <a:spcBef>
                <a:spcPts val="1200"/>
              </a:spcBef>
            </a:pPr>
            <a:r>
              <a:rPr lang="en-GB" sz="2400"/>
              <a:t>Emotional wellbeing and resilience </a:t>
            </a:r>
            <a:br>
              <a:rPr lang="en-GB" sz="2400"/>
            </a:br>
            <a:r>
              <a:rPr lang="en-GB" sz="2400"/>
              <a:t>was lower amongst older pupils</a:t>
            </a:r>
          </a:p>
          <a:p>
            <a:pPr>
              <a:lnSpc>
                <a:spcPct val="100000"/>
              </a:lnSpc>
              <a:spcBef>
                <a:spcPts val="1200"/>
              </a:spcBef>
            </a:pPr>
            <a:r>
              <a:rPr lang="en-GB" sz="2400"/>
              <a:t>Large minority said feelings of worry </a:t>
            </a:r>
            <a:br>
              <a:rPr lang="en-GB" sz="2400"/>
            </a:br>
            <a:r>
              <a:rPr lang="en-GB" sz="2400"/>
              <a:t>or anxiety have got worse since Covid-19</a:t>
            </a:r>
          </a:p>
          <a:p>
            <a:pPr lvl="2">
              <a:lnSpc>
                <a:spcPct val="100000"/>
              </a:lnSpc>
              <a:spcBef>
                <a:spcPts val="600"/>
              </a:spcBef>
            </a:pPr>
            <a:r>
              <a:rPr lang="en-GB">
                <a:solidFill>
                  <a:schemeClr val="accent6"/>
                </a:solidFill>
              </a:rPr>
              <a:t>37% of primary</a:t>
            </a:r>
            <a:r>
              <a:rPr lang="en-GB"/>
              <a:t>, </a:t>
            </a:r>
            <a:r>
              <a:rPr lang="en-GB">
                <a:solidFill>
                  <a:schemeClr val="accent2"/>
                </a:solidFill>
              </a:rPr>
              <a:t>36% FE</a:t>
            </a:r>
          </a:p>
          <a:p>
            <a:pPr lvl="2">
              <a:lnSpc>
                <a:spcPct val="100000"/>
              </a:lnSpc>
              <a:spcBef>
                <a:spcPts val="600"/>
              </a:spcBef>
            </a:pPr>
            <a:r>
              <a:rPr lang="en-GB">
                <a:solidFill>
                  <a:schemeClr val="accent1"/>
                </a:solidFill>
              </a:rPr>
              <a:t>40% of secondary</a:t>
            </a:r>
            <a:r>
              <a:rPr lang="en-US">
                <a:solidFill>
                  <a:schemeClr val="accent1"/>
                </a:solidFill>
              </a:rPr>
              <a:t> </a:t>
            </a:r>
            <a:endParaRPr lang="en-GB" sz="1000">
              <a:solidFill>
                <a:schemeClr val="accent1"/>
              </a:solidFill>
            </a:endParaRPr>
          </a:p>
        </p:txBody>
      </p:sp>
      <p:pic>
        <p:nvPicPr>
          <p:cNvPr id="4" name="Picture 3" descr="illustrating that emotional well-being is lower amongst older children and young people (Year 8 and up) according to various measures: happy with life at the moment, resilience scores, able to deal with worry without it affecting life" title="Bar chart"/>
          <p:cNvPicPr>
            <a:picLocks noChangeAspect="1"/>
          </p:cNvPicPr>
          <p:nvPr/>
        </p:nvPicPr>
        <p:blipFill>
          <a:blip r:embed="rId3"/>
          <a:stretch>
            <a:fillRect/>
          </a:stretch>
        </p:blipFill>
        <p:spPr>
          <a:xfrm>
            <a:off x="5547069" y="1715589"/>
            <a:ext cx="6422725" cy="4093027"/>
          </a:xfrm>
          <a:prstGeom prst="rect">
            <a:avLst/>
          </a:prstGeom>
        </p:spPr>
      </p:pic>
    </p:spTree>
    <p:extLst>
      <p:ext uri="{BB962C8B-B14F-4D97-AF65-F5344CB8AC3E}">
        <p14:creationId xmlns:p14="http://schemas.microsoft.com/office/powerpoint/2010/main" val="30596931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966370"/>
          </a:xfrm>
        </p:spPr>
        <p:txBody>
          <a:bodyPr>
            <a:normAutofit/>
          </a:bodyPr>
          <a:lstStyle/>
          <a:p>
            <a:r>
              <a:rPr lang="en-GB" sz="4000"/>
              <a:t>Common worries</a:t>
            </a:r>
          </a:p>
        </p:txBody>
      </p:sp>
      <p:sp>
        <p:nvSpPr>
          <p:cNvPr id="3" name="Content Placeholder 2"/>
          <p:cNvSpPr>
            <a:spLocks noGrp="1"/>
          </p:cNvSpPr>
          <p:nvPr>
            <p:ph idx="1"/>
          </p:nvPr>
        </p:nvSpPr>
        <p:spPr>
          <a:xfrm>
            <a:off x="287337" y="1331496"/>
            <a:ext cx="6642852" cy="4845467"/>
          </a:xfrm>
        </p:spPr>
        <p:txBody>
          <a:bodyPr vert="horz" lIns="91440" tIns="45720" rIns="91440" bIns="45720" rtlCol="0" anchor="t">
            <a:normAutofit/>
          </a:bodyPr>
          <a:lstStyle/>
          <a:p>
            <a:r>
              <a:rPr lang="en-GB" sz="2400"/>
              <a:t>Biggest worries vary by age/sex</a:t>
            </a:r>
          </a:p>
          <a:p>
            <a:pPr lvl="1"/>
            <a:r>
              <a:rPr lang="en-GB" sz="1800">
                <a:solidFill>
                  <a:schemeClr val="accent6"/>
                </a:solidFill>
              </a:rPr>
              <a:t>Primary pupils: Covid-19 (38%)</a:t>
            </a:r>
            <a:endParaRPr lang="en-GB" sz="1800">
              <a:solidFill>
                <a:schemeClr val="accent6"/>
              </a:solidFill>
              <a:cs typeface="Arial"/>
            </a:endParaRPr>
          </a:p>
          <a:p>
            <a:pPr lvl="1"/>
            <a:r>
              <a:rPr lang="en-GB" sz="1800">
                <a:solidFill>
                  <a:schemeClr val="accent1"/>
                </a:solidFill>
              </a:rPr>
              <a:t>Secondary girls: the way they look (59%)</a:t>
            </a:r>
            <a:endParaRPr lang="en-GB" sz="1800">
              <a:solidFill>
                <a:schemeClr val="accent1"/>
              </a:solidFill>
              <a:cs typeface="Arial"/>
            </a:endParaRPr>
          </a:p>
          <a:p>
            <a:pPr lvl="1"/>
            <a:r>
              <a:rPr lang="en-GB" sz="1800">
                <a:solidFill>
                  <a:schemeClr val="accent1"/>
                </a:solidFill>
              </a:rPr>
              <a:t>Secondary boys: their future, e.g. home, job (39%)</a:t>
            </a:r>
            <a:endParaRPr lang="en-GB" sz="1800">
              <a:solidFill>
                <a:schemeClr val="accent1"/>
              </a:solidFill>
              <a:cs typeface="Arial"/>
            </a:endParaRPr>
          </a:p>
          <a:p>
            <a:pPr lvl="1"/>
            <a:r>
              <a:rPr lang="en-GB" sz="1800">
                <a:solidFill>
                  <a:schemeClr val="accent2"/>
                </a:solidFill>
              </a:rPr>
              <a:t>FE: their future (61%), looks (49%), mental health (44%)</a:t>
            </a:r>
            <a:endParaRPr lang="en-GB" sz="1800">
              <a:solidFill>
                <a:schemeClr val="accent2"/>
              </a:solidFill>
              <a:cs typeface="Arial"/>
            </a:endParaRPr>
          </a:p>
          <a:p>
            <a:pPr marL="457200" lvl="1" indent="0">
              <a:buNone/>
            </a:pPr>
            <a:endParaRPr lang="en-GB" sz="1800">
              <a:solidFill>
                <a:schemeClr val="accent2"/>
              </a:solidFill>
            </a:endParaRPr>
          </a:p>
          <a:p>
            <a:r>
              <a:rPr lang="en-GB" sz="2400"/>
              <a:t>Other key points</a:t>
            </a:r>
            <a:endParaRPr lang="en-GB" sz="2400">
              <a:cs typeface="Arial"/>
            </a:endParaRPr>
          </a:p>
          <a:p>
            <a:pPr lvl="1"/>
            <a:r>
              <a:rPr lang="en-GB" sz="1800">
                <a:solidFill>
                  <a:schemeClr val="accent1"/>
                </a:solidFill>
              </a:rPr>
              <a:t>‘Environment &amp; climate change’ and ‘Being safe on the road’: less likely to worry secondary pupils</a:t>
            </a:r>
            <a:endParaRPr lang="en-GB" sz="1800">
              <a:solidFill>
                <a:schemeClr val="accent1"/>
              </a:solidFill>
              <a:cs typeface="Arial"/>
            </a:endParaRPr>
          </a:p>
          <a:p>
            <a:pPr lvl="1"/>
            <a:r>
              <a:rPr lang="en-GB" sz="1800"/>
              <a:t>‘Physical or mental health of a family member: almost one third of all ages</a:t>
            </a:r>
            <a:endParaRPr lang="en-GB" sz="1800">
              <a:cs typeface="Arial"/>
            </a:endParaRPr>
          </a:p>
          <a:p>
            <a:pPr lvl="1"/>
            <a:r>
              <a:rPr lang="en-GB" sz="1800"/>
              <a:t>Even at </a:t>
            </a:r>
            <a:r>
              <a:rPr lang="en-GB" sz="1800">
                <a:solidFill>
                  <a:schemeClr val="accent6"/>
                </a:solidFill>
              </a:rPr>
              <a:t>primary age, 28% of boys worry about the future and 34% of girls worry about the way they look</a:t>
            </a:r>
            <a:endParaRPr lang="en-GB" sz="1800">
              <a:solidFill>
                <a:schemeClr val="accent6"/>
              </a:solidFill>
              <a:cs typeface="Arial"/>
            </a:endParaRPr>
          </a:p>
          <a:p>
            <a:pPr lvl="1"/>
            <a:r>
              <a:rPr lang="en-GB" sz="1800"/>
              <a:t>Note awareness of own mental health at all ages</a:t>
            </a:r>
            <a:endParaRPr lang="en-GB" sz="1800">
              <a:cs typeface="Arial"/>
            </a:endParaRPr>
          </a:p>
          <a:p>
            <a:endParaRPr lang="en-GB" sz="2400"/>
          </a:p>
        </p:txBody>
      </p:sp>
      <p:graphicFrame>
        <p:nvGraphicFramePr>
          <p:cNvPr id="4" name="Table 3" descr="showing percentages amongst primary, secondary and further education students for the most common worries in Herefordshire." title="table"/>
          <p:cNvGraphicFramePr>
            <a:graphicFrameLocks noGrp="1"/>
          </p:cNvGraphicFramePr>
          <p:nvPr/>
        </p:nvGraphicFramePr>
        <p:xfrm>
          <a:off x="6930189" y="703933"/>
          <a:ext cx="5053262" cy="5003800"/>
        </p:xfrm>
        <a:graphic>
          <a:graphicData uri="http://schemas.openxmlformats.org/drawingml/2006/table">
            <a:tbl>
              <a:tblPr firstRow="1" bandRow="1">
                <a:tableStyleId>{00A15C55-8517-42AA-B614-E9B94910E393}</a:tableStyleId>
              </a:tblPr>
              <a:tblGrid>
                <a:gridCol w="1748590">
                  <a:extLst>
                    <a:ext uri="{9D8B030D-6E8A-4147-A177-3AD203B41FA5}">
                      <a16:colId xmlns:a16="http://schemas.microsoft.com/office/drawing/2014/main" val="2250826531"/>
                    </a:ext>
                  </a:extLst>
                </a:gridCol>
                <a:gridCol w="1010653">
                  <a:extLst>
                    <a:ext uri="{9D8B030D-6E8A-4147-A177-3AD203B41FA5}">
                      <a16:colId xmlns:a16="http://schemas.microsoft.com/office/drawing/2014/main" val="472522866"/>
                    </a:ext>
                  </a:extLst>
                </a:gridCol>
                <a:gridCol w="1267326">
                  <a:extLst>
                    <a:ext uri="{9D8B030D-6E8A-4147-A177-3AD203B41FA5}">
                      <a16:colId xmlns:a16="http://schemas.microsoft.com/office/drawing/2014/main" val="1569703294"/>
                    </a:ext>
                  </a:extLst>
                </a:gridCol>
                <a:gridCol w="1026693">
                  <a:extLst>
                    <a:ext uri="{9D8B030D-6E8A-4147-A177-3AD203B41FA5}">
                      <a16:colId xmlns:a16="http://schemas.microsoft.com/office/drawing/2014/main" val="1078000572"/>
                    </a:ext>
                  </a:extLst>
                </a:gridCol>
              </a:tblGrid>
              <a:tr h="370840">
                <a:tc>
                  <a:txBody>
                    <a:bodyPr/>
                    <a:lstStyle/>
                    <a:p>
                      <a:pPr algn="l"/>
                      <a:r>
                        <a:rPr lang="en-GB" sz="1600"/>
                        <a:t>Worry</a:t>
                      </a:r>
                      <a:r>
                        <a:rPr lang="en-GB" sz="1600" baseline="0"/>
                        <a:t> ‘quite a lot’ or ‘a lot’</a:t>
                      </a:r>
                      <a:endParaRPr lang="en-GB" sz="1600"/>
                    </a:p>
                  </a:txBody>
                  <a:tcPr anchor="ctr"/>
                </a:tc>
                <a:tc>
                  <a:txBody>
                    <a:bodyPr/>
                    <a:lstStyle/>
                    <a:p>
                      <a:pPr algn="r"/>
                      <a:r>
                        <a:rPr lang="en-GB" sz="1600"/>
                        <a:t>Primary</a:t>
                      </a:r>
                    </a:p>
                  </a:txBody>
                  <a:tcPr anchor="ctr"/>
                </a:tc>
                <a:tc>
                  <a:txBody>
                    <a:bodyPr/>
                    <a:lstStyle/>
                    <a:p>
                      <a:pPr algn="r"/>
                      <a:r>
                        <a:rPr lang="en-GB" sz="1600"/>
                        <a:t>Secondary</a:t>
                      </a:r>
                    </a:p>
                  </a:txBody>
                  <a:tcPr anchor="ctr"/>
                </a:tc>
                <a:tc>
                  <a:txBody>
                    <a:bodyPr/>
                    <a:lstStyle/>
                    <a:p>
                      <a:pPr algn="r"/>
                      <a:r>
                        <a:rPr lang="en-GB" sz="1600"/>
                        <a:t>FE</a:t>
                      </a:r>
                    </a:p>
                  </a:txBody>
                  <a:tcPr anchor="ctr"/>
                </a:tc>
                <a:extLst>
                  <a:ext uri="{0D108BD9-81ED-4DB2-BD59-A6C34878D82A}">
                    <a16:rowId xmlns:a16="http://schemas.microsoft.com/office/drawing/2014/main" val="2292559228"/>
                  </a:ext>
                </a:extLst>
              </a:tr>
              <a:tr h="370840">
                <a:tc>
                  <a:txBody>
                    <a:bodyPr/>
                    <a:lstStyle/>
                    <a:p>
                      <a:pPr algn="l"/>
                      <a:r>
                        <a:rPr lang="en-GB" sz="1600"/>
                        <a:t>Covid-19</a:t>
                      </a:r>
                    </a:p>
                  </a:txBody>
                  <a:tcPr anchor="ctr"/>
                </a:tc>
                <a:tc>
                  <a:txBody>
                    <a:bodyPr/>
                    <a:lstStyle/>
                    <a:p>
                      <a:pPr algn="r"/>
                      <a:r>
                        <a:rPr lang="en-GB" sz="1600" b="1"/>
                        <a:t>38%</a:t>
                      </a:r>
                    </a:p>
                  </a:txBody>
                  <a:tcPr anchor="ctr"/>
                </a:tc>
                <a:tc>
                  <a:txBody>
                    <a:bodyPr/>
                    <a:lstStyle/>
                    <a:p>
                      <a:pPr algn="r"/>
                      <a:r>
                        <a:rPr lang="en-GB" sz="1600"/>
                        <a:t>17%</a:t>
                      </a:r>
                    </a:p>
                  </a:txBody>
                  <a:tcPr anchor="ctr"/>
                </a:tc>
                <a:tc>
                  <a:txBody>
                    <a:bodyPr/>
                    <a:lstStyle/>
                    <a:p>
                      <a:pPr algn="r"/>
                      <a:r>
                        <a:rPr lang="en-GB" sz="1600"/>
                        <a:t>17%</a:t>
                      </a:r>
                    </a:p>
                  </a:txBody>
                  <a:tcPr anchor="ctr"/>
                </a:tc>
                <a:extLst>
                  <a:ext uri="{0D108BD9-81ED-4DB2-BD59-A6C34878D82A}">
                    <a16:rowId xmlns:a16="http://schemas.microsoft.com/office/drawing/2014/main" val="807965069"/>
                  </a:ext>
                </a:extLst>
              </a:tr>
              <a:tr h="370840">
                <a:tc>
                  <a:txBody>
                    <a:bodyPr/>
                    <a:lstStyle/>
                    <a:p>
                      <a:pPr algn="l"/>
                      <a:r>
                        <a:rPr lang="en-GB" sz="1600" dirty="0"/>
                        <a:t>Environment &amp; climate change</a:t>
                      </a:r>
                    </a:p>
                  </a:txBody>
                  <a:tcPr anchor="ctr"/>
                </a:tc>
                <a:tc>
                  <a:txBody>
                    <a:bodyPr/>
                    <a:lstStyle/>
                    <a:p>
                      <a:pPr algn="r"/>
                      <a:r>
                        <a:rPr lang="en-GB" sz="1600"/>
                        <a:t>30%</a:t>
                      </a:r>
                    </a:p>
                  </a:txBody>
                  <a:tcPr anchor="ctr"/>
                </a:tc>
                <a:tc>
                  <a:txBody>
                    <a:bodyPr/>
                    <a:lstStyle/>
                    <a:p>
                      <a:pPr algn="r"/>
                      <a:r>
                        <a:rPr lang="en-GB" sz="1600"/>
                        <a:t>19%</a:t>
                      </a:r>
                    </a:p>
                  </a:txBody>
                  <a:tcPr anchor="ctr"/>
                </a:tc>
                <a:tc>
                  <a:txBody>
                    <a:bodyPr/>
                    <a:lstStyle/>
                    <a:p>
                      <a:pPr algn="r"/>
                      <a:r>
                        <a:rPr lang="en-GB" sz="1600"/>
                        <a:t>23%</a:t>
                      </a:r>
                    </a:p>
                  </a:txBody>
                  <a:tcPr anchor="ctr"/>
                </a:tc>
                <a:extLst>
                  <a:ext uri="{0D108BD9-81ED-4DB2-BD59-A6C34878D82A}">
                    <a16:rowId xmlns:a16="http://schemas.microsoft.com/office/drawing/2014/main" val="3293416409"/>
                  </a:ext>
                </a:extLst>
              </a:tr>
              <a:tr h="370840">
                <a:tc>
                  <a:txBody>
                    <a:bodyPr/>
                    <a:lstStyle/>
                    <a:p>
                      <a:pPr algn="l"/>
                      <a:r>
                        <a:rPr lang="en-GB" sz="1600"/>
                        <a:t>Being</a:t>
                      </a:r>
                      <a:r>
                        <a:rPr lang="en-GB" sz="1600" baseline="0"/>
                        <a:t> safe on the road</a:t>
                      </a:r>
                      <a:endParaRPr lang="en-GB" sz="1600"/>
                    </a:p>
                  </a:txBody>
                  <a:tcPr anchor="ctr"/>
                </a:tc>
                <a:tc>
                  <a:txBody>
                    <a:bodyPr/>
                    <a:lstStyle/>
                    <a:p>
                      <a:pPr algn="r"/>
                      <a:r>
                        <a:rPr lang="en-GB" sz="1600"/>
                        <a:t>29%</a:t>
                      </a:r>
                    </a:p>
                  </a:txBody>
                  <a:tcPr anchor="ctr"/>
                </a:tc>
                <a:tc>
                  <a:txBody>
                    <a:bodyPr/>
                    <a:lstStyle/>
                    <a:p>
                      <a:pPr algn="r"/>
                      <a:r>
                        <a:rPr lang="en-GB" sz="1600"/>
                        <a:t>16%</a:t>
                      </a:r>
                    </a:p>
                  </a:txBody>
                  <a:tcPr anchor="ctr"/>
                </a:tc>
                <a:tc>
                  <a:txBody>
                    <a:bodyPr/>
                    <a:lstStyle/>
                    <a:p>
                      <a:pPr algn="r"/>
                      <a:r>
                        <a:rPr lang="en-GB" sz="1600"/>
                        <a:t>23%</a:t>
                      </a:r>
                    </a:p>
                  </a:txBody>
                  <a:tcPr anchor="ctr"/>
                </a:tc>
                <a:extLst>
                  <a:ext uri="{0D108BD9-81ED-4DB2-BD59-A6C34878D82A}">
                    <a16:rowId xmlns:a16="http://schemas.microsoft.com/office/drawing/2014/main" val="3438759157"/>
                  </a:ext>
                </a:extLst>
              </a:tr>
              <a:tr h="370840">
                <a:tc>
                  <a:txBody>
                    <a:bodyPr/>
                    <a:lstStyle/>
                    <a:p>
                      <a:pPr algn="l"/>
                      <a:r>
                        <a:rPr lang="en-GB" sz="1600" baseline="0"/>
                        <a:t>Health of family member</a:t>
                      </a:r>
                      <a:endParaRPr lang="en-GB" sz="1600"/>
                    </a:p>
                  </a:txBody>
                  <a:tcPr anchor="ctr"/>
                </a:tc>
                <a:tc>
                  <a:txBody>
                    <a:bodyPr/>
                    <a:lstStyle/>
                    <a:p>
                      <a:pPr algn="r"/>
                      <a:r>
                        <a:rPr lang="en-GB" sz="1600"/>
                        <a:t>29%</a:t>
                      </a:r>
                    </a:p>
                  </a:txBody>
                  <a:tcPr anchor="ctr"/>
                </a:tc>
                <a:tc>
                  <a:txBody>
                    <a:bodyPr/>
                    <a:lstStyle/>
                    <a:p>
                      <a:pPr algn="r"/>
                      <a:r>
                        <a:rPr lang="en-GB" sz="1600"/>
                        <a:t>28%</a:t>
                      </a:r>
                    </a:p>
                  </a:txBody>
                  <a:tcPr anchor="ctr"/>
                </a:tc>
                <a:tc>
                  <a:txBody>
                    <a:bodyPr/>
                    <a:lstStyle/>
                    <a:p>
                      <a:pPr algn="r"/>
                      <a:r>
                        <a:rPr lang="en-GB" sz="1600"/>
                        <a:t>31%</a:t>
                      </a:r>
                    </a:p>
                  </a:txBody>
                  <a:tcPr anchor="ctr"/>
                </a:tc>
                <a:extLst>
                  <a:ext uri="{0D108BD9-81ED-4DB2-BD59-A6C34878D82A}">
                    <a16:rowId xmlns:a16="http://schemas.microsoft.com/office/drawing/2014/main" val="1730980966"/>
                  </a:ext>
                </a:extLst>
              </a:tr>
              <a:tr h="370840">
                <a:tc>
                  <a:txBody>
                    <a:bodyPr/>
                    <a:lstStyle/>
                    <a:p>
                      <a:pPr algn="l"/>
                      <a:r>
                        <a:rPr lang="en-GB" sz="1600" dirty="0"/>
                        <a:t>Future, </a:t>
                      </a:r>
                      <a:r>
                        <a:rPr lang="en-GB" sz="1600" dirty="0" err="1"/>
                        <a:t>eg</a:t>
                      </a:r>
                      <a:r>
                        <a:rPr lang="en-GB" sz="1600" dirty="0"/>
                        <a:t> home, job</a:t>
                      </a:r>
                    </a:p>
                  </a:txBody>
                  <a:tcPr anchor="ctr"/>
                </a:tc>
                <a:tc>
                  <a:txBody>
                    <a:bodyPr/>
                    <a:lstStyle/>
                    <a:p>
                      <a:pPr algn="r"/>
                      <a:r>
                        <a:rPr lang="en-GB" sz="1600"/>
                        <a:t>28% (b)</a:t>
                      </a:r>
                    </a:p>
                  </a:txBody>
                  <a:tcPr anchor="ctr"/>
                </a:tc>
                <a:tc>
                  <a:txBody>
                    <a:bodyPr/>
                    <a:lstStyle/>
                    <a:p>
                      <a:pPr algn="r"/>
                      <a:r>
                        <a:rPr lang="en-GB" sz="1600" b="1"/>
                        <a:t>39% (boys)</a:t>
                      </a:r>
                    </a:p>
                  </a:txBody>
                  <a:tcPr anchor="ctr"/>
                </a:tc>
                <a:tc>
                  <a:txBody>
                    <a:bodyPr/>
                    <a:lstStyle/>
                    <a:p>
                      <a:pPr algn="r"/>
                      <a:r>
                        <a:rPr lang="en-GB" sz="1600" b="1"/>
                        <a:t>61% (all)</a:t>
                      </a:r>
                    </a:p>
                  </a:txBody>
                  <a:tcPr anchor="ctr"/>
                </a:tc>
                <a:extLst>
                  <a:ext uri="{0D108BD9-81ED-4DB2-BD59-A6C34878D82A}">
                    <a16:rowId xmlns:a16="http://schemas.microsoft.com/office/drawing/2014/main" val="1330129085"/>
                  </a:ext>
                </a:extLst>
              </a:tr>
              <a:tr h="370840">
                <a:tc>
                  <a:txBody>
                    <a:bodyPr/>
                    <a:lstStyle/>
                    <a:p>
                      <a:pPr algn="l"/>
                      <a:r>
                        <a:rPr lang="en-GB" sz="1600"/>
                        <a:t>The</a:t>
                      </a:r>
                      <a:r>
                        <a:rPr lang="en-GB" sz="1600" baseline="0"/>
                        <a:t> way they look</a:t>
                      </a:r>
                      <a:endParaRPr lang="en-GB" sz="1600"/>
                    </a:p>
                  </a:txBody>
                  <a:tcPr anchor="ctr"/>
                </a:tc>
                <a:tc>
                  <a:txBody>
                    <a:bodyPr/>
                    <a:lstStyle/>
                    <a:p>
                      <a:pPr algn="r"/>
                      <a:r>
                        <a:rPr lang="en-GB" sz="1600"/>
                        <a:t>34% (g)</a:t>
                      </a:r>
                    </a:p>
                  </a:txBody>
                  <a:tcPr anchor="ctr"/>
                </a:tc>
                <a:tc>
                  <a:txBody>
                    <a:bodyPr/>
                    <a:lstStyle/>
                    <a:p>
                      <a:pPr algn="r"/>
                      <a:r>
                        <a:rPr lang="en-GB" sz="1600" b="1"/>
                        <a:t>59% (girls)</a:t>
                      </a:r>
                    </a:p>
                  </a:txBody>
                  <a:tcPr anchor="ctr"/>
                </a:tc>
                <a:tc>
                  <a:txBody>
                    <a:bodyPr/>
                    <a:lstStyle/>
                    <a:p>
                      <a:pPr algn="r"/>
                      <a:r>
                        <a:rPr lang="en-GB" sz="1600" b="1"/>
                        <a:t>49% (all)</a:t>
                      </a:r>
                    </a:p>
                  </a:txBody>
                  <a:tcPr anchor="ctr"/>
                </a:tc>
                <a:extLst>
                  <a:ext uri="{0D108BD9-81ED-4DB2-BD59-A6C34878D82A}">
                    <a16:rowId xmlns:a16="http://schemas.microsoft.com/office/drawing/2014/main" val="669222513"/>
                  </a:ext>
                </a:extLst>
              </a:tr>
              <a:tr h="370840">
                <a:tc>
                  <a:txBody>
                    <a:bodyPr/>
                    <a:lstStyle/>
                    <a:p>
                      <a:pPr algn="l"/>
                      <a:r>
                        <a:rPr lang="en-GB" sz="1600"/>
                        <a:t>Own</a:t>
                      </a:r>
                      <a:r>
                        <a:rPr lang="en-GB" sz="1600" baseline="0"/>
                        <a:t> m</a:t>
                      </a:r>
                      <a:r>
                        <a:rPr lang="en-GB" sz="1600"/>
                        <a:t>ental health</a:t>
                      </a:r>
                    </a:p>
                  </a:txBody>
                  <a:tcPr anchor="ctr"/>
                </a:tc>
                <a:tc>
                  <a:txBody>
                    <a:bodyPr/>
                    <a:lstStyle/>
                    <a:p>
                      <a:pPr algn="r"/>
                      <a:r>
                        <a:rPr lang="en-GB" sz="1600" dirty="0"/>
                        <a:t>20%</a:t>
                      </a:r>
                    </a:p>
                  </a:txBody>
                  <a:tcPr anchor="ctr"/>
                </a:tc>
                <a:tc>
                  <a:txBody>
                    <a:bodyPr/>
                    <a:lstStyle/>
                    <a:p>
                      <a:pPr algn="r"/>
                      <a:r>
                        <a:rPr lang="en-GB" sz="1600" b="1"/>
                        <a:t>34%</a:t>
                      </a:r>
                    </a:p>
                  </a:txBody>
                  <a:tcPr anchor="ctr"/>
                </a:tc>
                <a:tc>
                  <a:txBody>
                    <a:bodyPr/>
                    <a:lstStyle/>
                    <a:p>
                      <a:pPr algn="r"/>
                      <a:r>
                        <a:rPr lang="en-GB" sz="1600" b="1"/>
                        <a:t>44%</a:t>
                      </a:r>
                    </a:p>
                  </a:txBody>
                  <a:tcPr anchor="ctr"/>
                </a:tc>
                <a:extLst>
                  <a:ext uri="{0D108BD9-81ED-4DB2-BD59-A6C34878D82A}">
                    <a16:rowId xmlns:a16="http://schemas.microsoft.com/office/drawing/2014/main" val="1317949381"/>
                  </a:ext>
                </a:extLst>
              </a:tr>
              <a:tr h="370840">
                <a:tc>
                  <a:txBody>
                    <a:bodyPr/>
                    <a:lstStyle/>
                    <a:p>
                      <a:pPr algn="l"/>
                      <a:r>
                        <a:rPr lang="en-GB" sz="1600"/>
                        <a:t>Sexual</a:t>
                      </a:r>
                      <a:r>
                        <a:rPr lang="en-GB" sz="1600" baseline="0"/>
                        <a:t> harassment</a:t>
                      </a:r>
                      <a:endParaRPr lang="en-GB" sz="1600"/>
                    </a:p>
                  </a:txBody>
                  <a:tcPr anchor="ctr"/>
                </a:tc>
                <a:tc>
                  <a:txBody>
                    <a:bodyPr/>
                    <a:lstStyle/>
                    <a:p>
                      <a:pPr algn="r"/>
                      <a:endParaRPr lang="en-GB" sz="1600"/>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a:t>27% (g)</a:t>
                      </a:r>
                    </a:p>
                  </a:txBody>
                  <a:tcPr anchor="ctr"/>
                </a:tc>
                <a:tc>
                  <a:txBody>
                    <a:bodyPr/>
                    <a:lstStyle/>
                    <a:p>
                      <a:pPr algn="r"/>
                      <a:r>
                        <a:rPr lang="en-GB" sz="1600" b="1" dirty="0"/>
                        <a:t>36% (g)</a:t>
                      </a:r>
                    </a:p>
                  </a:txBody>
                  <a:tcPr anchor="ctr"/>
                </a:tc>
                <a:extLst>
                  <a:ext uri="{0D108BD9-81ED-4DB2-BD59-A6C34878D82A}">
                    <a16:rowId xmlns:a16="http://schemas.microsoft.com/office/drawing/2014/main" val="3565654024"/>
                  </a:ext>
                </a:extLst>
              </a:tr>
            </a:tbl>
          </a:graphicData>
        </a:graphic>
      </p:graphicFrame>
    </p:spTree>
    <p:extLst>
      <p:ext uri="{BB962C8B-B14F-4D97-AF65-F5344CB8AC3E}">
        <p14:creationId xmlns:p14="http://schemas.microsoft.com/office/powerpoint/2010/main" val="41565990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25320"/>
          </a:xfrm>
        </p:spPr>
        <p:txBody>
          <a:bodyPr>
            <a:normAutofit/>
          </a:bodyPr>
          <a:lstStyle/>
          <a:p>
            <a:r>
              <a:rPr lang="en-GB" sz="4000" dirty="0"/>
              <a:t>Headlines: emotional health &amp; wellbeing (2)</a:t>
            </a:r>
          </a:p>
        </p:txBody>
      </p:sp>
      <p:sp>
        <p:nvSpPr>
          <p:cNvPr id="4" name="Content Placeholder 3"/>
          <p:cNvSpPr>
            <a:spLocks noGrp="1"/>
          </p:cNvSpPr>
          <p:nvPr>
            <p:ph idx="1"/>
          </p:nvPr>
        </p:nvSpPr>
        <p:spPr>
          <a:xfrm>
            <a:off x="287337" y="1392488"/>
            <a:ext cx="8849116" cy="4351338"/>
          </a:xfrm>
        </p:spPr>
        <p:txBody>
          <a:bodyPr>
            <a:normAutofit fontScale="85000" lnSpcReduction="10000"/>
          </a:bodyPr>
          <a:lstStyle/>
          <a:p>
            <a:pPr>
              <a:lnSpc>
                <a:spcPct val="100000"/>
              </a:lnSpc>
              <a:spcBef>
                <a:spcPts val="600"/>
              </a:spcBef>
            </a:pPr>
            <a:r>
              <a:rPr lang="en-GB" sz="2400"/>
              <a:t>One in three </a:t>
            </a:r>
            <a:r>
              <a:rPr lang="en-GB" sz="2400">
                <a:solidFill>
                  <a:schemeClr val="accent6"/>
                </a:solidFill>
              </a:rPr>
              <a:t>primary</a:t>
            </a:r>
            <a:r>
              <a:rPr lang="en-GB" sz="2400"/>
              <a:t> &amp; </a:t>
            </a:r>
            <a:r>
              <a:rPr lang="en-GB" sz="2400">
                <a:solidFill>
                  <a:schemeClr val="accent1"/>
                </a:solidFill>
              </a:rPr>
              <a:t>secondary</a:t>
            </a:r>
            <a:r>
              <a:rPr lang="en-GB" sz="2400"/>
              <a:t> pupils afraid to go to school at least ‘sometimes’ because of bullying</a:t>
            </a:r>
            <a:endParaRPr lang="en-GB" sz="1800"/>
          </a:p>
          <a:p>
            <a:pPr lvl="1">
              <a:lnSpc>
                <a:spcPct val="100000"/>
              </a:lnSpc>
              <a:spcBef>
                <a:spcPts val="600"/>
              </a:spcBef>
            </a:pPr>
            <a:r>
              <a:rPr lang="en-GB" sz="2000"/>
              <a:t>20% had been bullied at or near school in last year</a:t>
            </a:r>
          </a:p>
          <a:p>
            <a:pPr lvl="1">
              <a:lnSpc>
                <a:spcPct val="100000"/>
              </a:lnSpc>
              <a:spcBef>
                <a:spcPts val="600"/>
              </a:spcBef>
            </a:pPr>
            <a:r>
              <a:rPr lang="en-GB" sz="2000">
                <a:solidFill>
                  <a:schemeClr val="accent2"/>
                </a:solidFill>
              </a:rPr>
              <a:t>Lower for FE students: 12% afraid; 5% had been bullied</a:t>
            </a:r>
          </a:p>
          <a:p>
            <a:pPr lvl="1">
              <a:lnSpc>
                <a:spcPct val="100000"/>
              </a:lnSpc>
              <a:spcBef>
                <a:spcPts val="600"/>
              </a:spcBef>
            </a:pPr>
            <a:r>
              <a:rPr lang="en-GB" sz="2000"/>
              <a:t>Most common reasons: the way they look or size / weight</a:t>
            </a:r>
          </a:p>
          <a:p>
            <a:pPr lvl="1">
              <a:lnSpc>
                <a:spcPct val="100000"/>
              </a:lnSpc>
              <a:spcBef>
                <a:spcPts val="600"/>
              </a:spcBef>
            </a:pPr>
            <a:r>
              <a:rPr lang="en-GB" sz="2000"/>
              <a:t>Fear / experience of bullying higher amongst:</a:t>
            </a:r>
          </a:p>
          <a:p>
            <a:pPr lvl="2">
              <a:lnSpc>
                <a:spcPct val="100000"/>
              </a:lnSpc>
              <a:spcBef>
                <a:spcPts val="600"/>
              </a:spcBef>
            </a:pPr>
            <a:r>
              <a:rPr lang="en-GB" sz="1600"/>
              <a:t>Y4-6 who live with one parent (42% afraid to go to school vs 32% of those who live with two) </a:t>
            </a:r>
          </a:p>
          <a:p>
            <a:pPr lvl="2">
              <a:lnSpc>
                <a:spcPct val="100000"/>
              </a:lnSpc>
              <a:spcBef>
                <a:spcPts val="600"/>
              </a:spcBef>
            </a:pPr>
            <a:r>
              <a:rPr lang="en-GB" sz="1600"/>
              <a:t>Secondary pupils with SEND (48% afraid to go to school vs 29% of those without SEND)</a:t>
            </a:r>
          </a:p>
          <a:p>
            <a:pPr lvl="2">
              <a:lnSpc>
                <a:spcPct val="100000"/>
              </a:lnSpc>
              <a:spcBef>
                <a:spcPts val="600"/>
              </a:spcBef>
            </a:pPr>
            <a:r>
              <a:rPr lang="en-GB" sz="1600"/>
              <a:t>Secondary pupils eligible for free school meals (27% have been bullied in last year vs 18%)</a:t>
            </a:r>
            <a:endParaRPr lang="en-GB" sz="2000"/>
          </a:p>
          <a:p>
            <a:pPr marL="457200" lvl="1" indent="0">
              <a:lnSpc>
                <a:spcPct val="100000"/>
              </a:lnSpc>
              <a:spcBef>
                <a:spcPts val="600"/>
              </a:spcBef>
              <a:buNone/>
            </a:pPr>
            <a:endParaRPr lang="en-GB" sz="2000"/>
          </a:p>
          <a:p>
            <a:pPr>
              <a:lnSpc>
                <a:spcPct val="100000"/>
              </a:lnSpc>
              <a:spcBef>
                <a:spcPts val="600"/>
              </a:spcBef>
            </a:pPr>
            <a:r>
              <a:rPr lang="en-GB" sz="2400"/>
              <a:t>The most common way of dealing with a problem was to talk to someone about it</a:t>
            </a:r>
          </a:p>
          <a:p>
            <a:pPr lvl="1">
              <a:lnSpc>
                <a:spcPct val="100000"/>
              </a:lnSpc>
              <a:spcBef>
                <a:spcPts val="600"/>
              </a:spcBef>
            </a:pPr>
            <a:r>
              <a:rPr lang="en-GB" sz="2000"/>
              <a:t> Majority of </a:t>
            </a:r>
            <a:r>
              <a:rPr lang="en-GB" sz="2000">
                <a:solidFill>
                  <a:schemeClr val="accent6"/>
                </a:solidFill>
              </a:rPr>
              <a:t>Year 6 (</a:t>
            </a:r>
            <a:r>
              <a:rPr lang="en-GB" sz="2000">
                <a:solidFill>
                  <a:schemeClr val="accent6"/>
                </a:solidFill>
                <a:ea typeface="Times New Roman" panose="02020603050405020304" pitchFamily="18" charset="0"/>
              </a:rPr>
              <a:t>63%) </a:t>
            </a:r>
            <a:r>
              <a:rPr lang="en-GB" sz="2000">
                <a:ea typeface="Times New Roman" panose="02020603050405020304" pitchFamily="18" charset="0"/>
              </a:rPr>
              <a:t>and </a:t>
            </a:r>
            <a:r>
              <a:rPr lang="en-GB" sz="2000">
                <a:solidFill>
                  <a:schemeClr val="accent2"/>
                </a:solidFill>
                <a:ea typeface="Times New Roman" panose="02020603050405020304" pitchFamily="18" charset="0"/>
              </a:rPr>
              <a:t>FE (57%) </a:t>
            </a:r>
            <a:r>
              <a:rPr lang="en-GB" sz="2000">
                <a:ea typeface="Times New Roman" panose="02020603050405020304" pitchFamily="18" charset="0"/>
              </a:rPr>
              <a:t>pupils</a:t>
            </a:r>
          </a:p>
          <a:p>
            <a:pPr lvl="1">
              <a:lnSpc>
                <a:spcPct val="100000"/>
              </a:lnSpc>
              <a:spcBef>
                <a:spcPts val="600"/>
              </a:spcBef>
            </a:pPr>
            <a:r>
              <a:rPr lang="en-GB" sz="2000">
                <a:ea typeface="Times New Roman" panose="02020603050405020304" pitchFamily="18" charset="0"/>
              </a:rPr>
              <a:t> </a:t>
            </a:r>
            <a:r>
              <a:rPr lang="en-GB" sz="2000">
                <a:solidFill>
                  <a:schemeClr val="accent1"/>
                </a:solidFill>
                <a:ea typeface="Times New Roman" panose="02020603050405020304" pitchFamily="18" charset="0"/>
              </a:rPr>
              <a:t>Secondary pupils less likely to (45%) </a:t>
            </a:r>
          </a:p>
        </p:txBody>
      </p:sp>
      <p:pic>
        <p:nvPicPr>
          <p:cNvPr id="5" name="Picture 4" descr="icon of two people talking to each other"/>
          <p:cNvPicPr>
            <a:picLocks noChangeAspect="1"/>
          </p:cNvPicPr>
          <p:nvPr/>
        </p:nvPicPr>
        <p:blipFill>
          <a:blip r:embed="rId3"/>
          <a:stretch>
            <a:fillRect/>
          </a:stretch>
        </p:blipFill>
        <p:spPr>
          <a:xfrm>
            <a:off x="9414549" y="3771375"/>
            <a:ext cx="1784532" cy="1509068"/>
          </a:xfrm>
          <a:prstGeom prst="rect">
            <a:avLst/>
          </a:prstGeom>
        </p:spPr>
      </p:pic>
      <p:grpSp>
        <p:nvGrpSpPr>
          <p:cNvPr id="13" name="Group 12" descr="three icons representing school pupils, with one shaded to show that one in three are afraid of going to school because of bullying"/>
          <p:cNvGrpSpPr/>
          <p:nvPr/>
        </p:nvGrpSpPr>
        <p:grpSpPr>
          <a:xfrm>
            <a:off x="9210199" y="1515123"/>
            <a:ext cx="2193231" cy="1429731"/>
            <a:chOff x="7652762" y="1762648"/>
            <a:chExt cx="2902942" cy="1933846"/>
          </a:xfrm>
        </p:grpSpPr>
        <p:pic>
          <p:nvPicPr>
            <p:cNvPr id="10" name="Picture 9" descr="go to school by Andy M from the Noun Project" title="icon"/>
            <p:cNvPicPr>
              <a:picLocks noChangeAspect="1"/>
            </p:cNvPicPr>
            <p:nvPr/>
          </p:nvPicPr>
          <p:blipFill>
            <a:blip r:embed="rId4">
              <a:duotone>
                <a:schemeClr val="accent4">
                  <a:shade val="45000"/>
                  <a:satMod val="135000"/>
                </a:schemeClr>
                <a:prstClr val="white"/>
              </a:duotone>
              <a:extLst/>
            </a:blip>
            <a:stretch>
              <a:fillRect/>
            </a:stretch>
          </p:blipFill>
          <p:spPr>
            <a:xfrm>
              <a:off x="7652762" y="1762649"/>
              <a:ext cx="1057423" cy="1933845"/>
            </a:xfrm>
            <a:prstGeom prst="rect">
              <a:avLst/>
            </a:prstGeom>
          </p:spPr>
        </p:pic>
        <p:pic>
          <p:nvPicPr>
            <p:cNvPr id="11" name="Picture 10" descr="go to school by Andy M from the Noun Project" title="icon"/>
            <p:cNvPicPr>
              <a:picLocks noChangeAspect="1"/>
            </p:cNvPicPr>
            <p:nvPr/>
          </p:nvPicPr>
          <p:blipFill>
            <a:blip r:embed="rId4">
              <a:extLst/>
            </a:blip>
            <a:stretch>
              <a:fillRect/>
            </a:stretch>
          </p:blipFill>
          <p:spPr>
            <a:xfrm>
              <a:off x="8559140" y="1762648"/>
              <a:ext cx="1057423" cy="1933845"/>
            </a:xfrm>
            <a:prstGeom prst="rect">
              <a:avLst/>
            </a:prstGeom>
          </p:spPr>
        </p:pic>
        <p:pic>
          <p:nvPicPr>
            <p:cNvPr id="12" name="Picture 11" descr="go to school by Andy M from the Noun Project" title="icon"/>
            <p:cNvPicPr>
              <a:picLocks noChangeAspect="1"/>
            </p:cNvPicPr>
            <p:nvPr/>
          </p:nvPicPr>
          <p:blipFill>
            <a:blip r:embed="rId4">
              <a:extLst/>
            </a:blip>
            <a:stretch>
              <a:fillRect/>
            </a:stretch>
          </p:blipFill>
          <p:spPr>
            <a:xfrm>
              <a:off x="9498281" y="1762648"/>
              <a:ext cx="1057423" cy="1933845"/>
            </a:xfrm>
            <a:prstGeom prst="rect">
              <a:avLst/>
            </a:prstGeom>
          </p:spPr>
        </p:pic>
      </p:grpSp>
    </p:spTree>
    <p:extLst>
      <p:ext uri="{BB962C8B-B14F-4D97-AF65-F5344CB8AC3E}">
        <p14:creationId xmlns:p14="http://schemas.microsoft.com/office/powerpoint/2010/main" val="203750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55983"/>
            <a:ext cx="11520000" cy="631571"/>
          </a:xfrm>
        </p:spPr>
        <p:txBody>
          <a:bodyPr>
            <a:normAutofit/>
          </a:bodyPr>
          <a:lstStyle/>
          <a:p>
            <a:r>
              <a:rPr lang="en-GB" sz="2800"/>
              <a:t>JSNA and system priorities</a:t>
            </a:r>
          </a:p>
        </p:txBody>
      </p:sp>
      <p:sp>
        <p:nvSpPr>
          <p:cNvPr id="3" name="Content Placeholder 2"/>
          <p:cNvSpPr>
            <a:spLocks noGrp="1"/>
          </p:cNvSpPr>
          <p:nvPr>
            <p:ph idx="1"/>
          </p:nvPr>
        </p:nvSpPr>
        <p:spPr>
          <a:xfrm>
            <a:off x="287337" y="679697"/>
            <a:ext cx="6479223" cy="2820756"/>
          </a:xfrm>
          <a:ln w="28575">
            <a:solidFill>
              <a:schemeClr val="accent4"/>
            </a:solidFill>
          </a:ln>
        </p:spPr>
        <p:txBody>
          <a:bodyPr vert="horz" lIns="91440" tIns="45720" rIns="91440" bIns="45720" rtlCol="0" anchor="t">
            <a:normAutofit lnSpcReduction="10000"/>
          </a:bodyPr>
          <a:lstStyle/>
          <a:p>
            <a:pPr>
              <a:lnSpc>
                <a:spcPct val="100000"/>
              </a:lnSpc>
              <a:spcBef>
                <a:spcPts val="600"/>
              </a:spcBef>
              <a:spcAft>
                <a:spcPts val="600"/>
              </a:spcAft>
            </a:pPr>
            <a:r>
              <a:rPr lang="en-GB" sz="1400" dirty="0"/>
              <a:t>These key findings summarise evidence of the main issues for Herefordshire, aiming to draw it together into a holistic picture of the county.</a:t>
            </a:r>
          </a:p>
          <a:p>
            <a:pPr>
              <a:lnSpc>
                <a:spcPct val="100000"/>
              </a:lnSpc>
              <a:spcBef>
                <a:spcPts val="600"/>
              </a:spcBef>
              <a:spcAft>
                <a:spcPts val="600"/>
              </a:spcAft>
            </a:pPr>
            <a:r>
              <a:rPr lang="en-GB" sz="1400" dirty="0"/>
              <a:t>JSNAs provide a strategic overview to inform strategies, plans and priorities. They focus on the ‘causes of the causes’ of poor health and inequalities, which are the result of complex </a:t>
            </a:r>
            <a:r>
              <a:rPr lang="en-GB" sz="1400"/>
              <a:t>interactions and </a:t>
            </a:r>
            <a:r>
              <a:rPr lang="en-GB" sz="1400" dirty="0"/>
              <a:t>complex </a:t>
            </a:r>
            <a:r>
              <a:rPr lang="en-GB" sz="1400"/>
              <a:t>systems. </a:t>
            </a:r>
            <a:endParaRPr lang="en-GB" sz="1400" strike="sngStrike" dirty="0"/>
          </a:p>
          <a:p>
            <a:pPr>
              <a:lnSpc>
                <a:spcPct val="100000"/>
              </a:lnSpc>
              <a:spcBef>
                <a:spcPts val="600"/>
              </a:spcBef>
              <a:spcAft>
                <a:spcPts val="600"/>
              </a:spcAft>
            </a:pPr>
            <a:r>
              <a:rPr lang="en-GB" sz="1400"/>
              <a:t>JSNAs are not </a:t>
            </a:r>
            <a:r>
              <a:rPr lang="en-GB" sz="1400" dirty="0"/>
              <a:t>intended</a:t>
            </a:r>
            <a:r>
              <a:rPr lang="en-GB" sz="1400"/>
              <a:t> </a:t>
            </a:r>
            <a:r>
              <a:rPr lang="en-GB" sz="1400" dirty="0"/>
              <a:t>to be</a:t>
            </a:r>
            <a:r>
              <a:rPr lang="en-GB" sz="1400"/>
              <a:t> tools </a:t>
            </a:r>
            <a:r>
              <a:rPr lang="en-GB" sz="1400" dirty="0"/>
              <a:t>to monitor progress against the many plans and strategies </a:t>
            </a:r>
            <a:r>
              <a:rPr lang="en-GB" sz="1400"/>
              <a:t>across systems, </a:t>
            </a:r>
            <a:r>
              <a:rPr lang="en-GB" sz="1400" dirty="0"/>
              <a:t>but should be used </a:t>
            </a:r>
            <a:r>
              <a:rPr lang="en-GB" sz="1400"/>
              <a:t>alongside such plans </a:t>
            </a:r>
            <a:r>
              <a:rPr lang="en-GB" sz="1400" dirty="0"/>
              <a:t>to provide the wider </a:t>
            </a:r>
            <a:r>
              <a:rPr lang="en-GB" sz="1400"/>
              <a:t>context. </a:t>
            </a:r>
            <a:endParaRPr lang="en-GB" sz="1400" dirty="0"/>
          </a:p>
          <a:p>
            <a:pPr>
              <a:lnSpc>
                <a:spcPct val="100000"/>
              </a:lnSpc>
              <a:spcBef>
                <a:spcPts val="600"/>
              </a:spcBef>
              <a:spcAft>
                <a:spcPts val="600"/>
              </a:spcAft>
            </a:pPr>
            <a:r>
              <a:rPr lang="en-GB" sz="1400" dirty="0"/>
              <a:t>The Public Health Outcomes Framework includes many indicators of health and well-being. </a:t>
            </a:r>
            <a:r>
              <a:rPr lang="en-GB" sz="1400" i="1" dirty="0">
                <a:hlinkClick r:id="rId2"/>
              </a:rPr>
              <a:t>Fingertips</a:t>
            </a:r>
            <a:r>
              <a:rPr lang="en-GB" sz="1400" dirty="0"/>
              <a:t> includes the latest data for these and a wide range of other profiles (including trends and comparisons).</a:t>
            </a:r>
          </a:p>
          <a:p>
            <a:endParaRPr lang="en-GB" sz="1400" dirty="0"/>
          </a:p>
        </p:txBody>
      </p:sp>
      <p:sp>
        <p:nvSpPr>
          <p:cNvPr id="6" name="Content Placeholder 2"/>
          <p:cNvSpPr txBox="1">
            <a:spLocks/>
          </p:cNvSpPr>
          <p:nvPr/>
        </p:nvSpPr>
        <p:spPr>
          <a:xfrm>
            <a:off x="287336" y="3628136"/>
            <a:ext cx="6479223" cy="2322203"/>
          </a:xfrm>
          <a:prstGeom prst="rect">
            <a:avLst/>
          </a:prstGeom>
          <a:ln w="28575">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spcAft>
                <a:spcPts val="600"/>
              </a:spcAft>
              <a:defRPr/>
            </a:pPr>
            <a:r>
              <a:rPr lang="en-GB" sz="1400" dirty="0">
                <a:latin typeface="Arial" panose="020B0604020202020204"/>
              </a:rPr>
              <a:t>In addition to the impact of COVID-19 pandemic, this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JSNA covers a period of significant change for the health and social </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care system</a:t>
            </a:r>
            <a:r>
              <a:rPr lang="en-GB" sz="1400" dirty="0">
                <a:solidFill>
                  <a:prstClr val="black"/>
                </a:solidFill>
                <a:latin typeface="Arial" panose="020B0604020202020204"/>
              </a:rPr>
              <a:t>.</a:t>
            </a:r>
            <a:r>
              <a:rPr lang="en-GB" sz="1400">
                <a:solidFill>
                  <a:prstClr val="black"/>
                </a:solidFill>
                <a:latin typeface="Arial" panose="020B0604020202020204"/>
              </a:rPr>
              <a:t>  Ways </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of working</a:t>
            </a:r>
            <a:r>
              <a:rPr lang="en-GB" sz="1400" dirty="0">
                <a:solidFill>
                  <a:prstClr val="black"/>
                </a:solidFill>
                <a:latin typeface="Arial" panose="020B0604020202020204"/>
              </a:rPr>
              <a:t> </a:t>
            </a:r>
            <a:r>
              <a:rPr lang="en-GB" sz="1400">
                <a:solidFill>
                  <a:prstClr val="black"/>
                </a:solidFill>
                <a:latin typeface="Arial" panose="020B0604020202020204"/>
              </a:rPr>
              <a:t>have been</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transformed due to COVID-19 and the establishment of the Herefordshire and Worcestershire Integrated Care System and the One Herefordshire Partnership.</a:t>
            </a:r>
            <a:endParaRPr lang="en-GB" sz="1400" dirty="0">
              <a:solidFill>
                <a:prstClr val="black"/>
              </a:solidFill>
              <a:latin typeface="Arial" panose="020B0604020202020204"/>
            </a:endParaRPr>
          </a:p>
          <a:p>
            <a:pPr>
              <a:lnSpc>
                <a:spcPct val="100000"/>
              </a:lnSpc>
              <a:spcBef>
                <a:spcPts val="600"/>
              </a:spcBef>
              <a:spcAft>
                <a:spcPts val="600"/>
              </a:spcAf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The Health and Well-being Board published priorities in late 2017, and had started to review them as the pandemic began. </a:t>
            </a:r>
            <a:endParaRPr lang="en-GB" sz="1400" dirty="0">
              <a:solidFill>
                <a:prstClr val="black"/>
              </a:solidFill>
              <a:latin typeface="Arial" panose="020B0604020202020204"/>
            </a:endParaRPr>
          </a:p>
          <a:p>
            <a:pPr>
              <a:lnSpc>
                <a:spcPct val="100000"/>
              </a:lnSpc>
              <a:spcBef>
                <a:spcPts val="600"/>
              </a:spcBef>
              <a:spcAft>
                <a:spcPts val="600"/>
              </a:spcAf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2022 will bring a statutory requirement for an Integrated Care Strategy, which will link with the Health and Well-being Strategy. </a:t>
            </a:r>
            <a:endParaRPr lang="en-GB" sz="1400" dirty="0">
              <a:solidFill>
                <a:prstClr val="black"/>
              </a:solidFill>
              <a:latin typeface="Arial" panose="020B0604020202020204"/>
            </a:endParaRPr>
          </a:p>
        </p:txBody>
      </p:sp>
      <p:sp>
        <p:nvSpPr>
          <p:cNvPr id="5" name="Rounded Rectangle 4"/>
          <p:cNvSpPr/>
          <p:nvPr/>
        </p:nvSpPr>
        <p:spPr>
          <a:xfrm>
            <a:off x="6953432" y="631571"/>
            <a:ext cx="5083057" cy="5366892"/>
          </a:xfrm>
          <a:prstGeom prst="roundRect">
            <a:avLst/>
          </a:prstGeom>
          <a:solidFill>
            <a:srgbClr val="339798"/>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780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Health and Well-being Board priorities: </a:t>
            </a:r>
            <a:b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the current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JSNAs play a particular role in informing HWBB strategies. Herefordshire’s HWBB published four priorities in late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Giving our children a good start in life by maintaining a healthy weight and looking after their teeth.</a:t>
            </a:r>
          </a:p>
          <a:p>
            <a:pPr marL="176213"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Levels of dental decay and excess weight haven’t changed.</a:t>
            </a:r>
            <a:b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See </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hlinkClick r:id="rId3" action="ppaction://hlinksldjump"/>
              </a:rPr>
              <a:t>Getting a good start</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 and </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hlinkClick r:id="rId4" action="ppaction://hlinksldjump"/>
              </a:rPr>
              <a:t>Healthy lifestyles</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a:t>
            </a: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Supporting people with dementia to remain as independent as possible within their community, ensuring that people are well cared for when nearing the end of life.</a:t>
            </a:r>
          </a:p>
          <a:p>
            <a:pPr marL="176213"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Dementia diagnosis rates remain significantly below the national, and </a:t>
            </a:r>
            <a:r>
              <a:rPr lang="en-US" sz="1200" i="1" dirty="0">
                <a:solidFill>
                  <a:prstClr val="white"/>
                </a:solidFill>
                <a:latin typeface="Arial" panose="020B0604020202020204"/>
              </a:rPr>
              <a:t>haven’t changed between 2017 and 2021. See </a:t>
            </a:r>
            <a:r>
              <a:rPr lang="en-US" sz="1200" i="1" dirty="0">
                <a:solidFill>
                  <a:prstClr val="white"/>
                </a:solidFill>
                <a:latin typeface="Arial" panose="020B0604020202020204"/>
                <a:hlinkClick r:id="rId5" action="ppaction://hlinksldjump"/>
              </a:rPr>
              <a:t>Health services and prevention</a:t>
            </a:r>
            <a:r>
              <a:rPr lang="en-US" sz="1200" i="1" dirty="0" smtClean="0">
                <a:solidFill>
                  <a:prstClr val="white"/>
                </a:solidFill>
                <a:latin typeface="Arial" panose="020B0604020202020204"/>
              </a:rPr>
              <a:t>.</a:t>
            </a:r>
            <a:endParaRPr lang="en-US" sz="1200" i="1" dirty="0">
              <a:solidFill>
                <a:prstClr val="white"/>
              </a:solidFill>
              <a:latin typeface="Arial" panose="020B0604020202020204"/>
            </a:endParaRPr>
          </a:p>
          <a:p>
            <a:pPr marL="176213"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Supporting the development of resilient communities, where people help each other to remain independent and in control of their own lives.  </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The 2021 Community Well-being Survey confirmed that there are high levels of community cohesion and support. See </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hlinkClick r:id="rId6" action="ppaction://hlinksldjump"/>
              </a:rPr>
              <a:t>Community</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Keeping people warm so they are less likely to develop enduring health problems and become acutely ill when it is cold.</a:t>
            </a: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Excess cold is not routinely measured, but in 2019 a higher proportion of Herefordshire homes were at risk than nationally. Fewer households were estimated to be in fuel poverty in 2018 (10,700) than 2015 (13,300); a new measure now suggests the figure was 13,900 in 2019 .  See </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hlinkClick r:id="rId7" action="ppaction://hlinksldjump"/>
              </a:rPr>
              <a:t>Housing</a:t>
            </a:r>
            <a:r>
              <a:rPr kumimoji="0" lang="en-US" sz="1200" b="0" i="1" u="none" strike="noStrike" kern="1200" cap="none" spc="0" normalizeH="0" baseline="0" noProof="0" dirty="0">
                <a:ln>
                  <a:noFill/>
                </a:ln>
                <a:solidFill>
                  <a:prstClr val="white"/>
                </a:solidFill>
                <a:effectLst/>
                <a:uLnTx/>
                <a:uFillTx/>
                <a:latin typeface="Arial" panose="020B0604020202020204"/>
                <a:ea typeface="+mn-ea"/>
                <a:cs typeface="+mn-cs"/>
              </a:rPr>
              <a:t>. </a:t>
            </a:r>
            <a:endPar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13846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6" y="122038"/>
            <a:ext cx="11520000" cy="838033"/>
          </a:xfrm>
        </p:spPr>
        <p:txBody>
          <a:bodyPr>
            <a:noAutofit/>
          </a:bodyPr>
          <a:lstStyle/>
          <a:p>
            <a:r>
              <a:rPr lang="en-GB" sz="4000" smtClean="0"/>
              <a:t>Connecting </a:t>
            </a:r>
            <a:r>
              <a:rPr lang="en-GB" sz="4000" dirty="0"/>
              <a:t>with local area</a:t>
            </a:r>
          </a:p>
        </p:txBody>
      </p:sp>
      <p:sp>
        <p:nvSpPr>
          <p:cNvPr id="3" name="Content Placeholder 2"/>
          <p:cNvSpPr>
            <a:spLocks noGrp="1"/>
          </p:cNvSpPr>
          <p:nvPr>
            <p:ph idx="1"/>
          </p:nvPr>
        </p:nvSpPr>
        <p:spPr>
          <a:xfrm>
            <a:off x="472657" y="960072"/>
            <a:ext cx="11334679" cy="5312392"/>
          </a:xfrm>
        </p:spPr>
        <p:txBody>
          <a:bodyPr>
            <a:normAutofit fontScale="92500" lnSpcReduction="20000"/>
          </a:bodyPr>
          <a:lstStyle/>
          <a:p>
            <a:pPr marL="285750" indent="-285750">
              <a:lnSpc>
                <a:spcPct val="124000"/>
              </a:lnSpc>
              <a:spcBef>
                <a:spcPts val="600"/>
              </a:spcBef>
              <a:buFont typeface="Arial" panose="020B0604020202020204" pitchFamily="34" charset="0"/>
              <a:buChar char="•"/>
            </a:pPr>
            <a:r>
              <a:rPr lang="en-GB" sz="2400" dirty="0" smtClean="0">
                <a:latin typeface="Arial" panose="020B0604020202020204" pitchFamily="34" charset="0"/>
                <a:ea typeface="Times New Roman" panose="02020603050405020304" pitchFamily="18" charset="0"/>
                <a:cs typeface="Arial" panose="020B0604020202020204" pitchFamily="34" charset="0"/>
              </a:rPr>
              <a:t>Majority make use of parks </a:t>
            </a:r>
            <a:r>
              <a:rPr lang="en-GB" sz="2400" dirty="0">
                <a:latin typeface="Arial" panose="020B0604020202020204" pitchFamily="34" charset="0"/>
                <a:ea typeface="Times New Roman" panose="02020603050405020304" pitchFamily="18" charset="0"/>
                <a:cs typeface="Arial" panose="020B0604020202020204" pitchFamily="34" charset="0"/>
              </a:rPr>
              <a:t>or open spaces in their free </a:t>
            </a:r>
            <a:r>
              <a:rPr lang="en-GB" sz="2400" dirty="0" smtClean="0">
                <a:latin typeface="Arial" panose="020B0604020202020204" pitchFamily="34" charset="0"/>
                <a:ea typeface="Times New Roman" panose="02020603050405020304" pitchFamily="18" charset="0"/>
                <a:cs typeface="Arial" panose="020B0604020202020204" pitchFamily="34" charset="0"/>
              </a:rPr>
              <a:t>time</a:t>
            </a:r>
          </a:p>
          <a:p>
            <a:pPr marL="742950" lvl="1" indent="-285750">
              <a:lnSpc>
                <a:spcPct val="124000"/>
              </a:lnSpc>
              <a:spcBef>
                <a:spcPts val="600"/>
              </a:spcBef>
              <a:buFont typeface="Arial" panose="020B0604020202020204" pitchFamily="34" charset="0"/>
              <a:buChar char="•"/>
            </a:pPr>
            <a:r>
              <a:rPr lang="en-GB" sz="1900" dirty="0" smtClean="0">
                <a:latin typeface="Arial" panose="020B0604020202020204" pitchFamily="34" charset="0"/>
                <a:ea typeface="Times New Roman" panose="02020603050405020304" pitchFamily="18" charset="0"/>
                <a:cs typeface="Arial" panose="020B0604020202020204" pitchFamily="34" charset="0"/>
              </a:rPr>
              <a:t>Almost three out of four </a:t>
            </a:r>
            <a:r>
              <a:rPr lang="en-GB" sz="1900"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primary (72%) </a:t>
            </a:r>
            <a:r>
              <a:rPr lang="en-GB" sz="1900" dirty="0" smtClean="0">
                <a:latin typeface="Arial" panose="020B0604020202020204" pitchFamily="34" charset="0"/>
                <a:ea typeface="Times New Roman" panose="02020603050405020304" pitchFamily="18" charset="0"/>
                <a:cs typeface="Arial" panose="020B0604020202020204" pitchFamily="34" charset="0"/>
              </a:rPr>
              <a:t>/ </a:t>
            </a:r>
            <a:r>
              <a:rPr lang="en-GB" sz="1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secondary pupils (73%)</a:t>
            </a:r>
            <a:r>
              <a:rPr lang="en-GB" sz="1900" dirty="0" smtClean="0">
                <a:latin typeface="Arial" panose="020B0604020202020204" pitchFamily="34" charset="0"/>
                <a:ea typeface="Times New Roman" panose="02020603050405020304" pitchFamily="18" charset="0"/>
                <a:cs typeface="Arial" panose="020B0604020202020204" pitchFamily="34" charset="0"/>
              </a:rPr>
              <a:t>, and</a:t>
            </a:r>
          </a:p>
          <a:p>
            <a:pPr marL="742950" lvl="1" indent="-285750">
              <a:lnSpc>
                <a:spcPct val="124000"/>
              </a:lnSpc>
              <a:spcBef>
                <a:spcPts val="600"/>
              </a:spcBef>
              <a:spcAft>
                <a:spcPts val="1200"/>
              </a:spcAft>
              <a:buFont typeface="Arial" panose="020B0604020202020204" pitchFamily="34" charset="0"/>
              <a:buChar char="•"/>
            </a:pPr>
            <a:r>
              <a:rPr lang="en-GB" sz="1900" dirty="0" smtClean="0">
                <a:latin typeface="Arial" panose="020B0604020202020204" pitchFamily="34" charset="0"/>
                <a:ea typeface="Times New Roman" panose="02020603050405020304" pitchFamily="18" charset="0"/>
                <a:cs typeface="Arial" panose="020B0604020202020204" pitchFamily="34" charset="0"/>
              </a:rPr>
              <a:t>Two out of three </a:t>
            </a:r>
            <a:r>
              <a:rPr lang="en-GB" sz="1900" dirty="0" smtClean="0">
                <a:solidFill>
                  <a:schemeClr val="accent2"/>
                </a:solidFill>
                <a:latin typeface="Arial" panose="020B0604020202020204" pitchFamily="34" charset="0"/>
                <a:ea typeface="Times New Roman" panose="02020603050405020304" pitchFamily="18" charset="0"/>
                <a:cs typeface="Arial" panose="020B0604020202020204" pitchFamily="34" charset="0"/>
              </a:rPr>
              <a:t>FE students (67%) </a:t>
            </a:r>
            <a:r>
              <a:rPr lang="en-GB" sz="1900" dirty="0" smtClean="0">
                <a:latin typeface="Arial" panose="020B0604020202020204" pitchFamily="34" charset="0"/>
                <a:ea typeface="Times New Roman" panose="02020603050405020304" pitchFamily="18" charset="0"/>
                <a:cs typeface="Arial" panose="020B0604020202020204" pitchFamily="34" charset="0"/>
              </a:rPr>
              <a:t>had been to park/open space in the last 4 weeks</a:t>
            </a:r>
            <a:endParaRPr lang="en-GB" sz="1900" dirty="0">
              <a:latin typeface="Arial" panose="020B0604020202020204" pitchFamily="34" charset="0"/>
              <a:ea typeface="Times New Roman" panose="02020603050405020304" pitchFamily="18" charset="0"/>
            </a:endParaRPr>
          </a:p>
          <a:p>
            <a:pPr marL="285750" indent="-285750">
              <a:lnSpc>
                <a:spcPct val="124000"/>
              </a:lnSpc>
              <a:spcBef>
                <a:spcPts val="600"/>
              </a:spcBef>
              <a:buFont typeface="Arial" panose="020B0604020202020204" pitchFamily="34" charset="0"/>
              <a:buChar char="•"/>
            </a:pPr>
            <a:r>
              <a:rPr lang="en-GB" sz="2400" dirty="0" smtClean="0">
                <a:latin typeface="Arial" panose="020B0604020202020204" pitchFamily="34" charset="0"/>
                <a:ea typeface="Times New Roman" panose="02020603050405020304" pitchFamily="18" charset="0"/>
                <a:cs typeface="Arial" panose="020B0604020202020204" pitchFamily="34" charset="0"/>
              </a:rPr>
              <a:t>Mixed picture on ‘having your say’:</a:t>
            </a:r>
          </a:p>
          <a:p>
            <a:pPr marL="1800000" lvl="1" indent="-285750">
              <a:lnSpc>
                <a:spcPct val="124000"/>
              </a:lnSpc>
              <a:spcBef>
                <a:spcPts val="600"/>
              </a:spcBef>
              <a:buFont typeface="Arial" panose="020B0604020202020204" pitchFamily="34" charset="0"/>
              <a:buChar char="•"/>
            </a:pPr>
            <a:r>
              <a:rPr lang="en-GB" sz="2100" dirty="0" smtClean="0">
                <a:latin typeface="Arial" panose="020B0604020202020204" pitchFamily="34" charset="0"/>
                <a:ea typeface="Times New Roman" panose="02020603050405020304" pitchFamily="18" charset="0"/>
                <a:cs typeface="Arial" panose="020B0604020202020204" pitchFamily="34" charset="0"/>
              </a:rPr>
              <a:t>Majority (two-thirds) have chances to give their views about their </a:t>
            </a:r>
            <a:r>
              <a:rPr lang="en-GB" sz="2100" b="1" dirty="0" smtClean="0">
                <a:latin typeface="Arial" panose="020B0604020202020204" pitchFamily="34" charset="0"/>
                <a:ea typeface="Times New Roman" panose="02020603050405020304" pitchFamily="18" charset="0"/>
                <a:cs typeface="Arial" panose="020B0604020202020204" pitchFamily="34" charset="0"/>
              </a:rPr>
              <a:t>community and environment</a:t>
            </a:r>
            <a:r>
              <a:rPr lang="en-GB" sz="2100" dirty="0" smtClean="0">
                <a:latin typeface="Arial" panose="020B0604020202020204" pitchFamily="34" charset="0"/>
                <a:ea typeface="Times New Roman" panose="02020603050405020304" pitchFamily="18" charset="0"/>
                <a:cs typeface="Arial" panose="020B0604020202020204" pitchFamily="34" charset="0"/>
              </a:rPr>
              <a:t>, although not all use them and engagement falls with age </a:t>
            </a:r>
          </a:p>
          <a:p>
            <a:pPr marL="2257200" lvl="3" indent="-285750">
              <a:lnSpc>
                <a:spcPct val="124000"/>
              </a:lnSpc>
              <a:spcBef>
                <a:spcPts val="600"/>
              </a:spcBef>
              <a:buFont typeface="Arial" panose="020B0604020202020204" pitchFamily="34" charset="0"/>
              <a:buChar char="•"/>
            </a:pPr>
            <a:r>
              <a:rPr lang="en-GB" sz="1900" dirty="0" smtClean="0">
                <a:solidFill>
                  <a:srgbClr val="00842F"/>
                </a:solidFill>
                <a:latin typeface="Arial" panose="020B0604020202020204" pitchFamily="34" charset="0"/>
                <a:ea typeface="Times New Roman" panose="02020603050405020304" pitchFamily="18" charset="0"/>
                <a:cs typeface="Arial" panose="020B0604020202020204" pitchFamily="34" charset="0"/>
              </a:rPr>
              <a:t>40</a:t>
            </a:r>
            <a:r>
              <a:rPr lang="en-GB" sz="1900" dirty="0">
                <a:solidFill>
                  <a:srgbClr val="00842F"/>
                </a:solidFill>
                <a:latin typeface="Arial" panose="020B0604020202020204" pitchFamily="34" charset="0"/>
                <a:ea typeface="Times New Roman" panose="02020603050405020304" pitchFamily="18" charset="0"/>
                <a:cs typeface="Arial" panose="020B0604020202020204" pitchFamily="34" charset="0"/>
              </a:rPr>
              <a:t>% of </a:t>
            </a:r>
            <a:r>
              <a:rPr lang="en-GB" sz="1900" dirty="0" smtClean="0">
                <a:solidFill>
                  <a:srgbClr val="00842F"/>
                </a:solidFill>
                <a:latin typeface="Arial" panose="020B0604020202020204" pitchFamily="34" charset="0"/>
                <a:ea typeface="Times New Roman" panose="02020603050405020304" pitchFamily="18" charset="0"/>
                <a:cs typeface="Arial" panose="020B0604020202020204" pitchFamily="34" charset="0"/>
              </a:rPr>
              <a:t>Y6, </a:t>
            </a:r>
            <a:r>
              <a:rPr lang="en-GB" sz="1900" dirty="0">
                <a:solidFill>
                  <a:srgbClr val="0070C0"/>
                </a:solidFill>
                <a:latin typeface="Arial" panose="020B0604020202020204" pitchFamily="34" charset="0"/>
                <a:ea typeface="Times New Roman" panose="02020603050405020304" pitchFamily="18" charset="0"/>
                <a:cs typeface="Arial" panose="020B0604020202020204" pitchFamily="34" charset="0"/>
              </a:rPr>
              <a:t>28% of </a:t>
            </a:r>
            <a:r>
              <a:rPr lang="en-GB" sz="19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secondary, </a:t>
            </a:r>
            <a:r>
              <a:rPr lang="en-GB" sz="1900" dirty="0" smtClean="0">
                <a:solidFill>
                  <a:schemeClr val="accent2"/>
                </a:solidFill>
                <a:latin typeface="Arial" panose="020B0604020202020204" pitchFamily="34" charset="0"/>
                <a:ea typeface="Times New Roman" panose="02020603050405020304" pitchFamily="18" charset="0"/>
                <a:cs typeface="Arial" panose="020B0604020202020204" pitchFamily="34" charset="0"/>
              </a:rPr>
              <a:t>17% of FE </a:t>
            </a:r>
            <a:r>
              <a:rPr lang="en-GB" sz="1900" dirty="0">
                <a:latin typeface="Arial" panose="020B0604020202020204" pitchFamily="34" charset="0"/>
                <a:ea typeface="Times New Roman" panose="02020603050405020304" pitchFamily="18" charset="0"/>
                <a:cs typeface="Arial" panose="020B0604020202020204" pitchFamily="34" charset="0"/>
              </a:rPr>
              <a:t>have chances </a:t>
            </a:r>
            <a:r>
              <a:rPr lang="en-GB" sz="1900" dirty="0" smtClean="0">
                <a:latin typeface="Arial" panose="020B0604020202020204" pitchFamily="34" charset="0"/>
                <a:ea typeface="Times New Roman" panose="02020603050405020304" pitchFamily="18" charset="0"/>
                <a:cs typeface="Arial" panose="020B0604020202020204" pitchFamily="34" charset="0"/>
              </a:rPr>
              <a:t>and use them</a:t>
            </a:r>
            <a:endParaRPr lang="en-GB" sz="1900"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1800000" lvl="1" indent="-285750">
              <a:lnSpc>
                <a:spcPct val="124000"/>
              </a:lnSpc>
              <a:spcBef>
                <a:spcPts val="600"/>
              </a:spcBef>
              <a:buFont typeface="Arial" panose="020B0604020202020204" pitchFamily="34" charset="0"/>
              <a:buChar char="•"/>
            </a:pPr>
            <a:r>
              <a:rPr lang="en-GB" sz="2100" dirty="0">
                <a:latin typeface="Arial" panose="020B0604020202020204" pitchFamily="34" charset="0"/>
                <a:ea typeface="Times New Roman" panose="02020603050405020304" pitchFamily="18" charset="0"/>
                <a:cs typeface="Arial" panose="020B0604020202020204" pitchFamily="34" charset="0"/>
              </a:rPr>
              <a:t>T</a:t>
            </a:r>
            <a:r>
              <a:rPr lang="en-GB" sz="2100" dirty="0" smtClean="0">
                <a:latin typeface="Arial" panose="020B0604020202020204" pitchFamily="34" charset="0"/>
                <a:ea typeface="Times New Roman" panose="02020603050405020304" pitchFamily="18" charset="0"/>
                <a:cs typeface="Arial" panose="020B0604020202020204" pitchFamily="34" charset="0"/>
              </a:rPr>
              <a:t>wo-thirds </a:t>
            </a:r>
            <a:r>
              <a:rPr lang="en-GB" sz="2100" dirty="0">
                <a:latin typeface="Arial" panose="020B0604020202020204" pitchFamily="34" charset="0"/>
                <a:ea typeface="Times New Roman" panose="02020603050405020304" pitchFamily="18" charset="0"/>
                <a:cs typeface="Arial" panose="020B0604020202020204" pitchFamily="34" charset="0"/>
              </a:rPr>
              <a:t>of all age groups say they’ve had chances to give their views about </a:t>
            </a:r>
            <a:r>
              <a:rPr lang="en-GB" sz="2100" dirty="0" smtClean="0">
                <a:latin typeface="Arial" panose="020B0604020202020204" pitchFamily="34" charset="0"/>
                <a:ea typeface="Times New Roman" panose="02020603050405020304" pitchFamily="18" charset="0"/>
                <a:cs typeface="Arial" panose="020B0604020202020204" pitchFamily="34" charset="0"/>
              </a:rPr>
              <a:t/>
            </a:r>
            <a:br>
              <a:rPr lang="en-GB" sz="2100" dirty="0" smtClean="0">
                <a:latin typeface="Arial" panose="020B0604020202020204" pitchFamily="34" charset="0"/>
                <a:ea typeface="Times New Roman" panose="02020603050405020304" pitchFamily="18" charset="0"/>
                <a:cs typeface="Arial" panose="020B0604020202020204" pitchFamily="34" charset="0"/>
              </a:rPr>
            </a:br>
            <a:r>
              <a:rPr lang="en-GB" sz="2100" b="1" dirty="0" smtClean="0">
                <a:latin typeface="Arial" panose="020B0604020202020204" pitchFamily="34" charset="0"/>
                <a:ea typeface="Times New Roman" panose="02020603050405020304" pitchFamily="18" charset="0"/>
                <a:cs typeface="Arial" panose="020B0604020202020204" pitchFamily="34" charset="0"/>
              </a:rPr>
              <a:t>leisure opportunities</a:t>
            </a:r>
            <a:r>
              <a:rPr lang="en-GB" sz="2100" dirty="0" smtClean="0">
                <a:latin typeface="Arial" panose="020B0604020202020204" pitchFamily="34" charset="0"/>
                <a:ea typeface="Times New Roman" panose="02020603050405020304" pitchFamily="18" charset="0"/>
                <a:cs typeface="Arial" panose="020B0604020202020204" pitchFamily="34" charset="0"/>
              </a:rPr>
              <a:t>, but </a:t>
            </a:r>
            <a:r>
              <a:rPr lang="en-GB" sz="2100" dirty="0">
                <a:latin typeface="Arial" panose="020B0604020202020204" pitchFamily="34" charset="0"/>
                <a:ea typeface="Times New Roman" panose="02020603050405020304" pitchFamily="18" charset="0"/>
                <a:cs typeface="Arial" panose="020B0604020202020204" pitchFamily="34" charset="0"/>
              </a:rPr>
              <a:t>around half </a:t>
            </a:r>
            <a:r>
              <a:rPr lang="en-GB" sz="2100" dirty="0" smtClean="0">
                <a:latin typeface="Arial" panose="020B0604020202020204" pitchFamily="34" charset="0"/>
                <a:ea typeface="Times New Roman" panose="02020603050405020304" pitchFamily="18" charset="0"/>
                <a:cs typeface="Arial" panose="020B0604020202020204" pitchFamily="34" charset="0"/>
              </a:rPr>
              <a:t>say </a:t>
            </a:r>
            <a:r>
              <a:rPr lang="en-GB" sz="2100" dirty="0">
                <a:latin typeface="Arial" panose="020B0604020202020204" pitchFamily="34" charset="0"/>
                <a:ea typeface="Times New Roman" panose="02020603050405020304" pitchFamily="18" charset="0"/>
                <a:cs typeface="Arial" panose="020B0604020202020204" pitchFamily="34" charset="0"/>
              </a:rPr>
              <a:t>it makes no difference to what </a:t>
            </a:r>
            <a:r>
              <a:rPr lang="en-GB" sz="2100" dirty="0" smtClean="0">
                <a:latin typeface="Arial" panose="020B0604020202020204" pitchFamily="34" charset="0"/>
                <a:ea typeface="Times New Roman" panose="02020603050405020304" pitchFamily="18" charset="0"/>
                <a:cs typeface="Arial" panose="020B0604020202020204" pitchFamily="34" charset="0"/>
              </a:rPr>
              <a:t>happens</a:t>
            </a:r>
          </a:p>
          <a:p>
            <a:pPr marL="2257200" lvl="2" indent="-285750">
              <a:lnSpc>
                <a:spcPct val="124000"/>
              </a:lnSpc>
              <a:spcBef>
                <a:spcPts val="600"/>
              </a:spcBef>
              <a:spcAft>
                <a:spcPts val="1200"/>
              </a:spcAft>
              <a:buFont typeface="Arial" panose="020B0604020202020204" pitchFamily="34" charset="0"/>
              <a:buChar char="•"/>
            </a:pPr>
            <a:r>
              <a:rPr lang="en-GB" sz="1900" dirty="0" smtClean="0">
                <a:solidFill>
                  <a:srgbClr val="00842F"/>
                </a:solidFill>
                <a:latin typeface="Arial" panose="020B0604020202020204" pitchFamily="34" charset="0"/>
                <a:ea typeface="Times New Roman" panose="02020603050405020304" pitchFamily="18" charset="0"/>
                <a:cs typeface="Arial" panose="020B0604020202020204" pitchFamily="34" charset="0"/>
              </a:rPr>
              <a:t>51% </a:t>
            </a:r>
            <a:r>
              <a:rPr lang="en-GB" sz="1900" dirty="0">
                <a:solidFill>
                  <a:srgbClr val="00842F"/>
                </a:solidFill>
                <a:latin typeface="Arial" panose="020B0604020202020204" pitchFamily="34" charset="0"/>
                <a:ea typeface="Times New Roman" panose="02020603050405020304" pitchFamily="18" charset="0"/>
                <a:cs typeface="Arial" panose="020B0604020202020204" pitchFamily="34" charset="0"/>
              </a:rPr>
              <a:t>of Y6, </a:t>
            </a:r>
            <a:r>
              <a:rPr lang="en-GB" sz="1900"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53</a:t>
            </a:r>
            <a:r>
              <a:rPr lang="en-GB" sz="19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GB" sz="1900" dirty="0">
                <a:solidFill>
                  <a:srgbClr val="0070C0"/>
                </a:solidFill>
                <a:latin typeface="Arial" panose="020B0604020202020204" pitchFamily="34" charset="0"/>
                <a:ea typeface="Times New Roman" panose="02020603050405020304" pitchFamily="18" charset="0"/>
                <a:cs typeface="Arial" panose="020B0604020202020204" pitchFamily="34" charset="0"/>
              </a:rPr>
              <a:t>of secondary, </a:t>
            </a:r>
            <a:r>
              <a:rPr lang="en-GB" sz="1900" dirty="0" smtClean="0">
                <a:solidFill>
                  <a:schemeClr val="accent2"/>
                </a:solidFill>
                <a:latin typeface="Arial" panose="020B0604020202020204" pitchFamily="34" charset="0"/>
                <a:ea typeface="Times New Roman" panose="02020603050405020304" pitchFamily="18" charset="0"/>
                <a:cs typeface="Arial" panose="020B0604020202020204" pitchFamily="34" charset="0"/>
              </a:rPr>
              <a:t>45% </a:t>
            </a:r>
            <a:r>
              <a:rPr lang="en-GB" sz="1900" dirty="0">
                <a:solidFill>
                  <a:schemeClr val="accent2"/>
                </a:solidFill>
                <a:latin typeface="Arial" panose="020B0604020202020204" pitchFamily="34" charset="0"/>
                <a:ea typeface="Times New Roman" panose="02020603050405020304" pitchFamily="18" charset="0"/>
                <a:cs typeface="Arial" panose="020B0604020202020204" pitchFamily="34" charset="0"/>
              </a:rPr>
              <a:t>of </a:t>
            </a:r>
            <a:r>
              <a:rPr lang="en-GB" sz="1900" dirty="0" smtClean="0">
                <a:solidFill>
                  <a:schemeClr val="accent2"/>
                </a:solidFill>
                <a:latin typeface="Arial" panose="020B0604020202020204" pitchFamily="34" charset="0"/>
                <a:ea typeface="Times New Roman" panose="02020603050405020304" pitchFamily="18" charset="0"/>
                <a:cs typeface="Arial" panose="020B0604020202020204" pitchFamily="34" charset="0"/>
              </a:rPr>
              <a:t>FE</a:t>
            </a:r>
            <a:endParaRPr lang="en-GB" sz="19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24000"/>
              </a:lnSpc>
              <a:spcBef>
                <a:spcPts val="600"/>
              </a:spcBef>
              <a:buFont typeface="Arial" panose="020B0604020202020204" pitchFamily="34" charset="0"/>
              <a:buChar char="•"/>
            </a:pPr>
            <a:r>
              <a:rPr lang="en-GB" sz="2400" dirty="0" smtClean="0">
                <a:latin typeface="Arial" panose="020B0604020202020204" pitchFamily="34" charset="0"/>
                <a:ea typeface="Times New Roman" panose="02020603050405020304" pitchFamily="18" charset="0"/>
              </a:rPr>
              <a:t>High levels of feeling safe at home (&gt;90%), and at school / college (~80%), </a:t>
            </a:r>
            <a:br>
              <a:rPr lang="en-GB" sz="2400" dirty="0" smtClean="0">
                <a:latin typeface="Arial" panose="020B0604020202020204" pitchFamily="34" charset="0"/>
                <a:ea typeface="Times New Roman" panose="02020603050405020304" pitchFamily="18" charset="0"/>
              </a:rPr>
            </a:br>
            <a:r>
              <a:rPr lang="en-GB" sz="2400" dirty="0" smtClean="0">
                <a:latin typeface="Arial" panose="020B0604020202020204" pitchFamily="34" charset="0"/>
                <a:ea typeface="Times New Roman" panose="02020603050405020304" pitchFamily="18" charset="0"/>
              </a:rPr>
              <a:t>but a large minority ‘never’ feel safe going out after dark</a:t>
            </a:r>
          </a:p>
          <a:p>
            <a:pPr marL="742950" lvl="1" indent="-285750">
              <a:lnSpc>
                <a:spcPct val="124000"/>
              </a:lnSpc>
              <a:spcBef>
                <a:spcPts val="600"/>
              </a:spcBef>
              <a:buFont typeface="Arial" panose="020B0604020202020204" pitchFamily="34" charset="0"/>
              <a:buChar char="•"/>
            </a:pPr>
            <a:r>
              <a:rPr lang="en-GB" sz="1900" dirty="0" smtClean="0">
                <a:solidFill>
                  <a:schemeClr val="accent6"/>
                </a:solidFill>
                <a:latin typeface="Arial" panose="020B0604020202020204" pitchFamily="34" charset="0"/>
                <a:ea typeface="Times New Roman" panose="02020603050405020304" pitchFamily="18" charset="0"/>
              </a:rPr>
              <a:t>34% of primary</a:t>
            </a:r>
            <a:r>
              <a:rPr lang="en-GB" sz="1900" dirty="0" smtClean="0">
                <a:latin typeface="Arial" panose="020B0604020202020204" pitchFamily="34" charset="0"/>
                <a:ea typeface="Times New Roman" panose="02020603050405020304" pitchFamily="18" charset="0"/>
              </a:rPr>
              <a:t>, 25% of older</a:t>
            </a:r>
          </a:p>
        </p:txBody>
      </p:sp>
      <p:pic>
        <p:nvPicPr>
          <p:cNvPr id="8" name="Picture 7" descr="Park by Ben Davis from the Noun Project" title="Icon"/>
          <p:cNvPicPr/>
          <p:nvPr/>
        </p:nvPicPr>
        <p:blipFill>
          <a:blip r:embed="rId2">
            <a:extLst>
              <a:ext uri="{BEBA8EAE-BF5A-486C-A8C5-ECC9F3942E4B}">
                <a14:imgProps xmlns:a14="http://schemas.microsoft.com/office/drawing/2010/main">
                  <a14:imgLayer r:embed="rId3">
                    <a14:imgEffect>
                      <a14:backgroundRemoval t="1852" b="96605" l="5167" r="97568">
                        <a14:foregroundMark x1="58359" y1="60494" x2="58359" y2="60494"/>
                      </a14:backgroundRemoval>
                    </a14:imgEffect>
                  </a14:imgLayer>
                </a14:imgProps>
              </a:ext>
            </a:extLst>
          </a:blip>
          <a:stretch>
            <a:fillRect/>
          </a:stretch>
        </p:blipFill>
        <p:spPr>
          <a:xfrm>
            <a:off x="9965438" y="956478"/>
            <a:ext cx="1107385" cy="1045951"/>
          </a:xfrm>
          <a:prstGeom prst="rect">
            <a:avLst/>
          </a:prstGeom>
        </p:spPr>
      </p:pic>
      <p:pic>
        <p:nvPicPr>
          <p:cNvPr id="7" name="Picture 6" descr="Opinion by Start Up Graphic Design from the Noun Project" title="Icon"/>
          <p:cNvPicPr>
            <a:picLocks noChangeAspect="1"/>
          </p:cNvPicPr>
          <p:nvPr/>
        </p:nvPicPr>
        <p:blipFill>
          <a:blip r:embed="rId4"/>
          <a:stretch>
            <a:fillRect/>
          </a:stretch>
        </p:blipFill>
        <p:spPr>
          <a:xfrm>
            <a:off x="649121" y="2840307"/>
            <a:ext cx="1275088" cy="1226046"/>
          </a:xfrm>
          <a:prstGeom prst="rect">
            <a:avLst/>
          </a:prstGeom>
        </p:spPr>
      </p:pic>
      <p:pic>
        <p:nvPicPr>
          <p:cNvPr id="6" name="Picture 5" descr="streetlight by IconMark from the Noun Project" title="Icon"/>
          <p:cNvPicPr>
            <a:picLocks noChangeAspect="1"/>
          </p:cNvPicPr>
          <p:nvPr/>
        </p:nvPicPr>
        <p:blipFill>
          <a:blip r:embed="rId5">
            <a:extLst>
              <a:ext uri="{BEBA8EAE-BF5A-486C-A8C5-ECC9F3942E4B}">
                <a14:imgProps xmlns:a14="http://schemas.microsoft.com/office/drawing/2010/main">
                  <a14:imgLayer r:embed="rId6">
                    <a14:imgEffect>
                      <a14:backgroundRemoval t="1026" b="96923" l="1531" r="96939">
                        <a14:foregroundMark x1="41327" y1="67692" x2="41327" y2="67692"/>
                        <a14:foregroundMark x1="41327" y1="76410" x2="41327" y2="76410"/>
                        <a14:foregroundMark x1="60714" y1="54359" x2="60714" y2="54359"/>
                        <a14:foregroundMark x1="60204" y1="63077" x2="60204" y2="63077"/>
                        <a14:foregroundMark x1="60714" y1="69744" x2="60714" y2="69744"/>
                        <a14:foregroundMark x1="60714" y1="78462" x2="60714" y2="78462"/>
                        <a14:foregroundMark x1="78061" y1="77436" x2="78061" y2="77436"/>
                        <a14:foregroundMark x1="51020" y1="23077" x2="51020" y2="23077"/>
                        <a14:foregroundMark x1="40816" y1="27692" x2="40816" y2="27692"/>
                        <a14:foregroundMark x1="30102" y1="22564" x2="30102" y2="22564"/>
                      </a14:backgroundRemoval>
                    </a14:imgEffect>
                  </a14:imgLayer>
                </a14:imgProps>
              </a:ext>
            </a:extLst>
          </a:blip>
          <a:stretch>
            <a:fillRect/>
          </a:stretch>
        </p:blipFill>
        <p:spPr>
          <a:xfrm>
            <a:off x="10354545" y="4826041"/>
            <a:ext cx="1107385" cy="1101735"/>
          </a:xfrm>
          <a:prstGeom prst="rect">
            <a:avLst/>
          </a:prstGeom>
        </p:spPr>
      </p:pic>
    </p:spTree>
    <p:extLst>
      <p:ext uri="{BB962C8B-B14F-4D97-AF65-F5344CB8AC3E}">
        <p14:creationId xmlns:p14="http://schemas.microsoft.com/office/powerpoint/2010/main" val="2768842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29" y="209677"/>
            <a:ext cx="11520000" cy="1116203"/>
          </a:xfrm>
        </p:spPr>
        <p:txBody>
          <a:bodyPr>
            <a:normAutofit/>
          </a:bodyPr>
          <a:lstStyle/>
          <a:p>
            <a:r>
              <a:rPr lang="en-GB" sz="4000" dirty="0"/>
              <a:t>Feelings of belonging to </a:t>
            </a:r>
            <a:r>
              <a:rPr lang="en-GB" sz="4000" dirty="0" smtClean="0"/>
              <a:t>community</a:t>
            </a:r>
            <a:endParaRPr lang="en-GB" sz="4000" dirty="0"/>
          </a:p>
        </p:txBody>
      </p:sp>
      <p:sp>
        <p:nvSpPr>
          <p:cNvPr id="3" name="Content Placeholder 2"/>
          <p:cNvSpPr txBox="1">
            <a:spLocks/>
          </p:cNvSpPr>
          <p:nvPr/>
        </p:nvSpPr>
        <p:spPr>
          <a:xfrm>
            <a:off x="169920" y="1357927"/>
            <a:ext cx="5956327" cy="422719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00000"/>
              </a:lnSpc>
              <a:spcBef>
                <a:spcPts val="600"/>
              </a:spcBef>
              <a:buFont typeface="Arial" panose="020B0604020202020204" pitchFamily="34" charset="0"/>
              <a:buChar char="•"/>
            </a:pPr>
            <a:r>
              <a:rPr lang="en-GB" sz="2400" dirty="0" smtClean="0">
                <a:ea typeface="Times New Roman" panose="02020603050405020304" pitchFamily="18" charset="0"/>
              </a:rPr>
              <a:t>Primary pupils are most likely to ‘strongly’ feel they belong to their school</a:t>
            </a:r>
          </a:p>
          <a:p>
            <a:pPr marL="0" indent="0">
              <a:lnSpc>
                <a:spcPct val="100000"/>
              </a:lnSpc>
              <a:spcBef>
                <a:spcPts val="600"/>
              </a:spcBef>
              <a:buFont typeface="Arial"/>
              <a:buNone/>
            </a:pPr>
            <a:endParaRPr lang="en-GB" sz="2400" dirty="0" smtClean="0">
              <a:ea typeface="Times New Roman" panose="02020603050405020304" pitchFamily="18" charset="0"/>
            </a:endParaRPr>
          </a:p>
          <a:p>
            <a:pPr marL="285750" indent="-285750">
              <a:lnSpc>
                <a:spcPct val="100000"/>
              </a:lnSpc>
              <a:spcBef>
                <a:spcPts val="600"/>
              </a:spcBef>
              <a:buFont typeface="Arial" panose="020B0604020202020204" pitchFamily="34" charset="0"/>
              <a:buChar char="•"/>
            </a:pPr>
            <a:r>
              <a:rPr lang="en-GB" sz="2400" dirty="0" smtClean="0">
                <a:ea typeface="Times New Roman" panose="02020603050405020304" pitchFamily="18" charset="0"/>
              </a:rPr>
              <a:t>Relatively low levels of ‘strongly’ belonging to a local community* amongst older CYP (60 -70%)</a:t>
            </a:r>
          </a:p>
          <a:p>
            <a:pPr marL="742950" lvl="1" indent="-285750">
              <a:lnSpc>
                <a:spcPct val="100000"/>
              </a:lnSpc>
              <a:spcBef>
                <a:spcPts val="600"/>
              </a:spcBef>
              <a:buFont typeface="Arial" panose="020B0604020202020204" pitchFamily="34" charset="0"/>
              <a:buChar char="•"/>
            </a:pPr>
            <a:r>
              <a:rPr lang="en-GB" sz="2000" dirty="0" smtClean="0">
                <a:ea typeface="Times New Roman" panose="02020603050405020304" pitchFamily="18" charset="0"/>
              </a:rPr>
              <a:t>Primary: 75-85%</a:t>
            </a:r>
          </a:p>
          <a:p>
            <a:pPr marL="742950" lvl="1" indent="-285750">
              <a:lnSpc>
                <a:spcPct val="100000"/>
              </a:lnSpc>
              <a:spcBef>
                <a:spcPts val="600"/>
              </a:spcBef>
              <a:buFont typeface="Arial" panose="020B0604020202020204" pitchFamily="34" charset="0"/>
              <a:buChar char="•"/>
            </a:pPr>
            <a:r>
              <a:rPr lang="en-GB" sz="2000" dirty="0" smtClean="0">
                <a:ea typeface="Times New Roman" panose="02020603050405020304" pitchFamily="18" charset="0"/>
              </a:rPr>
              <a:t>Community well-being survey of adults:</a:t>
            </a:r>
            <a:br>
              <a:rPr lang="en-GB" sz="2000" dirty="0" smtClean="0">
                <a:ea typeface="Times New Roman" panose="02020603050405020304" pitchFamily="18" charset="0"/>
              </a:rPr>
            </a:br>
            <a:r>
              <a:rPr lang="en-GB" sz="2000" dirty="0" smtClean="0">
                <a:ea typeface="Times New Roman" panose="02020603050405020304" pitchFamily="18" charset="0"/>
              </a:rPr>
              <a:t>88% ‘strongly’ belong to local area</a:t>
            </a:r>
          </a:p>
          <a:p>
            <a:pPr marL="0" indent="0">
              <a:lnSpc>
                <a:spcPct val="100000"/>
              </a:lnSpc>
              <a:spcBef>
                <a:spcPts val="600"/>
              </a:spcBef>
              <a:buFont typeface="Arial"/>
              <a:buNone/>
            </a:pPr>
            <a:endParaRPr lang="en-GB" sz="2400" dirty="0" smtClean="0">
              <a:ea typeface="Times New Roman" panose="02020603050405020304" pitchFamily="18" charset="0"/>
            </a:endParaRPr>
          </a:p>
          <a:p>
            <a:pPr marL="0" indent="0">
              <a:lnSpc>
                <a:spcPct val="100000"/>
              </a:lnSpc>
              <a:spcBef>
                <a:spcPts val="600"/>
              </a:spcBef>
              <a:buFont typeface="Arial"/>
              <a:buNone/>
            </a:pPr>
            <a:r>
              <a:rPr lang="en-GB" sz="1600" dirty="0" smtClean="0">
                <a:ea typeface="Times New Roman" panose="02020603050405020304" pitchFamily="18" charset="0"/>
              </a:rPr>
              <a:t>* school, neighbourhood or community, rather than Britain</a:t>
            </a:r>
            <a:endParaRPr lang="en-GB" sz="1600" dirty="0">
              <a:ea typeface="Times New Roman" panose="02020603050405020304" pitchFamily="18" charset="0"/>
            </a:endParaRPr>
          </a:p>
        </p:txBody>
      </p:sp>
      <p:pic>
        <p:nvPicPr>
          <p:cNvPr id="5" name="Picture 4" descr="illustrating how pupils feelings of belonging change with age group and that belonging are highest amongst primary pupils&#10;&#10;" title="Bar chart"/>
          <p:cNvPicPr>
            <a:picLocks noChangeAspect="1"/>
          </p:cNvPicPr>
          <p:nvPr/>
        </p:nvPicPr>
        <p:blipFill>
          <a:blip r:embed="rId2"/>
          <a:stretch>
            <a:fillRect/>
          </a:stretch>
        </p:blipFill>
        <p:spPr>
          <a:xfrm>
            <a:off x="5983329" y="1479354"/>
            <a:ext cx="6005080" cy="4340728"/>
          </a:xfrm>
          <a:prstGeom prst="rect">
            <a:avLst/>
          </a:prstGeom>
        </p:spPr>
      </p:pic>
    </p:spTree>
    <p:extLst>
      <p:ext uri="{BB962C8B-B14F-4D97-AF65-F5344CB8AC3E}">
        <p14:creationId xmlns:p14="http://schemas.microsoft.com/office/powerpoint/2010/main" val="106622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85" y="116932"/>
            <a:ext cx="11520000" cy="784406"/>
          </a:xfrm>
        </p:spPr>
        <p:txBody>
          <a:bodyPr>
            <a:normAutofit/>
          </a:bodyPr>
          <a:lstStyle/>
          <a:p>
            <a:r>
              <a:rPr lang="en-GB" sz="2800" dirty="0"/>
              <a:t>Structure of the 2021 JSNA summary</a:t>
            </a:r>
          </a:p>
        </p:txBody>
      </p:sp>
      <p:sp>
        <p:nvSpPr>
          <p:cNvPr id="6" name="Content Placeholder 2"/>
          <p:cNvSpPr txBox="1">
            <a:spLocks/>
          </p:cNvSpPr>
          <p:nvPr/>
        </p:nvSpPr>
        <p:spPr>
          <a:xfrm>
            <a:off x="287336" y="1124701"/>
            <a:ext cx="3206687" cy="4152149"/>
          </a:xfrm>
          <a:prstGeom prst="rect">
            <a:avLst/>
          </a:prstGeom>
          <a:ln w="28575">
            <a:solidFill>
              <a:schemeClr val="accent4"/>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buNone/>
              <a:defRPr/>
            </a:pPr>
            <a:r>
              <a:rPr lang="en-US" sz="1600" dirty="0">
                <a:solidFill>
                  <a:prstClr val="black"/>
                </a:solidFill>
              </a:rPr>
              <a:t>To </a:t>
            </a:r>
            <a:r>
              <a:rPr lang="en-GB" sz="1600" dirty="0" smtClean="0">
                <a:solidFill>
                  <a:prstClr val="black"/>
                </a:solidFill>
              </a:rPr>
              <a:t>emphasise</a:t>
            </a:r>
            <a:r>
              <a:rPr lang="en-US" sz="1600" dirty="0" smtClean="0">
                <a:solidFill>
                  <a:prstClr val="black"/>
                </a:solidFill>
              </a:rPr>
              <a:t> </a:t>
            </a:r>
            <a:r>
              <a:rPr lang="en-US" sz="1600" dirty="0">
                <a:solidFill>
                  <a:prstClr val="black"/>
                </a:solidFill>
              </a:rPr>
              <a:t>the importance of the wider determinants on health and wellbeing, this summary:</a:t>
            </a:r>
          </a:p>
          <a:p>
            <a:pPr>
              <a:lnSpc>
                <a:spcPct val="100000"/>
              </a:lnSpc>
              <a:spcBef>
                <a:spcPts val="1200"/>
              </a:spcBef>
              <a:spcAft>
                <a:spcPts val="1200"/>
              </a:spcAft>
              <a:defRPr/>
            </a:pPr>
            <a:r>
              <a:rPr lang="en-US" sz="1600" dirty="0">
                <a:solidFill>
                  <a:prstClr val="black"/>
                </a:solidFill>
              </a:rPr>
              <a:t>starts at the macro level of the environment, infrastructure and the economy</a:t>
            </a:r>
          </a:p>
          <a:p>
            <a:pPr>
              <a:lnSpc>
                <a:spcPct val="100000"/>
              </a:lnSpc>
              <a:spcBef>
                <a:spcPts val="1200"/>
              </a:spcBef>
              <a:spcAft>
                <a:spcPts val="1200"/>
              </a:spcAft>
              <a:defRPr/>
            </a:pPr>
            <a:r>
              <a:rPr lang="en-US" sz="1600" dirty="0">
                <a:solidFill>
                  <a:prstClr val="black"/>
                </a:solidFill>
              </a:rPr>
              <a:t>moves on to community and individual circumstances like getting a good start in life, financial security and lifestyles</a:t>
            </a:r>
          </a:p>
          <a:p>
            <a:pPr>
              <a:lnSpc>
                <a:spcPct val="100000"/>
              </a:lnSpc>
              <a:spcBef>
                <a:spcPts val="1200"/>
              </a:spcBef>
              <a:spcAft>
                <a:spcPts val="1200"/>
              </a:spcAft>
              <a:defRPr/>
            </a:pPr>
            <a:r>
              <a:rPr lang="en-US" sz="1600" dirty="0">
                <a:solidFill>
                  <a:prstClr val="black"/>
                </a:solidFill>
              </a:rPr>
              <a:t>ends with the health outcomes that are influenced by all these </a:t>
            </a:r>
            <a:r>
              <a:rPr lang="en-US" sz="1600" dirty="0" smtClean="0">
                <a:solidFill>
                  <a:prstClr val="black"/>
                </a:solidFill>
              </a:rPr>
              <a:t>factors.</a:t>
            </a:r>
            <a:endParaRPr kumimoji="0" lang="en-GB" sz="1600" b="0" i="0" u="none" strike="noStrike" kern="1200" cap="none" spc="0" normalizeH="0" baseline="0" noProof="0" dirty="0">
              <a:ln>
                <a:noFill/>
              </a:ln>
              <a:solidFill>
                <a:prstClr val="black"/>
              </a:solidFill>
              <a:effectLst/>
              <a:uLnTx/>
              <a:uFillTx/>
              <a:latin typeface="Arial" panose="020B0604020202020204"/>
            </a:endParaRPr>
          </a:p>
        </p:txBody>
      </p:sp>
      <p:pic>
        <p:nvPicPr>
          <p:cNvPr id="30" name="Picture 29" descr="Sections as follows: environment, infrastructure, economy, community, protecting vulnerable people,  &#10;housing, financial security, getting a good start, lifestyles and health outcomes&#10;" title="Diagram showing the structure of the 2021 JSNA"/>
          <p:cNvPicPr>
            <a:picLocks noChangeAspect="1"/>
          </p:cNvPicPr>
          <p:nvPr/>
        </p:nvPicPr>
        <p:blipFill>
          <a:blip r:embed="rId3"/>
          <a:stretch>
            <a:fillRect/>
          </a:stretch>
        </p:blipFill>
        <p:spPr>
          <a:xfrm>
            <a:off x="3820103" y="704350"/>
            <a:ext cx="5280680" cy="5388975"/>
          </a:xfrm>
          <a:prstGeom prst="rect">
            <a:avLst/>
          </a:prstGeom>
        </p:spPr>
      </p:pic>
      <p:sp>
        <p:nvSpPr>
          <p:cNvPr id="5" name="Up-Down Arrow 4" descr="1.  Inequalities 2. Impacts of COVID-19" title="Golden threads"/>
          <p:cNvSpPr/>
          <p:nvPr/>
        </p:nvSpPr>
        <p:spPr>
          <a:xfrm>
            <a:off x="9240253" y="1124701"/>
            <a:ext cx="2739979" cy="4672149"/>
          </a:xfrm>
          <a:prstGeom prst="upDownArrow">
            <a:avLst>
              <a:gd name="adj1" fmla="val 53787"/>
              <a:gd name="adj2" fmla="val 35483"/>
            </a:avLst>
          </a:prstGeom>
          <a:solidFill>
            <a:srgbClr val="FFCA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Golden threads:</a:t>
            </a:r>
          </a:p>
          <a:p>
            <a:pPr algn="ctr"/>
            <a:endParaRPr lang="en-GB" sz="1600" b="1"/>
          </a:p>
          <a:p>
            <a:pPr algn="ctr"/>
            <a:r>
              <a:rPr lang="en-GB" sz="1600" b="1"/>
              <a:t>Inequalities</a:t>
            </a:r>
          </a:p>
          <a:p>
            <a:pPr algn="ctr"/>
            <a:endParaRPr lang="en-GB" sz="1600" b="1"/>
          </a:p>
          <a:p>
            <a:pPr algn="ctr"/>
            <a:r>
              <a:rPr lang="en-GB" sz="1600" b="1"/>
              <a:t>Impacts of Covid-19</a:t>
            </a:r>
          </a:p>
        </p:txBody>
      </p:sp>
    </p:spTree>
    <p:extLst>
      <p:ext uri="{BB962C8B-B14F-4D97-AF65-F5344CB8AC3E}">
        <p14:creationId xmlns:p14="http://schemas.microsoft.com/office/powerpoint/2010/main" val="7891712"/>
      </p:ext>
    </p:extLst>
  </p:cSld>
  <p:clrMapOvr>
    <a:masterClrMapping/>
  </p:clrMapOvr>
  <mc:AlternateContent xmlns:mc="http://schemas.openxmlformats.org/markup-compatibility/2006" xmlns:p14="http://schemas.microsoft.com/office/powerpoint/2010/main">
    <mc:Choice Requires="p14">
      <p:transition spd="slow" p14:dur="2000" advTm="112"/>
    </mc:Choice>
    <mc:Fallback xmlns="">
      <p:transition spd="slow" advTm="11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600"/>
              <a:t>2. Overall key messages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31747714"/>
      </p:ext>
    </p:extLst>
  </p:cSld>
  <p:clrMapOvr>
    <a:masterClrMapping/>
  </p:clrMapOvr>
  <mc:AlternateContent xmlns:mc="http://schemas.openxmlformats.org/markup-compatibility/2006" xmlns:p14="http://schemas.microsoft.com/office/powerpoint/2010/main">
    <mc:Choice Requires="p14">
      <p:transition spd="slow" p14:dur="2000" advTm="235"/>
    </mc:Choice>
    <mc:Fallback xmlns="">
      <p:transition spd="slow" advTm="23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0"/>
            <a:ext cx="11520000" cy="1325563"/>
          </a:xfrm>
        </p:spPr>
        <p:txBody>
          <a:bodyPr>
            <a:normAutofit/>
          </a:bodyPr>
          <a:lstStyle/>
          <a:p>
            <a:r>
              <a:rPr lang="en-GB" sz="4000" dirty="0"/>
              <a:t>Common themes across all topics</a:t>
            </a:r>
          </a:p>
        </p:txBody>
      </p:sp>
      <p:sp>
        <p:nvSpPr>
          <p:cNvPr id="3" name="Content Placeholder 2"/>
          <p:cNvSpPr>
            <a:spLocks noGrp="1"/>
          </p:cNvSpPr>
          <p:nvPr>
            <p:ph idx="1"/>
          </p:nvPr>
        </p:nvSpPr>
        <p:spPr>
          <a:xfrm>
            <a:off x="579567" y="1325563"/>
            <a:ext cx="11227770" cy="4716463"/>
          </a:xfrm>
        </p:spPr>
        <p:txBody>
          <a:bodyPr>
            <a:normAutofit fontScale="92500"/>
          </a:bodyPr>
          <a:lstStyle/>
          <a:p>
            <a:pPr marL="360000" indent="0">
              <a:lnSpc>
                <a:spcPct val="100000"/>
              </a:lnSpc>
              <a:spcAft>
                <a:spcPts val="600"/>
              </a:spcAft>
              <a:buNone/>
            </a:pPr>
            <a:r>
              <a:rPr lang="en-GB" dirty="0">
                <a:cs typeface="Arial"/>
              </a:rPr>
              <a:t>Overall, Herefordshire is still a good place to live, with relatively low levels of poverty and deprivation, and the majority of people are happy</a:t>
            </a:r>
          </a:p>
          <a:p>
            <a:pPr marL="360000" indent="0">
              <a:lnSpc>
                <a:spcPct val="100000"/>
              </a:lnSpc>
              <a:spcAft>
                <a:spcPts val="600"/>
              </a:spcAft>
              <a:buNone/>
            </a:pPr>
            <a:r>
              <a:rPr lang="en-GB" dirty="0">
                <a:cs typeface="Arial"/>
              </a:rPr>
              <a:t>Covid-19 has impacted all aspects of life; increasing risks and worry for some, and widening pre-existing, deep-rooted inequalities</a:t>
            </a:r>
          </a:p>
          <a:p>
            <a:pPr marL="360000" indent="0">
              <a:lnSpc>
                <a:spcPct val="100000"/>
              </a:lnSpc>
              <a:spcAft>
                <a:spcPts val="600"/>
              </a:spcAft>
              <a:buNone/>
            </a:pPr>
            <a:r>
              <a:rPr lang="en-GB" dirty="0">
                <a:cs typeface="Arial"/>
              </a:rPr>
              <a:t>The headline figures mask some important minorities of people, who are at the biggest risk of poor outcomes</a:t>
            </a:r>
          </a:p>
          <a:p>
            <a:pPr marL="360000" indent="0">
              <a:lnSpc>
                <a:spcPct val="100000"/>
              </a:lnSpc>
              <a:spcAft>
                <a:spcPts val="600"/>
              </a:spcAft>
              <a:buNone/>
            </a:pPr>
            <a:r>
              <a:rPr lang="en-GB" dirty="0">
                <a:cs typeface="Arial"/>
              </a:rPr>
              <a:t>There are also some significant risks to consider for the future – including the baseline health of many people as well as the environment</a:t>
            </a:r>
          </a:p>
          <a:p>
            <a:pPr marL="0" indent="0" algn="ctr">
              <a:spcAft>
                <a:spcPts val="600"/>
              </a:spcAft>
              <a:buNone/>
            </a:pPr>
            <a:r>
              <a:rPr lang="en-GB" b="1" dirty="0">
                <a:solidFill>
                  <a:srgbClr val="FFC000"/>
                </a:solidFill>
                <a:latin typeface="Lato"/>
              </a:rPr>
              <a:t>Interconnections between risk factors and inter-generational factors</a:t>
            </a:r>
            <a:endParaRPr lang="en-GB" dirty="0">
              <a:cs typeface="Arial"/>
            </a:endParaRPr>
          </a:p>
          <a:p>
            <a:pPr>
              <a:spcAft>
                <a:spcPts val="600"/>
              </a:spcAft>
            </a:pPr>
            <a:endParaRPr lang="en-GB" dirty="0">
              <a:cs typeface="Arial"/>
            </a:endParaRPr>
          </a:p>
          <a:p>
            <a:pPr>
              <a:spcAft>
                <a:spcPts val="600"/>
              </a:spcAft>
            </a:pPr>
            <a:endParaRPr lang="en-GB" dirty="0"/>
          </a:p>
        </p:txBody>
      </p:sp>
      <p:pic>
        <p:nvPicPr>
          <p:cNvPr id="7" name="Picture 6" descr="Family by Teewara soontorn from the Noun Project" title="icon"/>
          <p:cNvPicPr/>
          <p:nvPr/>
        </p:nvPicPr>
        <p:blipFill>
          <a:blip r:embed="rId3"/>
          <a:stretch>
            <a:fillRect/>
          </a:stretch>
        </p:blipFill>
        <p:spPr>
          <a:xfrm>
            <a:off x="82904" y="1365613"/>
            <a:ext cx="785751" cy="735399"/>
          </a:xfrm>
          <a:prstGeom prst="rect">
            <a:avLst/>
          </a:prstGeom>
        </p:spPr>
      </p:pic>
      <p:pic>
        <p:nvPicPr>
          <p:cNvPr id="6" name="Picture 5" descr="Earthquake by DEMOGRAPH from the Noun Project" title="icon"/>
          <p:cNvPicPr/>
          <p:nvPr/>
        </p:nvPicPr>
        <p:blipFill>
          <a:blip r:embed="rId4"/>
          <a:stretch>
            <a:fillRect/>
          </a:stretch>
        </p:blipFill>
        <p:spPr>
          <a:xfrm>
            <a:off x="177140" y="2435561"/>
            <a:ext cx="691515" cy="641831"/>
          </a:xfrm>
          <a:prstGeom prst="rect">
            <a:avLst/>
          </a:prstGeom>
        </p:spPr>
      </p:pic>
      <p:pic>
        <p:nvPicPr>
          <p:cNvPr id="4" name="Picture 3" descr="minority by Yu luck from the Noun Project" title="icon"/>
          <p:cNvPicPr/>
          <p:nvPr/>
        </p:nvPicPr>
        <p:blipFill>
          <a:blip r:embed="rId5"/>
          <a:stretch>
            <a:fillRect/>
          </a:stretch>
        </p:blipFill>
        <p:spPr>
          <a:xfrm>
            <a:off x="149953" y="3403927"/>
            <a:ext cx="718702" cy="641831"/>
          </a:xfrm>
          <a:prstGeom prst="rect">
            <a:avLst/>
          </a:prstGeom>
        </p:spPr>
      </p:pic>
      <p:pic>
        <p:nvPicPr>
          <p:cNvPr id="5" name="Picture 4" descr="Alert By Icons8, RU from the Noun Project" title="icon"/>
          <p:cNvPicPr/>
          <p:nvPr/>
        </p:nvPicPr>
        <p:blipFill>
          <a:blip r:embed="rId6"/>
          <a:stretch>
            <a:fillRect/>
          </a:stretch>
        </p:blipFill>
        <p:spPr>
          <a:xfrm>
            <a:off x="136479" y="4380931"/>
            <a:ext cx="732178" cy="680183"/>
          </a:xfrm>
          <a:prstGeom prst="rect">
            <a:avLst/>
          </a:prstGeom>
        </p:spPr>
      </p:pic>
    </p:spTree>
    <p:extLst>
      <p:ext uri="{BB962C8B-B14F-4D97-AF65-F5344CB8AC3E}">
        <p14:creationId xmlns:p14="http://schemas.microsoft.com/office/powerpoint/2010/main" val="716934400"/>
      </p:ext>
    </p:extLst>
  </p:cSld>
  <p:clrMapOvr>
    <a:masterClrMapping/>
  </p:clrMapOvr>
  <mc:AlternateContent xmlns:mc="http://schemas.openxmlformats.org/markup-compatibility/2006" xmlns:p14="http://schemas.microsoft.com/office/powerpoint/2010/main">
    <mc:Choice Requires="p14">
      <p:transition spd="slow" p14:dur="2000" advTm="1077"/>
    </mc:Choice>
    <mc:Fallback xmlns="">
      <p:transition spd="slow" advTm="107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5|0.2|0.3|0.2|0.8"/>
</p:tagLst>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72C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A8393A0-138C-094D-829E-6BBDDA59A5C3}" vid="{5901CA05-CC76-6E45-8112-14677824A716}"/>
    </a:ext>
  </a:ext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A8393A0-138C-094D-829E-6BBDDA59A5C3}" vid="{5901CA05-CC76-6E45-8112-14677824A7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13172</Words>
  <Application>Microsoft Office PowerPoint</Application>
  <PresentationFormat>Widescreen</PresentationFormat>
  <Paragraphs>911</Paragraphs>
  <Slides>61</Slides>
  <Notes>33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Arial</vt:lpstr>
      <vt:lpstr>Arial Narrow</vt:lpstr>
      <vt:lpstr>Arial,Sans-Serif</vt:lpstr>
      <vt:lpstr>Calibri</vt:lpstr>
      <vt:lpstr>Lato</vt:lpstr>
      <vt:lpstr>Times New Roman</vt:lpstr>
      <vt:lpstr>Wingdings</vt:lpstr>
      <vt:lpstr>1_Office Theme</vt:lpstr>
      <vt:lpstr>Office Theme</vt:lpstr>
      <vt:lpstr>PowerPoint Presentation</vt:lpstr>
      <vt:lpstr>About / contents</vt:lpstr>
      <vt:lpstr>1. About the JSNA</vt:lpstr>
      <vt:lpstr>The JSNA: everything about everything</vt:lpstr>
      <vt:lpstr>Herefordshire’s JSNA</vt:lpstr>
      <vt:lpstr>JSNA and system priorities</vt:lpstr>
      <vt:lpstr>Structure of the 2021 JSNA summary</vt:lpstr>
      <vt:lpstr>2. Overall key messages</vt:lpstr>
      <vt:lpstr>Common themes across all topics</vt:lpstr>
      <vt:lpstr>Key messages: place</vt:lpstr>
      <vt:lpstr>Key messages: economic &amp; financial</vt:lpstr>
      <vt:lpstr>Key messages: people</vt:lpstr>
      <vt:lpstr>Fundamentals about Herefordshire</vt:lpstr>
      <vt:lpstr>Gaps in the evidence base: recommendations </vt:lpstr>
      <vt:lpstr>3. Inequalities and interconnectedness of vulnerabilities</vt:lpstr>
      <vt:lpstr>Inequalities in Herefordshire</vt:lpstr>
      <vt:lpstr>Types of deprivation affecting rural Herefordshire are very different to urban</vt:lpstr>
      <vt:lpstr>Widening inequalities due to COVID-19 pandemic “We are all in the same storm, but not in the same boat”*</vt:lpstr>
      <vt:lpstr>Interconnected &amp; compounding vulnerabilities</vt:lpstr>
      <vt:lpstr>5. Section summaries</vt:lpstr>
      <vt:lpstr>Sections</vt:lpstr>
      <vt:lpstr>Environment</vt:lpstr>
      <vt:lpstr>Infrastructure</vt:lpstr>
      <vt:lpstr>Economy</vt:lpstr>
      <vt:lpstr>Community</vt:lpstr>
      <vt:lpstr>Connecting with others</vt:lpstr>
      <vt:lpstr>Caring for vulnerable adults</vt:lpstr>
      <vt:lpstr>Safeguarding the most vulnerable</vt:lpstr>
      <vt:lpstr>Housing in Herefordshire</vt:lpstr>
      <vt:lpstr>Financial security</vt:lpstr>
      <vt:lpstr>What does poverty look like in Herefordshire?</vt:lpstr>
      <vt:lpstr>Getting a good start: children and young people (CYP) where our understanding comes from</vt:lpstr>
      <vt:lpstr>Getting a good start: children and young people in 2021</vt:lpstr>
      <vt:lpstr>Healthy lifestyles</vt:lpstr>
      <vt:lpstr>Inequalities in healthy lifestyles</vt:lpstr>
      <vt:lpstr>Mental health</vt:lpstr>
      <vt:lpstr>Health services and prevention – the bigger picture</vt:lpstr>
      <vt:lpstr>Health services and prevention – impact of Covid-19</vt:lpstr>
      <vt:lpstr>Covid-19: story of the pandemic in Herefordshire</vt:lpstr>
      <vt:lpstr>Premature mortality</vt:lpstr>
      <vt:lpstr>Life expectancy</vt:lpstr>
      <vt:lpstr>Find out more: Understanding Herefordshire website</vt:lpstr>
      <vt:lpstr>7. Appendix</vt:lpstr>
      <vt:lpstr>Work that informed the 2021 JSNA</vt:lpstr>
      <vt:lpstr>2021 engagement</vt:lpstr>
      <vt:lpstr>Proportion of the population aged 65+ by sub-locality - 2001</vt:lpstr>
      <vt:lpstr>Proportion of the population aged 65+ by sub-locality - 2011</vt:lpstr>
      <vt:lpstr>Proportion of the population aged 65+ by sub-locality - 2018</vt:lpstr>
      <vt:lpstr>Proportion of the population aged 65+ by sub-locality - 2028</vt:lpstr>
      <vt:lpstr>Proportion of the population aged 65+ by sub-locality - 2038</vt:lpstr>
      <vt:lpstr>Economic impact of COVID</vt:lpstr>
      <vt:lpstr>Wards with highest unemployment </vt:lpstr>
      <vt:lpstr>Talk Community Well-being Survey 2021</vt:lpstr>
      <vt:lpstr>Community wellbeing survey: themes</vt:lpstr>
      <vt:lpstr>Differences between areas (and groups)</vt:lpstr>
      <vt:lpstr>CYP Quality of Life Survey 2021</vt:lpstr>
      <vt:lpstr>Headlines: emotional health &amp; wellbeing (1)</vt:lpstr>
      <vt:lpstr>Common worries</vt:lpstr>
      <vt:lpstr>Headlines: emotional health &amp; wellbeing (2)</vt:lpstr>
      <vt:lpstr>Connecting with local area</vt:lpstr>
      <vt:lpstr>Feelings of belonging to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Worthy, Charlotte</dc:creator>
  <cp:lastModifiedBy>Helm, Dave</cp:lastModifiedBy>
  <cp:revision>213</cp:revision>
  <dcterms:created xsi:type="dcterms:W3CDTF">2021-04-20T10:10:02Z</dcterms:created>
  <dcterms:modified xsi:type="dcterms:W3CDTF">2022-01-31T19:08:00Z</dcterms:modified>
</cp:coreProperties>
</file>