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79" r:id="rId2"/>
    <p:sldMasterId id="2147483693" r:id="rId3"/>
    <p:sldMasterId id="2147483718" r:id="rId4"/>
  </p:sldMasterIdLst>
  <p:notesMasterIdLst>
    <p:notesMasterId r:id="rId25"/>
  </p:notesMasterIdLst>
  <p:sldIdLst>
    <p:sldId id="489" r:id="rId5"/>
    <p:sldId id="499" r:id="rId6"/>
    <p:sldId id="537" r:id="rId7"/>
    <p:sldId id="541" r:id="rId8"/>
    <p:sldId id="532" r:id="rId9"/>
    <p:sldId id="533" r:id="rId10"/>
    <p:sldId id="534" r:id="rId11"/>
    <p:sldId id="535" r:id="rId12"/>
    <p:sldId id="511" r:id="rId13"/>
    <p:sldId id="515" r:id="rId14"/>
    <p:sldId id="521" r:id="rId15"/>
    <p:sldId id="434" r:id="rId16"/>
    <p:sldId id="522" r:id="rId17"/>
    <p:sldId id="427" r:id="rId18"/>
    <p:sldId id="539" r:id="rId19"/>
    <p:sldId id="540" r:id="rId20"/>
    <p:sldId id="528" r:id="rId21"/>
    <p:sldId id="525" r:id="rId22"/>
    <p:sldId id="526" r:id="rId23"/>
    <p:sldId id="52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364" clrIdx="0">
    <p:extLst>
      <p:ext uri="{19B8F6BF-5375-455C-9EA6-DF929625EA0E}">
        <p15:presenceInfo xmlns:p15="http://schemas.microsoft.com/office/powerpoint/2012/main" userId="S-1-5-21-2047894233-766325340-581009308-6655" providerId="AD"/>
      </p:ext>
    </p:extLst>
  </p:cmAuthor>
  <p:cmAuthor id="2" name="Wilding, Richard" initials="WR [2]" lastIdx="5" clrIdx="10">
    <p:extLst>
      <p:ext uri="{19B8F6BF-5375-455C-9EA6-DF929625EA0E}">
        <p15:presenceInfo xmlns:p15="http://schemas.microsoft.com/office/powerpoint/2012/main" userId="S-1-5-21-2047894233-766325340-581009308-19096" providerId="AD"/>
      </p:ext>
    </p:extLst>
  </p:cmAuthor>
  <p:cmAuthor id="3" name="Wilson, Hannah" initials="WH" lastIdx="6" clrIdx="2">
    <p:extLst>
      <p:ext uri="{19B8F6BF-5375-455C-9EA6-DF929625EA0E}">
        <p15:presenceInfo xmlns:p15="http://schemas.microsoft.com/office/powerpoint/2012/main" userId="S::hannah.wilson@herefordshire.gov.uk::990f4c18-96c8-4319-a19d-c342ac495636" providerId="AD"/>
      </p:ext>
    </p:extLst>
  </p:cmAuthor>
  <p:cmAuthor id="4" name="Helm, Dave" initials="HD" lastIdx="15" clrIdx="3">
    <p:extLst>
      <p:ext uri="{19B8F6BF-5375-455C-9EA6-DF929625EA0E}">
        <p15:presenceInfo xmlns:p15="http://schemas.microsoft.com/office/powerpoint/2012/main" userId="S::david.helm@herefordshire.gov.uk::947707e7-dd64-48f3-8d72-cfbb08f1cac9" providerId="AD"/>
      </p:ext>
    </p:extLst>
  </p:cmAuthor>
  <p:cmAuthor id="5" name="Wilding, Richard" initials="WR" lastIdx="1" clrIdx="4">
    <p:extLst>
      <p:ext uri="{19B8F6BF-5375-455C-9EA6-DF929625EA0E}">
        <p15:presenceInfo xmlns:p15="http://schemas.microsoft.com/office/powerpoint/2012/main" userId="S::richard.wilding@herefordshire.gov.uk::c1879233-da65-49bb-a8e0-9eb7898ea591" providerId="AD"/>
      </p:ext>
    </p:extLst>
  </p:cmAuthor>
  <p:cmAuthor id="6" name="Howell-Jones, Rebecca" initials="HR" lastIdx="13" clrIdx="5">
    <p:extLst>
      <p:ext uri="{19B8F6BF-5375-455C-9EA6-DF929625EA0E}">
        <p15:presenceInfo xmlns:p15="http://schemas.microsoft.com/office/powerpoint/2012/main" userId="S::rebecca.howell-jones@herefordshire.gov.uk::616b8d38-b326-4a46-818d-92c374bcc4de" providerId="AD"/>
      </p:ext>
    </p:extLst>
  </p:cmAuthor>
  <p:cmAuthor id="7" name="Chandrasekara, Sakunthala" initials="CS" lastIdx="5" clrIdx="6">
    <p:extLst>
      <p:ext uri="{19B8F6BF-5375-455C-9EA6-DF929625EA0E}">
        <p15:presenceInfo xmlns:p15="http://schemas.microsoft.com/office/powerpoint/2012/main" userId="S-1-5-21-2047894233-766325340-581009308-26670" providerId="AD"/>
      </p:ext>
    </p:extLst>
  </p:cmAuthor>
  <p:cmAuthor id="8" name="Helm, Dave" initials="HD [2]" lastIdx="10" clrIdx="7">
    <p:extLst>
      <p:ext uri="{19B8F6BF-5375-455C-9EA6-DF929625EA0E}">
        <p15:presenceInfo xmlns:p15="http://schemas.microsoft.com/office/powerpoint/2012/main" userId="S-1-5-21-2047894233-766325340-581009308-89567" providerId="AD"/>
      </p:ext>
    </p:extLst>
  </p:cmAuthor>
  <p:cmAuthor id="9" name="Howell-Jones, Rebecca" initials="HR [2]" lastIdx="36" clrIdx="9">
    <p:extLst>
      <p:ext uri="{19B8F6BF-5375-455C-9EA6-DF929625EA0E}">
        <p15:presenceInfo xmlns:p15="http://schemas.microsoft.com/office/powerpoint/2012/main" userId="S-1-5-21-2047894233-766325340-581009308-93377" providerId="AD"/>
      </p:ext>
    </p:extLst>
  </p:cmAuthor>
  <p:cmAuthor id="10" name="Chandrasekara, Sakunthala" initials="CS [2]" lastIdx="4" clrIdx="11">
    <p:extLst>
      <p:ext uri="{19B8F6BF-5375-455C-9EA6-DF929625EA0E}">
        <p15:presenceInfo xmlns:p15="http://schemas.microsoft.com/office/powerpoint/2012/main" userId="S::saku.chandrasekara@herefordshire.gov.uk::a5300596-42b5-40fc-aae3-70e0f3eb1ca8" providerId="AD"/>
      </p:ext>
    </p:extLst>
  </p:cmAuthor>
  <p:cmAuthor id="11" name="Worthy, Charlotte" initials="WC [2]" lastIdx="12" clrIdx="12">
    <p:extLst>
      <p:ext uri="{19B8F6BF-5375-455C-9EA6-DF929625EA0E}">
        <p15:presenceInfo xmlns:p15="http://schemas.microsoft.com/office/powerpoint/2012/main" userId="S::charlotte.worthy@herefordshire.gov.uk::cbb7aa2e-502a-4bf6-acb1-edc16244a49e" providerId="AD"/>
      </p:ext>
    </p:extLst>
  </p:cmAuthor>
  <p:cmAuthor id="12" name="Nikitik, Christopher" initials="NC" lastIdx="16" clrIdx="13">
    <p:extLst>
      <p:ext uri="{19B8F6BF-5375-455C-9EA6-DF929625EA0E}">
        <p15:presenceInfo xmlns:p15="http://schemas.microsoft.com/office/powerpoint/2012/main" userId="S::christopher.nikitik@herefordshire.gov.uk::28c1e55b-d54c-4d13-993c-dd78b9c50331" providerId="AD"/>
      </p:ext>
    </p:extLst>
  </p:cmAuthor>
  <p:cmAuthor id="13" name="Rebecca Howell-Jones" initials="RH" lastIdx="28" clrIdx="14">
    <p:extLst>
      <p:ext uri="{19B8F6BF-5375-455C-9EA6-DF929625EA0E}">
        <p15:presenceInfo xmlns:p15="http://schemas.microsoft.com/office/powerpoint/2012/main" userId="Rebecca Howell-Jones" providerId="None"/>
      </p:ext>
    </p:extLst>
  </p:cmAuthor>
  <p:cmAuthor id="14" name="Saku Chandrasekara" initials="SC" lastIdx="1" clrIdx="15">
    <p:extLst>
      <p:ext uri="{19B8F6BF-5375-455C-9EA6-DF929625EA0E}">
        <p15:presenceInfo xmlns:p15="http://schemas.microsoft.com/office/powerpoint/2012/main" userId="Saku Chandrasekara" providerId="None"/>
      </p:ext>
    </p:extLst>
  </p:cmAuthor>
  <p:cmAuthor id="15" name="Howell-Jones, Rebecca" initials="HR [3]" lastIdx="6" clrIdx="16">
    <p:extLst>
      <p:ext uri="{19B8F6BF-5375-455C-9EA6-DF929625EA0E}">
        <p15:presenceInfo xmlns:p15="http://schemas.microsoft.com/office/powerpoint/2012/main" userId="Howell-Jones, Rebec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C47"/>
    <a:srgbClr val="FDCA38"/>
    <a:srgbClr val="E11B48"/>
    <a:srgbClr val="EE4D6E"/>
    <a:srgbClr val="ABE0E3"/>
    <a:srgbClr val="AB457B"/>
    <a:srgbClr val="E18CAB"/>
    <a:srgbClr val="F26841"/>
    <a:srgbClr val="F26A3A"/>
    <a:srgbClr val="A62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A98EAA-5117-49E7-87B8-6E68927B4F77}" v="21" dt="2024-05-23T14:27:41.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85864" autoAdjust="0"/>
  </p:normalViewPr>
  <p:slideViewPr>
    <p:cSldViewPr snapToGrid="0">
      <p:cViewPr varScale="1">
        <p:scale>
          <a:sx n="53" d="100"/>
          <a:sy n="53" d="100"/>
        </p:scale>
        <p:origin x="1060" y="4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rthy, Charlotte" userId="S::charlotte.worthy@herefordshire.gov.uk::cbb7aa2e-502a-4bf6-acb1-edc16244a49e" providerId="AD" clId="Web-{8850A539-4A13-49BC-B1B4-FBD24D1D4591}"/>
    <pc:docChg chg="">
      <pc:chgData name="Worthy, Charlotte" userId="S::charlotte.worthy@herefordshire.gov.uk::cbb7aa2e-502a-4bf6-acb1-edc16244a49e" providerId="AD" clId="Web-{8850A539-4A13-49BC-B1B4-FBD24D1D4591}" dt="2021-06-30T22:17:38.467" v="0"/>
      <pc:docMkLst>
        <pc:docMk/>
      </pc:docMkLst>
      <pc:sldChg chg="addCm">
        <pc:chgData name="Worthy, Charlotte" userId="S::charlotte.worthy@herefordshire.gov.uk::cbb7aa2e-502a-4bf6-acb1-edc16244a49e" providerId="AD" clId="Web-{8850A539-4A13-49BC-B1B4-FBD24D1D4591}" dt="2021-06-30T22:17:38.467" v="0"/>
        <pc:sldMkLst>
          <pc:docMk/>
          <pc:sldMk cId="2317664190" sldId="308"/>
        </pc:sldMkLst>
      </pc:sldChg>
    </pc:docChg>
  </pc:docChgLst>
  <pc:docChgLst>
    <pc:chgData name="Worthy, Charlotte" userId="S::charlotte.worthy@herefordshire.gov.uk::cbb7aa2e-502a-4bf6-acb1-edc16244a49e" providerId="AD" clId="Web-{61D810BC-8BF4-480F-884E-BE729C4DC240}"/>
    <pc:docChg chg="addSld delSld modSld sldOrd">
      <pc:chgData name="Worthy, Charlotte" userId="S::charlotte.worthy@herefordshire.gov.uk::cbb7aa2e-502a-4bf6-acb1-edc16244a49e" providerId="AD" clId="Web-{61D810BC-8BF4-480F-884E-BE729C4DC240}" dt="2021-06-30T21:54:05.612" v="1152"/>
      <pc:docMkLst>
        <pc:docMk/>
      </pc:docMkLst>
      <pc:sldChg chg="modSp modNotes">
        <pc:chgData name="Worthy, Charlotte" userId="S::charlotte.worthy@herefordshire.gov.uk::cbb7aa2e-502a-4bf6-acb1-edc16244a49e" providerId="AD" clId="Web-{61D810BC-8BF4-480F-884E-BE729C4DC240}" dt="2021-06-30T21:54:05.612" v="1152"/>
        <pc:sldMkLst>
          <pc:docMk/>
          <pc:sldMk cId="1819998851" sldId="267"/>
        </pc:sldMkLst>
        <pc:picChg chg="mod">
          <ac:chgData name="Worthy, Charlotte" userId="S::charlotte.worthy@herefordshire.gov.uk::cbb7aa2e-502a-4bf6-acb1-edc16244a49e" providerId="AD" clId="Web-{61D810BC-8BF4-480F-884E-BE729C4DC240}" dt="2021-06-30T21:21:39.600" v="801" actId="14100"/>
          <ac:picMkLst>
            <pc:docMk/>
            <pc:sldMk cId="1819998851" sldId="267"/>
            <ac:picMk id="19" creationId="{00000000-0000-0000-0000-000000000000}"/>
          </ac:picMkLst>
        </pc:picChg>
      </pc:sldChg>
      <pc:sldChg chg="delSp modSp delCm">
        <pc:chgData name="Worthy, Charlotte" userId="S::charlotte.worthy@herefordshire.gov.uk::cbb7aa2e-502a-4bf6-acb1-edc16244a49e" providerId="AD" clId="Web-{61D810BC-8BF4-480F-884E-BE729C4DC240}" dt="2021-06-30T20:45:41.193" v="57"/>
        <pc:sldMkLst>
          <pc:docMk/>
          <pc:sldMk cId="2353059617" sldId="271"/>
        </pc:sldMkLst>
        <pc:spChg chg="mod">
          <ac:chgData name="Worthy, Charlotte" userId="S::charlotte.worthy@herefordshire.gov.uk::cbb7aa2e-502a-4bf6-acb1-edc16244a49e" providerId="AD" clId="Web-{61D810BC-8BF4-480F-884E-BE729C4DC240}" dt="2021-06-30T20:45:31.240" v="55" actId="20577"/>
          <ac:spMkLst>
            <pc:docMk/>
            <pc:sldMk cId="2353059617" sldId="271"/>
            <ac:spMk id="3" creationId="{00000000-0000-0000-0000-000000000000}"/>
          </ac:spMkLst>
        </pc:spChg>
        <pc:spChg chg="del">
          <ac:chgData name="Worthy, Charlotte" userId="S::charlotte.worthy@herefordshire.gov.uk::cbb7aa2e-502a-4bf6-acb1-edc16244a49e" providerId="AD" clId="Web-{61D810BC-8BF4-480F-884E-BE729C4DC240}" dt="2021-06-30T20:45:32.083" v="56"/>
          <ac:spMkLst>
            <pc:docMk/>
            <pc:sldMk cId="2353059617" sldId="271"/>
            <ac:spMk id="4" creationId="{2D584511-0553-4900-A4C3-2496759C9AD1}"/>
          </ac:spMkLst>
        </pc:spChg>
      </pc:sldChg>
      <pc:sldChg chg="modNotes">
        <pc:chgData name="Worthy, Charlotte" userId="S::charlotte.worthy@herefordshire.gov.uk::cbb7aa2e-502a-4bf6-acb1-edc16244a49e" providerId="AD" clId="Web-{61D810BC-8BF4-480F-884E-BE729C4DC240}" dt="2021-06-30T20:46:52.304" v="65"/>
        <pc:sldMkLst>
          <pc:docMk/>
          <pc:sldMk cId="844897117" sldId="274"/>
        </pc:sldMkLst>
      </pc:sldChg>
      <pc:sldChg chg="del">
        <pc:chgData name="Worthy, Charlotte" userId="S::charlotte.worthy@herefordshire.gov.uk::cbb7aa2e-502a-4bf6-acb1-edc16244a49e" providerId="AD" clId="Web-{61D810BC-8BF4-480F-884E-BE729C4DC240}" dt="2021-06-30T20:39:19.416" v="34"/>
        <pc:sldMkLst>
          <pc:docMk/>
          <pc:sldMk cId="3658860094" sldId="275"/>
        </pc:sldMkLst>
      </pc:sldChg>
      <pc:sldChg chg="del">
        <pc:chgData name="Worthy, Charlotte" userId="S::charlotte.worthy@herefordshire.gov.uk::cbb7aa2e-502a-4bf6-acb1-edc16244a49e" providerId="AD" clId="Web-{61D810BC-8BF4-480F-884E-BE729C4DC240}" dt="2021-06-30T20:39:19.432" v="43"/>
        <pc:sldMkLst>
          <pc:docMk/>
          <pc:sldMk cId="1979197514" sldId="279"/>
        </pc:sldMkLst>
      </pc:sldChg>
      <pc:sldChg chg="del">
        <pc:chgData name="Worthy, Charlotte" userId="S::charlotte.worthy@herefordshire.gov.uk::cbb7aa2e-502a-4bf6-acb1-edc16244a49e" providerId="AD" clId="Web-{61D810BC-8BF4-480F-884E-BE729C4DC240}" dt="2021-06-30T20:39:19.432" v="40"/>
        <pc:sldMkLst>
          <pc:docMk/>
          <pc:sldMk cId="2208357052" sldId="281"/>
        </pc:sldMkLst>
      </pc:sldChg>
      <pc:sldChg chg="del">
        <pc:chgData name="Worthy, Charlotte" userId="S::charlotte.worthy@herefordshire.gov.uk::cbb7aa2e-502a-4bf6-acb1-edc16244a49e" providerId="AD" clId="Web-{61D810BC-8BF4-480F-884E-BE729C4DC240}" dt="2021-06-30T20:39:19.432" v="41"/>
        <pc:sldMkLst>
          <pc:docMk/>
          <pc:sldMk cId="2784588264" sldId="284"/>
        </pc:sldMkLst>
      </pc:sldChg>
      <pc:sldChg chg="del">
        <pc:chgData name="Worthy, Charlotte" userId="S::charlotte.worthy@herefordshire.gov.uk::cbb7aa2e-502a-4bf6-acb1-edc16244a49e" providerId="AD" clId="Web-{61D810BC-8BF4-480F-884E-BE729C4DC240}" dt="2021-06-30T20:39:19.432" v="36"/>
        <pc:sldMkLst>
          <pc:docMk/>
          <pc:sldMk cId="2499062091" sldId="285"/>
        </pc:sldMkLst>
      </pc:sldChg>
      <pc:sldChg chg="del">
        <pc:chgData name="Worthy, Charlotte" userId="S::charlotte.worthy@herefordshire.gov.uk::cbb7aa2e-502a-4bf6-acb1-edc16244a49e" providerId="AD" clId="Web-{61D810BC-8BF4-480F-884E-BE729C4DC240}" dt="2021-06-30T20:39:19.432" v="35"/>
        <pc:sldMkLst>
          <pc:docMk/>
          <pc:sldMk cId="4078118694" sldId="290"/>
        </pc:sldMkLst>
      </pc:sldChg>
      <pc:sldChg chg="del">
        <pc:chgData name="Worthy, Charlotte" userId="S::charlotte.worthy@herefordshire.gov.uk::cbb7aa2e-502a-4bf6-acb1-edc16244a49e" providerId="AD" clId="Web-{61D810BC-8BF4-480F-884E-BE729C4DC240}" dt="2021-06-30T20:39:19.432" v="42"/>
        <pc:sldMkLst>
          <pc:docMk/>
          <pc:sldMk cId="3332385539" sldId="294"/>
        </pc:sldMkLst>
      </pc:sldChg>
      <pc:sldChg chg="del">
        <pc:chgData name="Worthy, Charlotte" userId="S::charlotte.worthy@herefordshire.gov.uk::cbb7aa2e-502a-4bf6-acb1-edc16244a49e" providerId="AD" clId="Web-{61D810BC-8BF4-480F-884E-BE729C4DC240}" dt="2021-06-30T20:39:19.432" v="38"/>
        <pc:sldMkLst>
          <pc:docMk/>
          <pc:sldMk cId="1292106344" sldId="295"/>
        </pc:sldMkLst>
      </pc:sldChg>
      <pc:sldChg chg="del">
        <pc:chgData name="Worthy, Charlotte" userId="S::charlotte.worthy@herefordshire.gov.uk::cbb7aa2e-502a-4bf6-acb1-edc16244a49e" providerId="AD" clId="Web-{61D810BC-8BF4-480F-884E-BE729C4DC240}" dt="2021-06-30T20:39:19.432" v="37"/>
        <pc:sldMkLst>
          <pc:docMk/>
          <pc:sldMk cId="2719974096" sldId="297"/>
        </pc:sldMkLst>
      </pc:sldChg>
      <pc:sldChg chg="del">
        <pc:chgData name="Worthy, Charlotte" userId="S::charlotte.worthy@herefordshire.gov.uk::cbb7aa2e-502a-4bf6-acb1-edc16244a49e" providerId="AD" clId="Web-{61D810BC-8BF4-480F-884E-BE729C4DC240}" dt="2021-06-30T20:39:19.416" v="32"/>
        <pc:sldMkLst>
          <pc:docMk/>
          <pc:sldMk cId="2484553455" sldId="300"/>
        </pc:sldMkLst>
      </pc:sldChg>
      <pc:sldChg chg="del">
        <pc:chgData name="Worthy, Charlotte" userId="S::charlotte.worthy@herefordshire.gov.uk::cbb7aa2e-502a-4bf6-acb1-edc16244a49e" providerId="AD" clId="Web-{61D810BC-8BF4-480F-884E-BE729C4DC240}" dt="2021-06-30T20:39:19.416" v="33"/>
        <pc:sldMkLst>
          <pc:docMk/>
          <pc:sldMk cId="1558901831" sldId="301"/>
        </pc:sldMkLst>
      </pc:sldChg>
      <pc:sldChg chg="del">
        <pc:chgData name="Worthy, Charlotte" userId="S::charlotte.worthy@herefordshire.gov.uk::cbb7aa2e-502a-4bf6-acb1-edc16244a49e" providerId="AD" clId="Web-{61D810BC-8BF4-480F-884E-BE729C4DC240}" dt="2021-06-30T20:39:19.432" v="44"/>
        <pc:sldMkLst>
          <pc:docMk/>
          <pc:sldMk cId="2224501100" sldId="303"/>
        </pc:sldMkLst>
      </pc:sldChg>
      <pc:sldChg chg="delCm">
        <pc:chgData name="Worthy, Charlotte" userId="S::charlotte.worthy@herefordshire.gov.uk::cbb7aa2e-502a-4bf6-acb1-edc16244a49e" providerId="AD" clId="Web-{61D810BC-8BF4-480F-884E-BE729C4DC240}" dt="2021-06-30T20:04:19.414" v="0"/>
        <pc:sldMkLst>
          <pc:docMk/>
          <pc:sldMk cId="947671668" sldId="307"/>
        </pc:sldMkLst>
      </pc:sldChg>
      <pc:sldChg chg="del">
        <pc:chgData name="Worthy, Charlotte" userId="S::charlotte.worthy@herefordshire.gov.uk::cbb7aa2e-502a-4bf6-acb1-edc16244a49e" providerId="AD" clId="Web-{61D810BC-8BF4-480F-884E-BE729C4DC240}" dt="2021-06-30T20:39:19.432" v="39"/>
        <pc:sldMkLst>
          <pc:docMk/>
          <pc:sldMk cId="4022751691" sldId="309"/>
        </pc:sldMkLst>
      </pc:sldChg>
      <pc:sldChg chg="modSp delCm modNotes">
        <pc:chgData name="Worthy, Charlotte" userId="S::charlotte.worthy@herefordshire.gov.uk::cbb7aa2e-502a-4bf6-acb1-edc16244a49e" providerId="AD" clId="Web-{61D810BC-8BF4-480F-884E-BE729C4DC240}" dt="2021-06-30T21:20:19.066" v="800" actId="20577"/>
        <pc:sldMkLst>
          <pc:docMk/>
          <pc:sldMk cId="97865362" sldId="310"/>
        </pc:sldMkLst>
        <pc:spChg chg="mod">
          <ac:chgData name="Worthy, Charlotte" userId="S::charlotte.worthy@herefordshire.gov.uk::cbb7aa2e-502a-4bf6-acb1-edc16244a49e" providerId="AD" clId="Web-{61D810BC-8BF4-480F-884E-BE729C4DC240}" dt="2021-06-30T21:15:54.246" v="764" actId="1076"/>
          <ac:spMkLst>
            <pc:docMk/>
            <pc:sldMk cId="97865362" sldId="310"/>
            <ac:spMk id="2" creationId="{6BB88E2B-FAF8-4EA5-844D-2BE23ACC1794}"/>
          </ac:spMkLst>
        </pc:spChg>
        <pc:spChg chg="mod">
          <ac:chgData name="Worthy, Charlotte" userId="S::charlotte.worthy@herefordshire.gov.uk::cbb7aa2e-502a-4bf6-acb1-edc16244a49e" providerId="AD" clId="Web-{61D810BC-8BF4-480F-884E-BE729C4DC240}" dt="2021-06-30T21:20:19.066" v="800" actId="20577"/>
          <ac:spMkLst>
            <pc:docMk/>
            <pc:sldMk cId="97865362" sldId="310"/>
            <ac:spMk id="6" creationId="{9A679C22-CBA3-4166-A4EC-BBC965E22653}"/>
          </ac:spMkLst>
        </pc:spChg>
        <pc:spChg chg="mod">
          <ac:chgData name="Worthy, Charlotte" userId="S::charlotte.worthy@herefordshire.gov.uk::cbb7aa2e-502a-4bf6-acb1-edc16244a49e" providerId="AD" clId="Web-{61D810BC-8BF4-480F-884E-BE729C4DC240}" dt="2021-06-30T21:16:31.950" v="768" actId="1076"/>
          <ac:spMkLst>
            <pc:docMk/>
            <pc:sldMk cId="97865362" sldId="310"/>
            <ac:spMk id="7" creationId="{2A4CA6D0-9435-4C40-ADE1-8DB4918FBAB3}"/>
          </ac:spMkLst>
        </pc:spChg>
        <pc:grpChg chg="mod">
          <ac:chgData name="Worthy, Charlotte" userId="S::charlotte.worthy@herefordshire.gov.uk::cbb7aa2e-502a-4bf6-acb1-edc16244a49e" providerId="AD" clId="Web-{61D810BC-8BF4-480F-884E-BE729C4DC240}" dt="2021-06-30T21:15:33.698" v="762" actId="14100"/>
          <ac:grpSpMkLst>
            <pc:docMk/>
            <pc:sldMk cId="97865362" sldId="310"/>
            <ac:grpSpMk id="23" creationId="{00000000-0000-0000-0000-000000000000}"/>
          </ac:grpSpMkLst>
        </pc:grpChg>
        <pc:grpChg chg="mod">
          <ac:chgData name="Worthy, Charlotte" userId="S::charlotte.worthy@herefordshire.gov.uk::cbb7aa2e-502a-4bf6-acb1-edc16244a49e" providerId="AD" clId="Web-{61D810BC-8BF4-480F-884E-BE729C4DC240}" dt="2021-06-30T21:18:15.234" v="769" actId="1076"/>
          <ac:grpSpMkLst>
            <pc:docMk/>
            <pc:sldMk cId="97865362" sldId="310"/>
            <ac:grpSpMk id="27" creationId="{00000000-0000-0000-0000-000000000000}"/>
          </ac:grpSpMkLst>
        </pc:grpChg>
        <pc:grpChg chg="mod">
          <ac:chgData name="Worthy, Charlotte" userId="S::charlotte.worthy@herefordshire.gov.uk::cbb7aa2e-502a-4bf6-acb1-edc16244a49e" providerId="AD" clId="Web-{61D810BC-8BF4-480F-884E-BE729C4DC240}" dt="2021-06-30T21:16:22.981" v="767" actId="1076"/>
          <ac:grpSpMkLst>
            <pc:docMk/>
            <pc:sldMk cId="97865362" sldId="310"/>
            <ac:grpSpMk id="28" creationId="{00000000-0000-0000-0000-000000000000}"/>
          </ac:grpSpMkLst>
        </pc:grpChg>
        <pc:picChg chg="mod">
          <ac:chgData name="Worthy, Charlotte" userId="S::charlotte.worthy@herefordshire.gov.uk::cbb7aa2e-502a-4bf6-acb1-edc16244a49e" providerId="AD" clId="Web-{61D810BC-8BF4-480F-884E-BE729C4DC240}" dt="2021-06-30T21:18:45.563" v="771" actId="14100"/>
          <ac:picMkLst>
            <pc:docMk/>
            <pc:sldMk cId="97865362" sldId="310"/>
            <ac:picMk id="3" creationId="{2BC1C6AB-2568-4E51-93AB-C9FBDAA06408}"/>
          </ac:picMkLst>
        </pc:picChg>
        <pc:picChg chg="mod">
          <ac:chgData name="Worthy, Charlotte" userId="S::charlotte.worthy@herefordshire.gov.uk::cbb7aa2e-502a-4bf6-acb1-edc16244a49e" providerId="AD" clId="Web-{61D810BC-8BF4-480F-884E-BE729C4DC240}" dt="2021-06-30T21:18:21.813" v="770" actId="1076"/>
          <ac:picMkLst>
            <pc:docMk/>
            <pc:sldMk cId="97865362" sldId="310"/>
            <ac:picMk id="4" creationId="{39BD0CE3-7168-4C86-9B12-191764029221}"/>
          </ac:picMkLst>
        </pc:picChg>
        <pc:picChg chg="mod">
          <ac:chgData name="Worthy, Charlotte" userId="S::charlotte.worthy@herefordshire.gov.uk::cbb7aa2e-502a-4bf6-acb1-edc16244a49e" providerId="AD" clId="Web-{61D810BC-8BF4-480F-884E-BE729C4DC240}" dt="2021-06-30T21:16:13.825" v="766" actId="14100"/>
          <ac:picMkLst>
            <pc:docMk/>
            <pc:sldMk cId="97865362" sldId="310"/>
            <ac:picMk id="12" creationId="{28A68ADB-E726-4872-AF96-2801FCD56356}"/>
          </ac:picMkLst>
        </pc:picChg>
      </pc:sldChg>
      <pc:sldChg chg="addCm">
        <pc:chgData name="Worthy, Charlotte" userId="S::charlotte.worthy@herefordshire.gov.uk::cbb7aa2e-502a-4bf6-acb1-edc16244a49e" providerId="AD" clId="Web-{61D810BC-8BF4-480F-884E-BE729C4DC240}" dt="2021-06-30T20:42:54.673" v="46"/>
        <pc:sldMkLst>
          <pc:docMk/>
          <pc:sldMk cId="1183098928" sldId="312"/>
        </pc:sldMkLst>
      </pc:sldChg>
      <pc:sldChg chg="del">
        <pc:chgData name="Worthy, Charlotte" userId="S::charlotte.worthy@herefordshire.gov.uk::cbb7aa2e-502a-4bf6-acb1-edc16244a49e" providerId="AD" clId="Web-{61D810BC-8BF4-480F-884E-BE729C4DC240}" dt="2021-06-30T20:39:19.432" v="45"/>
        <pc:sldMkLst>
          <pc:docMk/>
          <pc:sldMk cId="1073052200" sldId="313"/>
        </pc:sldMkLst>
      </pc:sldChg>
      <pc:sldChg chg="modSp del">
        <pc:chgData name="Worthy, Charlotte" userId="S::charlotte.worthy@herefordshire.gov.uk::cbb7aa2e-502a-4bf6-acb1-edc16244a49e" providerId="AD" clId="Web-{61D810BC-8BF4-480F-884E-BE729C4DC240}" dt="2021-06-30T20:46:54.867" v="66"/>
        <pc:sldMkLst>
          <pc:docMk/>
          <pc:sldMk cId="694201272" sldId="314"/>
        </pc:sldMkLst>
        <pc:spChg chg="mod">
          <ac:chgData name="Worthy, Charlotte" userId="S::charlotte.worthy@herefordshire.gov.uk::cbb7aa2e-502a-4bf6-acb1-edc16244a49e" providerId="AD" clId="Web-{61D810BC-8BF4-480F-884E-BE729C4DC240}" dt="2021-06-30T20:46:34.835" v="58" actId="20577"/>
          <ac:spMkLst>
            <pc:docMk/>
            <pc:sldMk cId="694201272" sldId="314"/>
            <ac:spMk id="3" creationId="{00000000-0000-0000-0000-000000000000}"/>
          </ac:spMkLst>
        </pc:spChg>
      </pc:sldChg>
      <pc:sldChg chg="modSp">
        <pc:chgData name="Worthy, Charlotte" userId="S::charlotte.worthy@herefordshire.gov.uk::cbb7aa2e-502a-4bf6-acb1-edc16244a49e" providerId="AD" clId="Web-{61D810BC-8BF4-480F-884E-BE729C4DC240}" dt="2021-06-30T20:39:03.885" v="31" actId="20577"/>
        <pc:sldMkLst>
          <pc:docMk/>
          <pc:sldMk cId="3955836535" sldId="315"/>
        </pc:sldMkLst>
        <pc:spChg chg="mod">
          <ac:chgData name="Worthy, Charlotte" userId="S::charlotte.worthy@herefordshire.gov.uk::cbb7aa2e-502a-4bf6-acb1-edc16244a49e" providerId="AD" clId="Web-{61D810BC-8BF4-480F-884E-BE729C4DC240}" dt="2021-06-30T20:37:49.554" v="19" actId="1076"/>
          <ac:spMkLst>
            <pc:docMk/>
            <pc:sldMk cId="3955836535" sldId="315"/>
            <ac:spMk id="2" creationId="{00000000-0000-0000-0000-000000000000}"/>
          </ac:spMkLst>
        </pc:spChg>
        <pc:spChg chg="mod">
          <ac:chgData name="Worthy, Charlotte" userId="S::charlotte.worthy@herefordshire.gov.uk::cbb7aa2e-502a-4bf6-acb1-edc16244a49e" providerId="AD" clId="Web-{61D810BC-8BF4-480F-884E-BE729C4DC240}" dt="2021-06-30T20:39:03.885" v="31" actId="20577"/>
          <ac:spMkLst>
            <pc:docMk/>
            <pc:sldMk cId="3955836535" sldId="315"/>
            <ac:spMk id="3" creationId="{00000000-0000-0000-0000-000000000000}"/>
          </ac:spMkLst>
        </pc:spChg>
      </pc:sldChg>
      <pc:sldChg chg="addSp delSp modSp new ord modNotes">
        <pc:chgData name="Worthy, Charlotte" userId="S::charlotte.worthy@herefordshire.gov.uk::cbb7aa2e-502a-4bf6-acb1-edc16244a49e" providerId="AD" clId="Web-{61D810BC-8BF4-480F-884E-BE729C4DC240}" dt="2021-06-30T21:36:55.517" v="1003"/>
        <pc:sldMkLst>
          <pc:docMk/>
          <pc:sldMk cId="1037923393" sldId="317"/>
        </pc:sldMkLst>
        <pc:spChg chg="mod">
          <ac:chgData name="Worthy, Charlotte" userId="S::charlotte.worthy@herefordshire.gov.uk::cbb7aa2e-502a-4bf6-acb1-edc16244a49e" providerId="AD" clId="Web-{61D810BC-8BF4-480F-884E-BE729C4DC240}" dt="2021-06-30T21:33:16.760" v="831" actId="1076"/>
          <ac:spMkLst>
            <pc:docMk/>
            <pc:sldMk cId="1037923393" sldId="317"/>
            <ac:spMk id="2" creationId="{F4A45059-E521-4526-B9C1-78EE9B118AD7}"/>
          </ac:spMkLst>
        </pc:spChg>
        <pc:spChg chg="del">
          <ac:chgData name="Worthy, Charlotte" userId="S::charlotte.worthy@herefordshire.gov.uk::cbb7aa2e-502a-4bf6-acb1-edc16244a49e" providerId="AD" clId="Web-{61D810BC-8BF4-480F-884E-BE729C4DC240}" dt="2021-06-30T21:26:32.155" v="803"/>
          <ac:spMkLst>
            <pc:docMk/>
            <pc:sldMk cId="1037923393" sldId="317"/>
            <ac:spMk id="3" creationId="{DDAE4746-A8BB-4D77-B031-211461417E4C}"/>
          </ac:spMkLst>
        </pc:spChg>
        <pc:picChg chg="add mod ord modCrop">
          <ac:chgData name="Worthy, Charlotte" userId="S::charlotte.worthy@herefordshire.gov.uk::cbb7aa2e-502a-4bf6-acb1-edc16244a49e" providerId="AD" clId="Web-{61D810BC-8BF4-480F-884E-BE729C4DC240}" dt="2021-06-30T21:34:49.466" v="896" actId="14100"/>
          <ac:picMkLst>
            <pc:docMk/>
            <pc:sldMk cId="1037923393" sldId="317"/>
            <ac:picMk id="4" creationId="{748F7E6F-D44B-41C5-9D4D-5FEB2193AD4A}"/>
          </ac:picMkLst>
        </pc:picChg>
      </pc:sldChg>
    </pc:docChg>
  </pc:docChgLst>
  <pc:docChgLst>
    <pc:chgData name="Helm, Dave" userId="S::david.helm@herefordshire.gov.uk::947707e7-dd64-48f3-8d72-cfbb08f1cac9" providerId="AD" clId="Web-{9690F606-EEA4-42EA-A54B-E45160455DDB}"/>
    <pc:docChg chg="modSld">
      <pc:chgData name="Helm, Dave" userId="S::david.helm@herefordshire.gov.uk::947707e7-dd64-48f3-8d72-cfbb08f1cac9" providerId="AD" clId="Web-{9690F606-EEA4-42EA-A54B-E45160455DDB}" dt="2021-11-24T14:42:34.857" v="7" actId="20577"/>
      <pc:docMkLst>
        <pc:docMk/>
      </pc:docMkLst>
      <pc:sldChg chg="modSp">
        <pc:chgData name="Helm, Dave" userId="S::david.helm@herefordshire.gov.uk::947707e7-dd64-48f3-8d72-cfbb08f1cac9" providerId="AD" clId="Web-{9690F606-EEA4-42EA-A54B-E45160455DDB}" dt="2021-11-24T14:42:34.857" v="7" actId="20577"/>
        <pc:sldMkLst>
          <pc:docMk/>
          <pc:sldMk cId="554244028" sldId="350"/>
        </pc:sldMkLst>
        <pc:spChg chg="mod">
          <ac:chgData name="Helm, Dave" userId="S::david.helm@herefordshire.gov.uk::947707e7-dd64-48f3-8d72-cfbb08f1cac9" providerId="AD" clId="Web-{9690F606-EEA4-42EA-A54B-E45160455DDB}" dt="2021-11-24T14:42:34.857" v="7" actId="20577"/>
          <ac:spMkLst>
            <pc:docMk/>
            <pc:sldMk cId="554244028" sldId="350"/>
            <ac:spMk id="3" creationId="{00000000-0000-0000-0000-000000000000}"/>
          </ac:spMkLst>
        </pc:spChg>
      </pc:sldChg>
      <pc:sldChg chg="addCm">
        <pc:chgData name="Helm, Dave" userId="S::david.helm@herefordshire.gov.uk::947707e7-dd64-48f3-8d72-cfbb08f1cac9" providerId="AD" clId="Web-{9690F606-EEA4-42EA-A54B-E45160455DDB}" dt="2021-11-24T14:41:37.558" v="0"/>
        <pc:sldMkLst>
          <pc:docMk/>
          <pc:sldMk cId="1998519723" sldId="380"/>
        </pc:sldMkLst>
      </pc:sldChg>
    </pc:docChg>
  </pc:docChgLst>
  <pc:docChgLst>
    <pc:chgData name="Wilson, Hannah" userId="S::hannah.wilson@herefordshire.gov.uk::990f4c18-96c8-4319-a19d-c342ac495636" providerId="AD" clId="Web-{7405DB63-AC54-46F4-994C-DAD42DB5AC02}"/>
    <pc:docChg chg="delSld modSld sldOrd">
      <pc:chgData name="Wilson, Hannah" userId="S::hannah.wilson@herefordshire.gov.uk::990f4c18-96c8-4319-a19d-c342ac495636" providerId="AD" clId="Web-{7405DB63-AC54-46F4-994C-DAD42DB5AC02}" dt="2021-05-24T12:08:23.388" v="337"/>
      <pc:docMkLst>
        <pc:docMk/>
      </pc:docMkLst>
      <pc:sldChg chg="modSp modNotes">
        <pc:chgData name="Wilson, Hannah" userId="S::hannah.wilson@herefordshire.gov.uk::990f4c18-96c8-4319-a19d-c342ac495636" providerId="AD" clId="Web-{7405DB63-AC54-46F4-994C-DAD42DB5AC02}" dt="2021-05-24T11:55:23.681" v="256"/>
        <pc:sldMkLst>
          <pc:docMk/>
          <pc:sldMk cId="1819998851" sldId="267"/>
        </pc:sldMkLst>
        <pc:spChg chg="mod">
          <ac:chgData name="Wilson, Hannah" userId="S::hannah.wilson@herefordshire.gov.uk::990f4c18-96c8-4319-a19d-c342ac495636" providerId="AD" clId="Web-{7405DB63-AC54-46F4-994C-DAD42DB5AC02}" dt="2021-05-24T11:00:01.467" v="2" actId="20577"/>
          <ac:spMkLst>
            <pc:docMk/>
            <pc:sldMk cId="1819998851" sldId="267"/>
            <ac:spMk id="2" creationId="{00000000-0000-0000-0000-000000000000}"/>
          </ac:spMkLst>
        </pc:spChg>
      </pc:sldChg>
      <pc:sldChg chg="modSp ord modNotes">
        <pc:chgData name="Wilson, Hannah" userId="S::hannah.wilson@herefordshire.gov.uk::990f4c18-96c8-4319-a19d-c342ac495636" providerId="AD" clId="Web-{7405DB63-AC54-46F4-994C-DAD42DB5AC02}" dt="2021-05-24T11:55:42.306" v="272"/>
        <pc:sldMkLst>
          <pc:docMk/>
          <pc:sldMk cId="1484047762" sldId="268"/>
        </pc:sldMkLst>
        <pc:spChg chg="mod">
          <ac:chgData name="Wilson, Hannah" userId="S::hannah.wilson@herefordshire.gov.uk::990f4c18-96c8-4319-a19d-c342ac495636" providerId="AD" clId="Web-{7405DB63-AC54-46F4-994C-DAD42DB5AC02}" dt="2021-05-24T11:31:56.753" v="129" actId="20577"/>
          <ac:spMkLst>
            <pc:docMk/>
            <pc:sldMk cId="1484047762" sldId="268"/>
            <ac:spMk id="12" creationId="{00000000-0000-0000-0000-000000000000}"/>
          </ac:spMkLst>
        </pc:spChg>
      </pc:sldChg>
      <pc:sldChg chg="modNotes">
        <pc:chgData name="Wilson, Hannah" userId="S::hannah.wilson@herefordshire.gov.uk::990f4c18-96c8-4319-a19d-c342ac495636" providerId="AD" clId="Web-{7405DB63-AC54-46F4-994C-DAD42DB5AC02}" dt="2021-05-24T11:55:20.509" v="255"/>
        <pc:sldMkLst>
          <pc:docMk/>
          <pc:sldMk cId="228802080" sldId="269"/>
        </pc:sldMkLst>
      </pc:sldChg>
      <pc:sldChg chg="modNotes">
        <pc:chgData name="Wilson, Hannah" userId="S::hannah.wilson@herefordshire.gov.uk::990f4c18-96c8-4319-a19d-c342ac495636" providerId="AD" clId="Web-{7405DB63-AC54-46F4-994C-DAD42DB5AC02}" dt="2021-05-24T11:51:21.752" v="208"/>
        <pc:sldMkLst>
          <pc:docMk/>
          <pc:sldMk cId="1296598544" sldId="270"/>
        </pc:sldMkLst>
      </pc:sldChg>
      <pc:sldChg chg="modNotes">
        <pc:chgData name="Wilson, Hannah" userId="S::hannah.wilson@herefordshire.gov.uk::990f4c18-96c8-4319-a19d-c342ac495636" providerId="AD" clId="Web-{7405DB63-AC54-46F4-994C-DAD42DB5AC02}" dt="2021-05-24T11:51:31.987" v="215"/>
        <pc:sldMkLst>
          <pc:docMk/>
          <pc:sldMk cId="2353059617" sldId="271"/>
        </pc:sldMkLst>
      </pc:sldChg>
      <pc:sldChg chg="modNotes">
        <pc:chgData name="Wilson, Hannah" userId="S::hannah.wilson@herefordshire.gov.uk::990f4c18-96c8-4319-a19d-c342ac495636" providerId="AD" clId="Web-{7405DB63-AC54-46F4-994C-DAD42DB5AC02}" dt="2021-05-24T11:51:40.628" v="221"/>
        <pc:sldMkLst>
          <pc:docMk/>
          <pc:sldMk cId="2827491686" sldId="272"/>
        </pc:sldMkLst>
      </pc:sldChg>
      <pc:sldChg chg="del">
        <pc:chgData name="Wilson, Hannah" userId="S::hannah.wilson@herefordshire.gov.uk::990f4c18-96c8-4319-a19d-c342ac495636" providerId="AD" clId="Web-{7405DB63-AC54-46F4-994C-DAD42DB5AC02}" dt="2021-05-24T10:58:18.792" v="1"/>
        <pc:sldMkLst>
          <pc:docMk/>
          <pc:sldMk cId="3138178387" sldId="273"/>
        </pc:sldMkLst>
      </pc:sldChg>
      <pc:sldChg chg="modNotes">
        <pc:chgData name="Wilson, Hannah" userId="S::hannah.wilson@herefordshire.gov.uk::990f4c18-96c8-4319-a19d-c342ac495636" providerId="AD" clId="Web-{7405DB63-AC54-46F4-994C-DAD42DB5AC02}" dt="2021-05-24T11:51:13.580" v="201"/>
        <pc:sldMkLst>
          <pc:docMk/>
          <pc:sldMk cId="3658860094" sldId="275"/>
        </pc:sldMkLst>
      </pc:sldChg>
      <pc:sldChg chg="modNotes">
        <pc:chgData name="Wilson, Hannah" userId="S::hannah.wilson@herefordshire.gov.uk::990f4c18-96c8-4319-a19d-c342ac495636" providerId="AD" clId="Web-{7405DB63-AC54-46F4-994C-DAD42DB5AC02}" dt="2021-05-24T11:51:45.753" v="222"/>
        <pc:sldMkLst>
          <pc:docMk/>
          <pc:sldMk cId="1979197514" sldId="279"/>
        </pc:sldMkLst>
      </pc:sldChg>
      <pc:sldChg chg="modNotes">
        <pc:chgData name="Wilson, Hannah" userId="S::hannah.wilson@herefordshire.gov.uk::990f4c18-96c8-4319-a19d-c342ac495636" providerId="AD" clId="Web-{7405DB63-AC54-46F4-994C-DAD42DB5AC02}" dt="2021-05-24T11:53:29.318" v="250"/>
        <pc:sldMkLst>
          <pc:docMk/>
          <pc:sldMk cId="2208357052" sldId="281"/>
        </pc:sldMkLst>
      </pc:sldChg>
      <pc:sldChg chg="modNotes">
        <pc:chgData name="Wilson, Hannah" userId="S::hannah.wilson@herefordshire.gov.uk::990f4c18-96c8-4319-a19d-c342ac495636" providerId="AD" clId="Web-{7405DB63-AC54-46F4-994C-DAD42DB5AC02}" dt="2021-05-24T11:53:00.083" v="237"/>
        <pc:sldMkLst>
          <pc:docMk/>
          <pc:sldMk cId="2784588264" sldId="284"/>
        </pc:sldMkLst>
      </pc:sldChg>
      <pc:sldChg chg="modSp addCm modNotes">
        <pc:chgData name="Wilson, Hannah" userId="S::hannah.wilson@herefordshire.gov.uk::990f4c18-96c8-4319-a19d-c342ac495636" providerId="AD" clId="Web-{7405DB63-AC54-46F4-994C-DAD42DB5AC02}" dt="2021-05-24T11:55:35.853" v="269"/>
        <pc:sldMkLst>
          <pc:docMk/>
          <pc:sldMk cId="2499062091" sldId="285"/>
        </pc:sldMkLst>
        <pc:spChg chg="mod">
          <ac:chgData name="Wilson, Hannah" userId="S::hannah.wilson@herefordshire.gov.uk::990f4c18-96c8-4319-a19d-c342ac495636" providerId="AD" clId="Web-{7405DB63-AC54-46F4-994C-DAD42DB5AC02}" dt="2021-05-24T11:27:33.590" v="16" actId="20577"/>
          <ac:spMkLst>
            <pc:docMk/>
            <pc:sldMk cId="2499062091" sldId="285"/>
            <ac:spMk id="3" creationId="{00000000-0000-0000-0000-000000000000}"/>
          </ac:spMkLst>
        </pc:spChg>
      </pc:sldChg>
      <pc:sldChg chg="addCm modNotes">
        <pc:chgData name="Wilson, Hannah" userId="S::hannah.wilson@herefordshire.gov.uk::990f4c18-96c8-4319-a19d-c342ac495636" providerId="AD" clId="Web-{7405DB63-AC54-46F4-994C-DAD42DB5AC02}" dt="2021-05-24T11:55:32.978" v="268"/>
        <pc:sldMkLst>
          <pc:docMk/>
          <pc:sldMk cId="278588963" sldId="286"/>
        </pc:sldMkLst>
      </pc:sldChg>
      <pc:sldChg chg="addCm modNotes">
        <pc:chgData name="Wilson, Hannah" userId="S::hannah.wilson@herefordshire.gov.uk::990f4c18-96c8-4319-a19d-c342ac495636" providerId="AD" clId="Web-{7405DB63-AC54-46F4-994C-DAD42DB5AC02}" dt="2021-05-24T11:55:30.181" v="264"/>
        <pc:sldMkLst>
          <pc:docMk/>
          <pc:sldMk cId="2803199032" sldId="288"/>
        </pc:sldMkLst>
      </pc:sldChg>
      <pc:sldChg chg="modNotes">
        <pc:chgData name="Wilson, Hannah" userId="S::hannah.wilson@herefordshire.gov.uk::990f4c18-96c8-4319-a19d-c342ac495636" providerId="AD" clId="Web-{7405DB63-AC54-46F4-994C-DAD42DB5AC02}" dt="2021-05-24T11:59:24.109" v="281"/>
        <pc:sldMkLst>
          <pc:docMk/>
          <pc:sldMk cId="3017592929" sldId="289"/>
        </pc:sldMkLst>
      </pc:sldChg>
      <pc:sldChg chg="modNotes">
        <pc:chgData name="Wilson, Hannah" userId="S::hannah.wilson@herefordshire.gov.uk::990f4c18-96c8-4319-a19d-c342ac495636" providerId="AD" clId="Web-{7405DB63-AC54-46F4-994C-DAD42DB5AC02}" dt="2021-05-24T12:08:23.388" v="337"/>
        <pc:sldMkLst>
          <pc:docMk/>
          <pc:sldMk cId="4078118694" sldId="290"/>
        </pc:sldMkLst>
      </pc:sldChg>
      <pc:sldChg chg="del">
        <pc:chgData name="Wilson, Hannah" userId="S::hannah.wilson@herefordshire.gov.uk::990f4c18-96c8-4319-a19d-c342ac495636" providerId="AD" clId="Web-{7405DB63-AC54-46F4-994C-DAD42DB5AC02}" dt="2021-05-24T11:34:45.476" v="172"/>
        <pc:sldMkLst>
          <pc:docMk/>
          <pc:sldMk cId="850188433" sldId="291"/>
        </pc:sldMkLst>
      </pc:sldChg>
      <pc:sldChg chg="del">
        <pc:chgData name="Wilson, Hannah" userId="S::hannah.wilson@herefordshire.gov.uk::990f4c18-96c8-4319-a19d-c342ac495636" providerId="AD" clId="Web-{7405DB63-AC54-46F4-994C-DAD42DB5AC02}" dt="2021-05-24T11:34:14.725" v="171"/>
        <pc:sldMkLst>
          <pc:docMk/>
          <pc:sldMk cId="3521086790" sldId="293"/>
        </pc:sldMkLst>
      </pc:sldChg>
      <pc:sldChg chg="modNotes">
        <pc:chgData name="Wilson, Hannah" userId="S::hannah.wilson@herefordshire.gov.uk::990f4c18-96c8-4319-a19d-c342ac495636" providerId="AD" clId="Web-{7405DB63-AC54-46F4-994C-DAD42DB5AC02}" dt="2021-05-24T11:52:00.128" v="228"/>
        <pc:sldMkLst>
          <pc:docMk/>
          <pc:sldMk cId="3332385539" sldId="294"/>
        </pc:sldMkLst>
      </pc:sldChg>
      <pc:sldChg chg="modNotes">
        <pc:chgData name="Wilson, Hannah" userId="S::hannah.wilson@herefordshire.gov.uk::990f4c18-96c8-4319-a19d-c342ac495636" providerId="AD" clId="Web-{7405DB63-AC54-46F4-994C-DAD42DB5AC02}" dt="2021-05-24T11:55:15.040" v="252"/>
        <pc:sldMkLst>
          <pc:docMk/>
          <pc:sldMk cId="1292106344" sldId="295"/>
        </pc:sldMkLst>
      </pc:sldChg>
    </pc:docChg>
  </pc:docChgLst>
  <pc:docChgLst>
    <pc:chgData name="Worthy, Charlotte" userId="S::charlotte.worthy@herefordshire.gov.uk::cbb7aa2e-502a-4bf6-acb1-edc16244a49e" providerId="AD" clId="Web-{DDB86F45-3A92-4DB2-9448-A19D39794400}"/>
    <pc:docChg chg="modSld sldOrd">
      <pc:chgData name="Worthy, Charlotte" userId="S::charlotte.worthy@herefordshire.gov.uk::cbb7aa2e-502a-4bf6-acb1-edc16244a49e" providerId="AD" clId="Web-{DDB86F45-3A92-4DB2-9448-A19D39794400}" dt="2021-06-30T15:23:12.235" v="220"/>
      <pc:docMkLst>
        <pc:docMk/>
      </pc:docMkLst>
      <pc:sldChg chg="modSp">
        <pc:chgData name="Worthy, Charlotte" userId="S::charlotte.worthy@herefordshire.gov.uk::cbb7aa2e-502a-4bf6-acb1-edc16244a49e" providerId="AD" clId="Web-{DDB86F45-3A92-4DB2-9448-A19D39794400}" dt="2021-06-30T15:14:27.921" v="190" actId="20577"/>
        <pc:sldMkLst>
          <pc:docMk/>
          <pc:sldMk cId="2353059617" sldId="271"/>
        </pc:sldMkLst>
        <pc:spChg chg="mod">
          <ac:chgData name="Worthy, Charlotte" userId="S::charlotte.worthy@herefordshire.gov.uk::cbb7aa2e-502a-4bf6-acb1-edc16244a49e" providerId="AD" clId="Web-{DDB86F45-3A92-4DB2-9448-A19D39794400}" dt="2021-06-30T15:14:27.921" v="190" actId="20577"/>
          <ac:spMkLst>
            <pc:docMk/>
            <pc:sldMk cId="2353059617" sldId="271"/>
            <ac:spMk id="3" creationId="{00000000-0000-0000-0000-000000000000}"/>
          </ac:spMkLst>
        </pc:spChg>
      </pc:sldChg>
      <pc:sldChg chg="ord">
        <pc:chgData name="Worthy, Charlotte" userId="S::charlotte.worthy@herefordshire.gov.uk::cbb7aa2e-502a-4bf6-acb1-edc16244a49e" providerId="AD" clId="Web-{DDB86F45-3A92-4DB2-9448-A19D39794400}" dt="2021-06-30T15:13:55.888" v="166"/>
        <pc:sldMkLst>
          <pc:docMk/>
          <pc:sldMk cId="2827491686" sldId="272"/>
        </pc:sldMkLst>
      </pc:sldChg>
      <pc:sldChg chg="modSp">
        <pc:chgData name="Worthy, Charlotte" userId="S::charlotte.worthy@herefordshire.gov.uk::cbb7aa2e-502a-4bf6-acb1-edc16244a49e" providerId="AD" clId="Web-{DDB86F45-3A92-4DB2-9448-A19D39794400}" dt="2021-06-30T14:43:11.991" v="4" actId="20577"/>
        <pc:sldMkLst>
          <pc:docMk/>
          <pc:sldMk cId="3180172007" sldId="305"/>
        </pc:sldMkLst>
        <pc:spChg chg="mod">
          <ac:chgData name="Worthy, Charlotte" userId="S::charlotte.worthy@herefordshire.gov.uk::cbb7aa2e-502a-4bf6-acb1-edc16244a49e" providerId="AD" clId="Web-{DDB86F45-3A92-4DB2-9448-A19D39794400}" dt="2021-06-30T14:43:11.991" v="4" actId="20577"/>
          <ac:spMkLst>
            <pc:docMk/>
            <pc:sldMk cId="3180172007" sldId="305"/>
            <ac:spMk id="6" creationId="{00000000-0000-0000-0000-000000000000}"/>
          </ac:spMkLst>
        </pc:spChg>
      </pc:sldChg>
      <pc:sldChg chg="addSp delSp modSp addCm">
        <pc:chgData name="Worthy, Charlotte" userId="S::charlotte.worthy@herefordshire.gov.uk::cbb7aa2e-502a-4bf6-acb1-edc16244a49e" providerId="AD" clId="Web-{DDB86F45-3A92-4DB2-9448-A19D39794400}" dt="2021-06-30T15:23:12.235" v="220"/>
        <pc:sldMkLst>
          <pc:docMk/>
          <pc:sldMk cId="947671668" sldId="307"/>
        </pc:sldMkLst>
        <pc:spChg chg="add del">
          <ac:chgData name="Worthy, Charlotte" userId="S::charlotte.worthy@herefordshire.gov.uk::cbb7aa2e-502a-4bf6-acb1-edc16244a49e" providerId="AD" clId="Web-{DDB86F45-3A92-4DB2-9448-A19D39794400}" dt="2021-06-30T15:04:03.007" v="87"/>
          <ac:spMkLst>
            <pc:docMk/>
            <pc:sldMk cId="947671668" sldId="307"/>
            <ac:spMk id="6" creationId="{4DECC48C-4158-4CAF-9196-8D3594E4B863}"/>
          </ac:spMkLst>
        </pc:spChg>
        <pc:picChg chg="add del mod">
          <ac:chgData name="Worthy, Charlotte" userId="S::charlotte.worthy@herefordshire.gov.uk::cbb7aa2e-502a-4bf6-acb1-edc16244a49e" providerId="AD" clId="Web-{DDB86F45-3A92-4DB2-9448-A19D39794400}" dt="2021-06-30T15:02:45.393" v="85" actId="14100"/>
          <ac:picMkLst>
            <pc:docMk/>
            <pc:sldMk cId="947671668" sldId="307"/>
            <ac:picMk id="3" creationId="{D3BCA35B-BEE5-4B37-B94D-AE4E0EFA85E9}"/>
          </ac:picMkLst>
        </pc:picChg>
        <pc:picChg chg="add del mod">
          <ac:chgData name="Worthy, Charlotte" userId="S::charlotte.worthy@herefordshire.gov.uk::cbb7aa2e-502a-4bf6-acb1-edc16244a49e" providerId="AD" clId="Web-{DDB86F45-3A92-4DB2-9448-A19D39794400}" dt="2021-06-30T15:02:07.015" v="82"/>
          <ac:picMkLst>
            <pc:docMk/>
            <pc:sldMk cId="947671668" sldId="307"/>
            <ac:picMk id="5" creationId="{22F8BDF1-7194-4445-B807-85FBFF1E3394}"/>
          </ac:picMkLst>
        </pc:picChg>
      </pc:sldChg>
      <pc:sldChg chg="modSp">
        <pc:chgData name="Worthy, Charlotte" userId="S::charlotte.worthy@herefordshire.gov.uk::cbb7aa2e-502a-4bf6-acb1-edc16244a49e" providerId="AD" clId="Web-{DDB86F45-3A92-4DB2-9448-A19D39794400}" dt="2021-06-30T14:50:03.204" v="75" actId="1076"/>
        <pc:sldMkLst>
          <pc:docMk/>
          <pc:sldMk cId="97865362" sldId="310"/>
        </pc:sldMkLst>
        <pc:grpChg chg="mod">
          <ac:chgData name="Worthy, Charlotte" userId="S::charlotte.worthy@herefordshire.gov.uk::cbb7aa2e-502a-4bf6-acb1-edc16244a49e" providerId="AD" clId="Web-{DDB86F45-3A92-4DB2-9448-A19D39794400}" dt="2021-06-30T14:50:03.204" v="75" actId="1076"/>
          <ac:grpSpMkLst>
            <pc:docMk/>
            <pc:sldMk cId="97865362" sldId="310"/>
            <ac:grpSpMk id="27" creationId="{00000000-0000-0000-0000-000000000000}"/>
          </ac:grpSpMkLst>
        </pc:grpChg>
      </pc:sldChg>
      <pc:sldChg chg="addSp modSp addCm delCm modCm">
        <pc:chgData name="Worthy, Charlotte" userId="S::charlotte.worthy@herefordshire.gov.uk::cbb7aa2e-502a-4bf6-acb1-edc16244a49e" providerId="AD" clId="Web-{DDB86F45-3A92-4DB2-9448-A19D39794400}" dt="2021-06-30T15:16:12.646" v="219" actId="1076"/>
        <pc:sldMkLst>
          <pc:docMk/>
          <pc:sldMk cId="1183098928" sldId="312"/>
        </pc:sldMkLst>
        <pc:spChg chg="add mod">
          <ac:chgData name="Worthy, Charlotte" userId="S::charlotte.worthy@herefordshire.gov.uk::cbb7aa2e-502a-4bf6-acb1-edc16244a49e" providerId="AD" clId="Web-{DDB86F45-3A92-4DB2-9448-A19D39794400}" dt="2021-06-30T15:16:12.646" v="219" actId="1076"/>
          <ac:spMkLst>
            <pc:docMk/>
            <pc:sldMk cId="1183098928" sldId="312"/>
            <ac:spMk id="2" creationId="{609EB5E9-29F5-4B96-845F-966FE7309F65}"/>
          </ac:spMkLst>
        </pc:spChg>
        <pc:spChg chg="mod">
          <ac:chgData name="Worthy, Charlotte" userId="S::charlotte.worthy@herefordshire.gov.uk::cbb7aa2e-502a-4bf6-acb1-edc16244a49e" providerId="AD" clId="Web-{DDB86F45-3A92-4DB2-9448-A19D39794400}" dt="2021-06-30T15:12:03.162" v="139" actId="20577"/>
          <ac:spMkLst>
            <pc:docMk/>
            <pc:sldMk cId="1183098928" sldId="312"/>
            <ac:spMk id="3" creationId="{00000000-0000-0000-0000-000000000000}"/>
          </ac:spMkLst>
        </pc:spChg>
      </pc:sldChg>
      <pc:sldChg chg="modSp">
        <pc:chgData name="Worthy, Charlotte" userId="S::charlotte.worthy@herefordshire.gov.uk::cbb7aa2e-502a-4bf6-acb1-edc16244a49e" providerId="AD" clId="Web-{DDB86F45-3A92-4DB2-9448-A19D39794400}" dt="2021-06-30T15:10:29.109" v="108" actId="20577"/>
        <pc:sldMkLst>
          <pc:docMk/>
          <pc:sldMk cId="694201272" sldId="314"/>
        </pc:sldMkLst>
        <pc:spChg chg="mod">
          <ac:chgData name="Worthy, Charlotte" userId="S::charlotte.worthy@herefordshire.gov.uk::cbb7aa2e-502a-4bf6-acb1-edc16244a49e" providerId="AD" clId="Web-{DDB86F45-3A92-4DB2-9448-A19D39794400}" dt="2021-06-30T15:10:14.468" v="96" actId="20577"/>
          <ac:spMkLst>
            <pc:docMk/>
            <pc:sldMk cId="694201272" sldId="314"/>
            <ac:spMk id="2" creationId="{00000000-0000-0000-0000-000000000000}"/>
          </ac:spMkLst>
        </pc:spChg>
        <pc:spChg chg="mod">
          <ac:chgData name="Worthy, Charlotte" userId="S::charlotte.worthy@herefordshire.gov.uk::cbb7aa2e-502a-4bf6-acb1-edc16244a49e" providerId="AD" clId="Web-{DDB86F45-3A92-4DB2-9448-A19D39794400}" dt="2021-06-30T15:10:29.109" v="108" actId="20577"/>
          <ac:spMkLst>
            <pc:docMk/>
            <pc:sldMk cId="694201272" sldId="314"/>
            <ac:spMk id="3" creationId="{00000000-0000-0000-0000-000000000000}"/>
          </ac:spMkLst>
        </pc:spChg>
      </pc:sldChg>
      <pc:sldChg chg="modSp modNotes">
        <pc:chgData name="Worthy, Charlotte" userId="S::charlotte.worthy@herefordshire.gov.uk::cbb7aa2e-502a-4bf6-acb1-edc16244a49e" providerId="AD" clId="Web-{DDB86F45-3A92-4DB2-9448-A19D39794400}" dt="2021-06-30T14:47:59.478" v="73"/>
        <pc:sldMkLst>
          <pc:docMk/>
          <pc:sldMk cId="3141158664" sldId="316"/>
        </pc:sldMkLst>
        <pc:spChg chg="mod">
          <ac:chgData name="Worthy, Charlotte" userId="S::charlotte.worthy@herefordshire.gov.uk::cbb7aa2e-502a-4bf6-acb1-edc16244a49e" providerId="AD" clId="Web-{DDB86F45-3A92-4DB2-9448-A19D39794400}" dt="2021-06-30T14:46:32.004" v="5" actId="1076"/>
          <ac:spMkLst>
            <pc:docMk/>
            <pc:sldMk cId="3141158664" sldId="316"/>
            <ac:spMk id="2" creationId="{00000000-0000-0000-0000-000000000000}"/>
          </ac:spMkLst>
        </pc:spChg>
        <pc:spChg chg="mod">
          <ac:chgData name="Worthy, Charlotte" userId="S::charlotte.worthy@herefordshire.gov.uk::cbb7aa2e-502a-4bf6-acb1-edc16244a49e" providerId="AD" clId="Web-{DDB86F45-3A92-4DB2-9448-A19D39794400}" dt="2021-06-30T14:47:24.507" v="21" actId="20577"/>
          <ac:spMkLst>
            <pc:docMk/>
            <pc:sldMk cId="3141158664" sldId="316"/>
            <ac:spMk id="5" creationId="{78D74F0E-AC1C-4567-A22D-A21060C788EE}"/>
          </ac:spMkLst>
        </pc:spChg>
        <pc:spChg chg="mod">
          <ac:chgData name="Worthy, Charlotte" userId="S::charlotte.worthy@herefordshire.gov.uk::cbb7aa2e-502a-4bf6-acb1-edc16244a49e" providerId="AD" clId="Web-{DDB86F45-3A92-4DB2-9448-A19D39794400}" dt="2021-06-30T14:46:48.895" v="6" actId="1076"/>
          <ac:spMkLst>
            <pc:docMk/>
            <pc:sldMk cId="3141158664" sldId="316"/>
            <ac:spMk id="6" creationId="{4F264955-6C1B-4A31-B215-2E1CD55AE96C}"/>
          </ac:spMkLst>
        </pc:spChg>
        <pc:spChg chg="mod">
          <ac:chgData name="Worthy, Charlotte" userId="S::charlotte.worthy@herefordshire.gov.uk::cbb7aa2e-502a-4bf6-acb1-edc16244a49e" providerId="AD" clId="Web-{DDB86F45-3A92-4DB2-9448-A19D39794400}" dt="2021-06-30T14:47:00.193" v="7" actId="1076"/>
          <ac:spMkLst>
            <pc:docMk/>
            <pc:sldMk cId="3141158664" sldId="316"/>
            <ac:spMk id="7" creationId="{154854A3-C6B6-4DC2-8432-7F509A5BA9EA}"/>
          </ac:spMkLst>
        </pc:spChg>
        <pc:spChg chg="mod">
          <ac:chgData name="Worthy, Charlotte" userId="S::charlotte.worthy@herefordshire.gov.uk::cbb7aa2e-502a-4bf6-acb1-edc16244a49e" providerId="AD" clId="Web-{DDB86F45-3A92-4DB2-9448-A19D39794400}" dt="2021-06-30T14:47:59.478" v="73"/>
          <ac:spMkLst>
            <pc:docMk/>
            <pc:sldMk cId="3141158664" sldId="316"/>
            <ac:spMk id="8" creationId="{6BABB42C-8CBF-4788-B500-F493730D43C5}"/>
          </ac:spMkLst>
        </pc:spChg>
      </pc:sldChg>
    </pc:docChg>
  </pc:docChgLst>
  <pc:docChgLst>
    <pc:chgData name="Worthy, Charlotte" userId="S::charlotte.worthy@herefordshire.gov.uk::cbb7aa2e-502a-4bf6-acb1-edc16244a49e" providerId="AD" clId="Web-{A9563369-801D-432A-ADD5-9DE08D91A3B3}"/>
    <pc:docChg chg="modSld">
      <pc:chgData name="Worthy, Charlotte" userId="S::charlotte.worthy@herefordshire.gov.uk::cbb7aa2e-502a-4bf6-acb1-edc16244a49e" providerId="AD" clId="Web-{A9563369-801D-432A-ADD5-9DE08D91A3B3}" dt="2021-06-30T22:58:19.959" v="3"/>
      <pc:docMkLst>
        <pc:docMk/>
      </pc:docMkLst>
      <pc:sldChg chg="modSp">
        <pc:chgData name="Worthy, Charlotte" userId="S::charlotte.worthy@herefordshire.gov.uk::cbb7aa2e-502a-4bf6-acb1-edc16244a49e" providerId="AD" clId="Web-{A9563369-801D-432A-ADD5-9DE08D91A3B3}" dt="2021-06-30T22:57:47.130" v="1" actId="20577"/>
        <pc:sldMkLst>
          <pc:docMk/>
          <pc:sldMk cId="2353059617" sldId="271"/>
        </pc:sldMkLst>
        <pc:spChg chg="mod">
          <ac:chgData name="Worthy, Charlotte" userId="S::charlotte.worthy@herefordshire.gov.uk::cbb7aa2e-502a-4bf6-acb1-edc16244a49e" providerId="AD" clId="Web-{A9563369-801D-432A-ADD5-9DE08D91A3B3}" dt="2021-06-30T22:57:47.130" v="1" actId="20577"/>
          <ac:spMkLst>
            <pc:docMk/>
            <pc:sldMk cId="2353059617" sldId="271"/>
            <ac:spMk id="3" creationId="{00000000-0000-0000-0000-000000000000}"/>
          </ac:spMkLst>
        </pc:spChg>
      </pc:sldChg>
      <pc:sldChg chg="modSp">
        <pc:chgData name="Worthy, Charlotte" userId="S::charlotte.worthy@herefordshire.gov.uk::cbb7aa2e-502a-4bf6-acb1-edc16244a49e" providerId="AD" clId="Web-{A9563369-801D-432A-ADD5-9DE08D91A3B3}" dt="2021-06-30T22:58:19.959" v="3"/>
        <pc:sldMkLst>
          <pc:docMk/>
          <pc:sldMk cId="3141158664" sldId="316"/>
        </pc:sldMkLst>
        <pc:spChg chg="mod">
          <ac:chgData name="Worthy, Charlotte" userId="S::charlotte.worthy@herefordshire.gov.uk::cbb7aa2e-502a-4bf6-acb1-edc16244a49e" providerId="AD" clId="Web-{A9563369-801D-432A-ADD5-9DE08D91A3B3}" dt="2021-06-30T22:58:16.584" v="2"/>
          <ac:spMkLst>
            <pc:docMk/>
            <pc:sldMk cId="3141158664" sldId="316"/>
            <ac:spMk id="5" creationId="{78D74F0E-AC1C-4567-A22D-A21060C788EE}"/>
          </ac:spMkLst>
        </pc:spChg>
        <pc:spChg chg="mod">
          <ac:chgData name="Worthy, Charlotte" userId="S::charlotte.worthy@herefordshire.gov.uk::cbb7aa2e-502a-4bf6-acb1-edc16244a49e" providerId="AD" clId="Web-{A9563369-801D-432A-ADD5-9DE08D91A3B3}" dt="2021-06-30T22:58:19.959" v="3"/>
          <ac:spMkLst>
            <pc:docMk/>
            <pc:sldMk cId="3141158664" sldId="316"/>
            <ac:spMk id="8" creationId="{6BABB42C-8CBF-4788-B500-F493730D43C5}"/>
          </ac:spMkLst>
        </pc:spChg>
      </pc:sldChg>
    </pc:docChg>
  </pc:docChgLst>
  <pc:docChgLst>
    <pc:chgData name="Worthy, Charlotte" userId="S::charlotte.worthy@herefordshire.gov.uk::cbb7aa2e-502a-4bf6-acb1-edc16244a49e" providerId="AD" clId="Web-{1E69789C-275B-4610-AB56-BF10E9802243}"/>
    <pc:docChg chg="modSld">
      <pc:chgData name="Worthy, Charlotte" userId="S::charlotte.worthy@herefordshire.gov.uk::cbb7aa2e-502a-4bf6-acb1-edc16244a49e" providerId="AD" clId="Web-{1E69789C-275B-4610-AB56-BF10E9802243}" dt="2021-11-24T17:09:26.813" v="426" actId="14100"/>
      <pc:docMkLst>
        <pc:docMk/>
      </pc:docMkLst>
      <pc:sldChg chg="modSp">
        <pc:chgData name="Worthy, Charlotte" userId="S::charlotte.worthy@herefordshire.gov.uk::cbb7aa2e-502a-4bf6-acb1-edc16244a49e" providerId="AD" clId="Web-{1E69789C-275B-4610-AB56-BF10E9802243}" dt="2021-11-24T17:09:26.813" v="426" actId="14100"/>
        <pc:sldMkLst>
          <pc:docMk/>
          <pc:sldMk cId="2540460717" sldId="408"/>
        </pc:sldMkLst>
        <pc:spChg chg="mod">
          <ac:chgData name="Worthy, Charlotte" userId="S::charlotte.worthy@herefordshire.gov.uk::cbb7aa2e-502a-4bf6-acb1-edc16244a49e" providerId="AD" clId="Web-{1E69789C-275B-4610-AB56-BF10E9802243}" dt="2021-11-24T17:08:08.062" v="422" actId="1076"/>
          <ac:spMkLst>
            <pc:docMk/>
            <pc:sldMk cId="2540460717" sldId="408"/>
            <ac:spMk id="8" creationId="{00000000-0000-0000-0000-000000000000}"/>
          </ac:spMkLst>
        </pc:spChg>
        <pc:spChg chg="mod">
          <ac:chgData name="Worthy, Charlotte" userId="S::charlotte.worthy@herefordshire.gov.uk::cbb7aa2e-502a-4bf6-acb1-edc16244a49e" providerId="AD" clId="Web-{1E69789C-275B-4610-AB56-BF10E9802243}" dt="2021-11-24T17:04:48.979" v="381" actId="20577"/>
          <ac:spMkLst>
            <pc:docMk/>
            <pc:sldMk cId="2540460717" sldId="408"/>
            <ac:spMk id="9" creationId="{00000000-0000-0000-0000-000000000000}"/>
          </ac:spMkLst>
        </pc:spChg>
        <pc:spChg chg="mod">
          <ac:chgData name="Worthy, Charlotte" userId="S::charlotte.worthy@herefordshire.gov.uk::cbb7aa2e-502a-4bf6-acb1-edc16244a49e" providerId="AD" clId="Web-{1E69789C-275B-4610-AB56-BF10E9802243}" dt="2021-11-24T17:09:26.813" v="426" actId="14100"/>
          <ac:spMkLst>
            <pc:docMk/>
            <pc:sldMk cId="2540460717" sldId="408"/>
            <ac:spMk id="10" creationId="{00000000-0000-0000-0000-000000000000}"/>
          </ac:spMkLst>
        </pc:spChg>
        <pc:spChg chg="mod">
          <ac:chgData name="Worthy, Charlotte" userId="S::charlotte.worthy@herefordshire.gov.uk::cbb7aa2e-502a-4bf6-acb1-edc16244a49e" providerId="AD" clId="Web-{1E69789C-275B-4610-AB56-BF10E9802243}" dt="2021-11-24T17:07:54.936" v="421" actId="20577"/>
          <ac:spMkLst>
            <pc:docMk/>
            <pc:sldMk cId="2540460717" sldId="408"/>
            <ac:spMk id="12" creationId="{00000000-0000-0000-0000-000000000000}"/>
          </ac:spMkLst>
        </pc:spChg>
      </pc:sldChg>
      <pc:sldChg chg="modSp modCm">
        <pc:chgData name="Worthy, Charlotte" userId="S::charlotte.worthy@herefordshire.gov.uk::cbb7aa2e-502a-4bf6-acb1-edc16244a49e" providerId="AD" clId="Web-{1E69789C-275B-4610-AB56-BF10E9802243}" dt="2021-11-24T16:50:29.443" v="193" actId="1076"/>
        <pc:sldMkLst>
          <pc:docMk/>
          <pc:sldMk cId="1126726299" sldId="426"/>
        </pc:sldMkLst>
        <pc:spChg chg="mod">
          <ac:chgData name="Worthy, Charlotte" userId="S::charlotte.worthy@herefordshire.gov.uk::cbb7aa2e-502a-4bf6-acb1-edc16244a49e" providerId="AD" clId="Web-{1E69789C-275B-4610-AB56-BF10E9802243}" dt="2021-11-24T16:50:29.443" v="193" actId="1076"/>
          <ac:spMkLst>
            <pc:docMk/>
            <pc:sldMk cId="1126726299" sldId="426"/>
            <ac:spMk id="6" creationId="{9A679C22-CBA3-4166-A4EC-BBC965E22653}"/>
          </ac:spMkLst>
        </pc:spChg>
        <pc:grpChg chg="mod">
          <ac:chgData name="Worthy, Charlotte" userId="S::charlotte.worthy@herefordshire.gov.uk::cbb7aa2e-502a-4bf6-acb1-edc16244a49e" providerId="AD" clId="Web-{1E69789C-275B-4610-AB56-BF10E9802243}" dt="2021-11-24T16:45:55.937" v="12" actId="1076"/>
          <ac:grpSpMkLst>
            <pc:docMk/>
            <pc:sldMk cId="1126726299" sldId="426"/>
            <ac:grpSpMk id="25" creationId="{00000000-0000-0000-0000-000000000000}"/>
          </ac:grpSpMkLst>
        </pc:grpChg>
        <pc:picChg chg="mod">
          <ac:chgData name="Worthy, Charlotte" userId="S::charlotte.worthy@herefordshire.gov.uk::cbb7aa2e-502a-4bf6-acb1-edc16244a49e" providerId="AD" clId="Web-{1E69789C-275B-4610-AB56-BF10E9802243}" dt="2021-11-24T16:46:05.031" v="13" actId="1076"/>
          <ac:picMkLst>
            <pc:docMk/>
            <pc:sldMk cId="1126726299" sldId="426"/>
            <ac:picMk id="14" creationId="{463801FE-4F07-48B2-A248-654EF97B9113}"/>
          </ac:picMkLst>
        </pc:picChg>
      </pc:sldChg>
    </pc:docChg>
  </pc:docChgLst>
  <pc:docChgLst>
    <pc:chgData name="Worthy, Charlotte" userId="S::charlotte.worthy@herefordshire.gov.uk::cbb7aa2e-502a-4bf6-acb1-edc16244a49e" providerId="AD" clId="Web-{DBF875C8-DFFB-40B4-B428-88C79C986B8F}"/>
    <pc:docChg chg="modSld">
      <pc:chgData name="Worthy, Charlotte" userId="S::charlotte.worthy@herefordshire.gov.uk::cbb7aa2e-502a-4bf6-acb1-edc16244a49e" providerId="AD" clId="Web-{DBF875C8-DFFB-40B4-B428-88C79C986B8F}" dt="2021-05-26T09:20:31.201" v="1481"/>
      <pc:docMkLst>
        <pc:docMk/>
      </pc:docMkLst>
      <pc:sldChg chg="addSp delSp modSp modNotes">
        <pc:chgData name="Worthy, Charlotte" userId="S::charlotte.worthy@herefordshire.gov.uk::cbb7aa2e-502a-4bf6-acb1-edc16244a49e" providerId="AD" clId="Web-{DBF875C8-DFFB-40B4-B428-88C79C986B8F}" dt="2021-05-26T09:20:31.201" v="1481"/>
        <pc:sldMkLst>
          <pc:docMk/>
          <pc:sldMk cId="2784588264" sldId="284"/>
        </pc:sldMkLst>
        <pc:spChg chg="mod">
          <ac:chgData name="Worthy, Charlotte" userId="S::charlotte.worthy@herefordshire.gov.uk::cbb7aa2e-502a-4bf6-acb1-edc16244a49e" providerId="AD" clId="Web-{DBF875C8-DFFB-40B4-B428-88C79C986B8F}" dt="2021-05-26T08:39:22.404" v="109" actId="14100"/>
          <ac:spMkLst>
            <pc:docMk/>
            <pc:sldMk cId="2784588264" sldId="284"/>
            <ac:spMk id="2" creationId="{00000000-0000-0000-0000-000000000000}"/>
          </ac:spMkLst>
        </pc:spChg>
        <pc:spChg chg="mod">
          <ac:chgData name="Worthy, Charlotte" userId="S::charlotte.worthy@herefordshire.gov.uk::cbb7aa2e-502a-4bf6-acb1-edc16244a49e" providerId="AD" clId="Web-{DBF875C8-DFFB-40B4-B428-88C79C986B8F}" dt="2021-05-26T09:03:05.956" v="743" actId="20577"/>
          <ac:spMkLst>
            <pc:docMk/>
            <pc:sldMk cId="2784588264" sldId="284"/>
            <ac:spMk id="3" creationId="{00000000-0000-0000-0000-000000000000}"/>
          </ac:spMkLst>
        </pc:spChg>
        <pc:spChg chg="add mod">
          <ac:chgData name="Worthy, Charlotte" userId="S::charlotte.worthy@herefordshire.gov.uk::cbb7aa2e-502a-4bf6-acb1-edc16244a49e" providerId="AD" clId="Web-{DBF875C8-DFFB-40B4-B428-88C79C986B8F}" dt="2021-05-26T09:01:35.781" v="719" actId="1076"/>
          <ac:spMkLst>
            <pc:docMk/>
            <pc:sldMk cId="2784588264" sldId="284"/>
            <ac:spMk id="7" creationId="{4FD16346-CA66-4296-843C-BE3E6EE1517B}"/>
          </ac:spMkLst>
        </pc:spChg>
        <pc:spChg chg="add del mod">
          <ac:chgData name="Worthy, Charlotte" userId="S::charlotte.worthy@herefordshire.gov.uk::cbb7aa2e-502a-4bf6-acb1-edc16244a49e" providerId="AD" clId="Web-{DBF875C8-DFFB-40B4-B428-88C79C986B8F}" dt="2021-05-26T09:00:03.623" v="702"/>
          <ac:spMkLst>
            <pc:docMk/>
            <pc:sldMk cId="2784588264" sldId="284"/>
            <ac:spMk id="8" creationId="{10A6DE3C-9A02-4E78-8728-2A770C098726}"/>
          </ac:spMkLst>
        </pc:spChg>
        <pc:spChg chg="add mod">
          <ac:chgData name="Worthy, Charlotte" userId="S::charlotte.worthy@herefordshire.gov.uk::cbb7aa2e-502a-4bf6-acb1-edc16244a49e" providerId="AD" clId="Web-{DBF875C8-DFFB-40B4-B428-88C79C986B8F}" dt="2021-05-26T09:13:14.221" v="1121" actId="1076"/>
          <ac:spMkLst>
            <pc:docMk/>
            <pc:sldMk cId="2784588264" sldId="284"/>
            <ac:spMk id="9" creationId="{98C8FF18-29E1-44B7-AB71-2BE6B16DC978}"/>
          </ac:spMkLst>
        </pc:spChg>
        <pc:spChg chg="add mod">
          <ac:chgData name="Worthy, Charlotte" userId="S::charlotte.worthy@herefordshire.gov.uk::cbb7aa2e-502a-4bf6-acb1-edc16244a49e" providerId="AD" clId="Web-{DBF875C8-DFFB-40B4-B428-88C79C986B8F}" dt="2021-05-26T09:02:08.189" v="726" actId="1076"/>
          <ac:spMkLst>
            <pc:docMk/>
            <pc:sldMk cId="2784588264" sldId="284"/>
            <ac:spMk id="10" creationId="{C1D555C7-FBBB-4ADA-8B0C-E80FF90A2E58}"/>
          </ac:spMkLst>
        </pc:spChg>
        <pc:picChg chg="del">
          <ac:chgData name="Worthy, Charlotte" userId="S::charlotte.worthy@herefordshire.gov.uk::cbb7aa2e-502a-4bf6-acb1-edc16244a49e" providerId="AD" clId="Web-{DBF875C8-DFFB-40B4-B428-88C79C986B8F}" dt="2021-05-26T08:29:19.733" v="0"/>
          <ac:picMkLst>
            <pc:docMk/>
            <pc:sldMk cId="2784588264" sldId="284"/>
            <ac:picMk id="6" creationId="{76ADAA50-8329-441B-BC1A-0126D2C8722C}"/>
          </ac:picMkLst>
        </pc:picChg>
      </pc:sldChg>
      <pc:sldChg chg="modSp">
        <pc:chgData name="Worthy, Charlotte" userId="S::charlotte.worthy@herefordshire.gov.uk::cbb7aa2e-502a-4bf6-acb1-edc16244a49e" providerId="AD" clId="Web-{DBF875C8-DFFB-40B4-B428-88C79C986B8F}" dt="2021-05-26T08:30:27.078" v="3" actId="20577"/>
        <pc:sldMkLst>
          <pc:docMk/>
          <pc:sldMk cId="3332385539" sldId="294"/>
        </pc:sldMkLst>
        <pc:spChg chg="mod">
          <ac:chgData name="Worthy, Charlotte" userId="S::charlotte.worthy@herefordshire.gov.uk::cbb7aa2e-502a-4bf6-acb1-edc16244a49e" providerId="AD" clId="Web-{DBF875C8-DFFB-40B4-B428-88C79C986B8F}" dt="2021-05-26T08:30:27.078" v="3" actId="20577"/>
          <ac:spMkLst>
            <pc:docMk/>
            <pc:sldMk cId="3332385539" sldId="294"/>
            <ac:spMk id="3" creationId="{406B6428-C9F8-4A46-B301-363B26A22D4C}"/>
          </ac:spMkLst>
        </pc:spChg>
      </pc:sldChg>
      <pc:sldChg chg="addCm">
        <pc:chgData name="Worthy, Charlotte" userId="S::charlotte.worthy@herefordshire.gov.uk::cbb7aa2e-502a-4bf6-acb1-edc16244a49e" providerId="AD" clId="Web-{DBF875C8-DFFB-40B4-B428-88C79C986B8F}" dt="2021-05-26T09:08:40.698" v="970"/>
        <pc:sldMkLst>
          <pc:docMk/>
          <pc:sldMk cId="3180172007" sldId="305"/>
        </pc:sldMkLst>
      </pc:sldChg>
      <pc:sldChg chg="addCm">
        <pc:chgData name="Worthy, Charlotte" userId="S::charlotte.worthy@herefordshire.gov.uk::cbb7aa2e-502a-4bf6-acb1-edc16244a49e" providerId="AD" clId="Web-{DBF875C8-DFFB-40B4-B428-88C79C986B8F}" dt="2021-05-26T08:59:06.356" v="699"/>
        <pc:sldMkLst>
          <pc:docMk/>
          <pc:sldMk cId="4022751691" sldId="309"/>
        </pc:sldMkLst>
      </pc:sldChg>
    </pc:docChg>
  </pc:docChgLst>
  <pc:docChgLst>
    <pc:chgData name="Worthy, Charlotte" userId="S::charlotte.worthy@herefordshire.gov.uk::cbb7aa2e-502a-4bf6-acb1-edc16244a49e" providerId="AD" clId="Web-{70BDF5B0-7DF3-4382-97DA-3FC3A0BC1F1F}"/>
    <pc:docChg chg="delSld modSld">
      <pc:chgData name="Worthy, Charlotte" userId="S::charlotte.worthy@herefordshire.gov.uk::cbb7aa2e-502a-4bf6-acb1-edc16244a49e" providerId="AD" clId="Web-{70BDF5B0-7DF3-4382-97DA-3FC3A0BC1F1F}" dt="2021-05-26T11:01:26.421" v="3063"/>
      <pc:docMkLst>
        <pc:docMk/>
      </pc:docMkLst>
      <pc:sldChg chg="delCm modNotes">
        <pc:chgData name="Worthy, Charlotte" userId="S::charlotte.worthy@herefordshire.gov.uk::cbb7aa2e-502a-4bf6-acb1-edc16244a49e" providerId="AD" clId="Web-{70BDF5B0-7DF3-4382-97DA-3FC3A0BC1F1F}" dt="2021-05-26T10:45:53.819" v="2374"/>
        <pc:sldMkLst>
          <pc:docMk/>
          <pc:sldMk cId="1370001625" sldId="257"/>
        </pc:sldMkLst>
      </pc:sldChg>
      <pc:sldChg chg="modSp modNotes">
        <pc:chgData name="Worthy, Charlotte" userId="S::charlotte.worthy@herefordshire.gov.uk::cbb7aa2e-502a-4bf6-acb1-edc16244a49e" providerId="AD" clId="Web-{70BDF5B0-7DF3-4382-97DA-3FC3A0BC1F1F}" dt="2021-05-26T11:01:26.421" v="3063"/>
        <pc:sldMkLst>
          <pc:docMk/>
          <pc:sldMk cId="608578038" sldId="261"/>
        </pc:sldMkLst>
        <pc:spChg chg="mod">
          <ac:chgData name="Worthy, Charlotte" userId="S::charlotte.worthy@herefordshire.gov.uk::cbb7aa2e-502a-4bf6-acb1-edc16244a49e" providerId="AD" clId="Web-{70BDF5B0-7DF3-4382-97DA-3FC3A0BC1F1F}" dt="2021-05-26T10:56:36.242" v="2633" actId="20577"/>
          <ac:spMkLst>
            <pc:docMk/>
            <pc:sldMk cId="608578038" sldId="261"/>
            <ac:spMk id="4" creationId="{00000000-0000-0000-0000-000000000000}"/>
          </ac:spMkLst>
        </pc:spChg>
      </pc:sldChg>
      <pc:sldChg chg="delCm">
        <pc:chgData name="Worthy, Charlotte" userId="S::charlotte.worthy@herefordshire.gov.uk::cbb7aa2e-502a-4bf6-acb1-edc16244a49e" providerId="AD" clId="Web-{70BDF5B0-7DF3-4382-97DA-3FC3A0BC1F1F}" dt="2021-05-26T10:45:59.804" v="2375"/>
        <pc:sldMkLst>
          <pc:docMk/>
          <pc:sldMk cId="1484047762" sldId="268"/>
        </pc:sldMkLst>
      </pc:sldChg>
      <pc:sldChg chg="modNotes">
        <pc:chgData name="Worthy, Charlotte" userId="S::charlotte.worthy@herefordshire.gov.uk::cbb7aa2e-502a-4bf6-acb1-edc16244a49e" providerId="AD" clId="Web-{70BDF5B0-7DF3-4382-97DA-3FC3A0BC1F1F}" dt="2021-05-26T10:51:50.516" v="2411"/>
        <pc:sldMkLst>
          <pc:docMk/>
          <pc:sldMk cId="844897117" sldId="274"/>
        </pc:sldMkLst>
      </pc:sldChg>
      <pc:sldChg chg="addSp delSp modSp modNotes">
        <pc:chgData name="Worthy, Charlotte" userId="S::charlotte.worthy@herefordshire.gov.uk::cbb7aa2e-502a-4bf6-acb1-edc16244a49e" providerId="AD" clId="Web-{70BDF5B0-7DF3-4382-97DA-3FC3A0BC1F1F}" dt="2021-05-26T10:53:28.019" v="2529"/>
        <pc:sldMkLst>
          <pc:docMk/>
          <pc:sldMk cId="3658860094" sldId="275"/>
        </pc:sldMkLst>
        <pc:spChg chg="mod">
          <ac:chgData name="Worthy, Charlotte" userId="S::charlotte.worthy@herefordshire.gov.uk::cbb7aa2e-502a-4bf6-acb1-edc16244a49e" providerId="AD" clId="Web-{70BDF5B0-7DF3-4382-97DA-3FC3A0BC1F1F}" dt="2021-05-26T10:29:07.778" v="1684" actId="14100"/>
          <ac:spMkLst>
            <pc:docMk/>
            <pc:sldMk cId="3658860094" sldId="275"/>
            <ac:spMk id="2" creationId="{00000000-0000-0000-0000-000000000000}"/>
          </ac:spMkLst>
        </pc:spChg>
        <pc:spChg chg="mod">
          <ac:chgData name="Worthy, Charlotte" userId="S::charlotte.worthy@herefordshire.gov.uk::cbb7aa2e-502a-4bf6-acb1-edc16244a49e" providerId="AD" clId="Web-{70BDF5B0-7DF3-4382-97DA-3FC3A0BC1F1F}" dt="2021-05-26T10:38:05.323" v="1971" actId="1076"/>
          <ac:spMkLst>
            <pc:docMk/>
            <pc:sldMk cId="3658860094" sldId="275"/>
            <ac:spMk id="3" creationId="{00000000-0000-0000-0000-000000000000}"/>
          </ac:spMkLst>
        </pc:spChg>
        <pc:spChg chg="add del mod">
          <ac:chgData name="Worthy, Charlotte" userId="S::charlotte.worthy@herefordshire.gov.uk::cbb7aa2e-502a-4bf6-acb1-edc16244a49e" providerId="AD" clId="Web-{70BDF5B0-7DF3-4382-97DA-3FC3A0BC1F1F}" dt="2021-05-26T10:36:31.461" v="1960"/>
          <ac:spMkLst>
            <pc:docMk/>
            <pc:sldMk cId="3658860094" sldId="275"/>
            <ac:spMk id="4" creationId="{8330C832-96C0-4B88-AD6A-CD6BB1B1BCE9}"/>
          </ac:spMkLst>
        </pc:spChg>
        <pc:spChg chg="add mod">
          <ac:chgData name="Worthy, Charlotte" userId="S::charlotte.worthy@herefordshire.gov.uk::cbb7aa2e-502a-4bf6-acb1-edc16244a49e" providerId="AD" clId="Web-{70BDF5B0-7DF3-4382-97DA-3FC3A0BC1F1F}" dt="2021-05-26T10:37:14.665" v="1965" actId="14100"/>
          <ac:spMkLst>
            <pc:docMk/>
            <pc:sldMk cId="3658860094" sldId="275"/>
            <ac:spMk id="5" creationId="{55A2C4C1-C0CF-4FE2-A417-EFB31FED55B5}"/>
          </ac:spMkLst>
        </pc:spChg>
      </pc:sldChg>
      <pc:sldChg chg="modSp del">
        <pc:chgData name="Worthy, Charlotte" userId="S::charlotte.worthy@herefordshire.gov.uk::cbb7aa2e-502a-4bf6-acb1-edc16244a49e" providerId="AD" clId="Web-{70BDF5B0-7DF3-4382-97DA-3FC3A0BC1F1F}" dt="2021-05-26T10:37:50.620" v="1970"/>
        <pc:sldMkLst>
          <pc:docMk/>
          <pc:sldMk cId="235414651" sldId="276"/>
        </pc:sldMkLst>
        <pc:spChg chg="mod">
          <ac:chgData name="Worthy, Charlotte" userId="S::charlotte.worthy@herefordshire.gov.uk::cbb7aa2e-502a-4bf6-acb1-edc16244a49e" providerId="AD" clId="Web-{70BDF5B0-7DF3-4382-97DA-3FC3A0BC1F1F}" dt="2021-05-26T10:35:16.600" v="1940" actId="20577"/>
          <ac:spMkLst>
            <pc:docMk/>
            <pc:sldMk cId="235414651" sldId="276"/>
            <ac:spMk id="3" creationId="{00000000-0000-0000-0000-000000000000}"/>
          </ac:spMkLst>
        </pc:spChg>
      </pc:sldChg>
      <pc:sldChg chg="modSp delCm modNotes">
        <pc:chgData name="Worthy, Charlotte" userId="S::charlotte.worthy@herefordshire.gov.uk::cbb7aa2e-502a-4bf6-acb1-edc16244a49e" providerId="AD" clId="Web-{70BDF5B0-7DF3-4382-97DA-3FC3A0BC1F1F}" dt="2021-05-26T09:52:37.769" v="406" actId="20577"/>
        <pc:sldMkLst>
          <pc:docMk/>
          <pc:sldMk cId="2208357052" sldId="281"/>
        </pc:sldMkLst>
        <pc:spChg chg="mod">
          <ac:chgData name="Worthy, Charlotte" userId="S::charlotte.worthy@herefordshire.gov.uk::cbb7aa2e-502a-4bf6-acb1-edc16244a49e" providerId="AD" clId="Web-{70BDF5B0-7DF3-4382-97DA-3FC3A0BC1F1F}" dt="2021-05-26T09:52:37.769" v="406" actId="20577"/>
          <ac:spMkLst>
            <pc:docMk/>
            <pc:sldMk cId="2208357052" sldId="281"/>
            <ac:spMk id="2" creationId="{00000000-0000-0000-0000-000000000000}"/>
          </ac:spMkLst>
        </pc:spChg>
        <pc:picChg chg="mod">
          <ac:chgData name="Worthy, Charlotte" userId="S::charlotte.worthy@herefordshire.gov.uk::cbb7aa2e-502a-4bf6-acb1-edc16244a49e" providerId="AD" clId="Web-{70BDF5B0-7DF3-4382-97DA-3FC3A0BC1F1F}" dt="2021-05-26T09:49:12.342" v="388" actId="1076"/>
          <ac:picMkLst>
            <pc:docMk/>
            <pc:sldMk cId="2208357052" sldId="281"/>
            <ac:picMk id="4" creationId="{A2B93608-4807-4B1C-99FA-C711F6442F5D}"/>
          </ac:picMkLst>
        </pc:picChg>
      </pc:sldChg>
      <pc:sldChg chg="addSp delSp modSp">
        <pc:chgData name="Worthy, Charlotte" userId="S::charlotte.worthy@herefordshire.gov.uk::cbb7aa2e-502a-4bf6-acb1-edc16244a49e" providerId="AD" clId="Web-{70BDF5B0-7DF3-4382-97DA-3FC3A0BC1F1F}" dt="2021-05-26T10:22:55.237" v="1595" actId="14100"/>
        <pc:sldMkLst>
          <pc:docMk/>
          <pc:sldMk cId="2784588264" sldId="284"/>
        </pc:sldMkLst>
        <pc:picChg chg="mod">
          <ac:chgData name="Worthy, Charlotte" userId="S::charlotte.worthy@herefordshire.gov.uk::cbb7aa2e-502a-4bf6-acb1-edc16244a49e" providerId="AD" clId="Web-{70BDF5B0-7DF3-4382-97DA-3FC3A0BC1F1F}" dt="2021-05-26T10:22:55.237" v="1595" actId="14100"/>
          <ac:picMkLst>
            <pc:docMk/>
            <pc:sldMk cId="2784588264" sldId="284"/>
            <ac:picMk id="4" creationId="{56F151F0-3F9F-4F7C-9EDE-4FD77A163B08}"/>
          </ac:picMkLst>
        </pc:picChg>
        <pc:picChg chg="del">
          <ac:chgData name="Worthy, Charlotte" userId="S::charlotte.worthy@herefordshire.gov.uk::cbb7aa2e-502a-4bf6-acb1-edc16244a49e" providerId="AD" clId="Web-{70BDF5B0-7DF3-4382-97DA-3FC3A0BC1F1F}" dt="2021-05-26T10:20:31.046" v="1588"/>
          <ac:picMkLst>
            <pc:docMk/>
            <pc:sldMk cId="2784588264" sldId="284"/>
            <ac:picMk id="5" creationId="{00000000-0000-0000-0000-000000000000}"/>
          </ac:picMkLst>
        </pc:picChg>
        <pc:picChg chg="add mod">
          <ac:chgData name="Worthy, Charlotte" userId="S::charlotte.worthy@herefordshire.gov.uk::cbb7aa2e-502a-4bf6-acb1-edc16244a49e" providerId="AD" clId="Web-{70BDF5B0-7DF3-4382-97DA-3FC3A0BC1F1F}" dt="2021-05-26T10:22:23.986" v="1593" actId="1076"/>
          <ac:picMkLst>
            <pc:docMk/>
            <pc:sldMk cId="2784588264" sldId="284"/>
            <ac:picMk id="6" creationId="{2F4B9B62-F138-477B-82DC-28A887091631}"/>
          </ac:picMkLst>
        </pc:picChg>
      </pc:sldChg>
      <pc:sldChg chg="modSp">
        <pc:chgData name="Worthy, Charlotte" userId="S::charlotte.worthy@herefordshire.gov.uk::cbb7aa2e-502a-4bf6-acb1-edc16244a49e" providerId="AD" clId="Web-{70BDF5B0-7DF3-4382-97DA-3FC3A0BC1F1F}" dt="2021-05-26T10:24:05.348" v="1602" actId="14100"/>
        <pc:sldMkLst>
          <pc:docMk/>
          <pc:sldMk cId="1558901831" sldId="301"/>
        </pc:sldMkLst>
        <pc:spChg chg="mod">
          <ac:chgData name="Worthy, Charlotte" userId="S::charlotte.worthy@herefordshire.gov.uk::cbb7aa2e-502a-4bf6-acb1-edc16244a49e" providerId="AD" clId="Web-{70BDF5B0-7DF3-4382-97DA-3FC3A0BC1F1F}" dt="2021-05-26T10:24:01.989" v="1601" actId="1076"/>
          <ac:spMkLst>
            <pc:docMk/>
            <pc:sldMk cId="1558901831" sldId="301"/>
            <ac:spMk id="2" creationId="{00000000-0000-0000-0000-000000000000}"/>
          </ac:spMkLst>
        </pc:spChg>
        <pc:spChg chg="mod">
          <ac:chgData name="Worthy, Charlotte" userId="S::charlotte.worthy@herefordshire.gov.uk::cbb7aa2e-502a-4bf6-acb1-edc16244a49e" providerId="AD" clId="Web-{70BDF5B0-7DF3-4382-97DA-3FC3A0BC1F1F}" dt="2021-05-26T10:24:05.348" v="1602" actId="14100"/>
          <ac:spMkLst>
            <pc:docMk/>
            <pc:sldMk cId="1558901831" sldId="301"/>
            <ac:spMk id="3" creationId="{00000000-0000-0000-0000-000000000000}"/>
          </ac:spMkLst>
        </pc:spChg>
      </pc:sldChg>
      <pc:sldChg chg="addCm delCm">
        <pc:chgData name="Worthy, Charlotte" userId="S::charlotte.worthy@herefordshire.gov.uk::cbb7aa2e-502a-4bf6-acb1-edc16244a49e" providerId="AD" clId="Web-{70BDF5B0-7DF3-4382-97DA-3FC3A0BC1F1F}" dt="2021-05-26T10:44:34.911" v="2368"/>
        <pc:sldMkLst>
          <pc:docMk/>
          <pc:sldMk cId="2317664190" sldId="308"/>
        </pc:sldMkLst>
      </pc:sldChg>
      <pc:sldChg chg="addSp delSp modSp addAnim modAnim delCm modNotes">
        <pc:chgData name="Worthy, Charlotte" userId="S::charlotte.worthy@herefordshire.gov.uk::cbb7aa2e-502a-4bf6-acb1-edc16244a49e" providerId="AD" clId="Web-{70BDF5B0-7DF3-4382-97DA-3FC3A0BC1F1F}" dt="2021-05-26T10:20:27.718" v="1587"/>
        <pc:sldMkLst>
          <pc:docMk/>
          <pc:sldMk cId="4022751691" sldId="309"/>
        </pc:sldMkLst>
        <pc:spChg chg="mod">
          <ac:chgData name="Worthy, Charlotte" userId="S::charlotte.worthy@herefordshire.gov.uk::cbb7aa2e-502a-4bf6-acb1-edc16244a49e" providerId="AD" clId="Web-{70BDF5B0-7DF3-4382-97DA-3FC3A0BC1F1F}" dt="2021-05-26T10:14:29.787" v="1315" actId="20577"/>
          <ac:spMkLst>
            <pc:docMk/>
            <pc:sldMk cId="4022751691" sldId="309"/>
            <ac:spMk id="3" creationId="{00000000-0000-0000-0000-000000000000}"/>
          </ac:spMkLst>
        </pc:spChg>
        <pc:picChg chg="add del mod">
          <ac:chgData name="Worthy, Charlotte" userId="S::charlotte.worthy@herefordshire.gov.uk::cbb7aa2e-502a-4bf6-acb1-edc16244a49e" providerId="AD" clId="Web-{70BDF5B0-7DF3-4382-97DA-3FC3A0BC1F1F}" dt="2021-05-26T09:55:40.336" v="665"/>
          <ac:picMkLst>
            <pc:docMk/>
            <pc:sldMk cId="4022751691" sldId="309"/>
            <ac:picMk id="4" creationId="{DB4380C2-2FEA-4AB9-BC75-B80C37151584}"/>
          </ac:picMkLst>
        </pc:picChg>
        <pc:picChg chg="add mod">
          <ac:chgData name="Worthy, Charlotte" userId="S::charlotte.worthy@herefordshire.gov.uk::cbb7aa2e-502a-4bf6-acb1-edc16244a49e" providerId="AD" clId="Web-{70BDF5B0-7DF3-4382-97DA-3FC3A0BC1F1F}" dt="2021-05-26T10:09:23.498" v="1048" actId="1076"/>
          <ac:picMkLst>
            <pc:docMk/>
            <pc:sldMk cId="4022751691" sldId="309"/>
            <ac:picMk id="5" creationId="{40131908-781A-4CC4-8BF5-F0B060BB75C7}"/>
          </ac:picMkLst>
        </pc:picChg>
        <pc:cxnChg chg="add mod">
          <ac:chgData name="Worthy, Charlotte" userId="S::charlotte.worthy@herefordshire.gov.uk::cbb7aa2e-502a-4bf6-acb1-edc16244a49e" providerId="AD" clId="Web-{70BDF5B0-7DF3-4382-97DA-3FC3A0BC1F1F}" dt="2021-05-26T10:15:28.616" v="1322" actId="14100"/>
          <ac:cxnSpMkLst>
            <pc:docMk/>
            <pc:sldMk cId="4022751691" sldId="309"/>
            <ac:cxnSpMk id="6" creationId="{B1147C6E-7F89-4474-BCE1-50F64438E923}"/>
          </ac:cxnSpMkLst>
        </pc:cxnChg>
      </pc:sldChg>
    </pc:docChg>
  </pc:docChgLst>
  <pc:docChgLst>
    <pc:chgData name="Worthy, Charlotte" userId="S::charlotte.worthy@herefordshire.gov.uk::cbb7aa2e-502a-4bf6-acb1-edc16244a49e" providerId="AD" clId="Web-{418B449B-9A98-43A0-87DB-28F185D674D0}"/>
    <pc:docChg chg="modSld sldOrd">
      <pc:chgData name="Worthy, Charlotte" userId="S::charlotte.worthy@herefordshire.gov.uk::cbb7aa2e-502a-4bf6-acb1-edc16244a49e" providerId="AD" clId="Web-{418B449B-9A98-43A0-87DB-28F185D674D0}" dt="2021-05-26T09:34:18.832" v="21" actId="20577"/>
      <pc:docMkLst>
        <pc:docMk/>
      </pc:docMkLst>
      <pc:sldChg chg="modSp ord">
        <pc:chgData name="Worthy, Charlotte" userId="S::charlotte.worthy@herefordshire.gov.uk::cbb7aa2e-502a-4bf6-acb1-edc16244a49e" providerId="AD" clId="Web-{418B449B-9A98-43A0-87DB-28F185D674D0}" dt="2021-05-26T09:34:00.738" v="18" actId="1076"/>
        <pc:sldMkLst>
          <pc:docMk/>
          <pc:sldMk cId="2208357052" sldId="281"/>
        </pc:sldMkLst>
        <pc:spChg chg="mod">
          <ac:chgData name="Worthy, Charlotte" userId="S::charlotte.worthy@herefordshire.gov.uk::cbb7aa2e-502a-4bf6-acb1-edc16244a49e" providerId="AD" clId="Web-{418B449B-9A98-43A0-87DB-28F185D674D0}" dt="2021-05-26T09:33:25.628" v="14" actId="20577"/>
          <ac:spMkLst>
            <pc:docMk/>
            <pc:sldMk cId="2208357052" sldId="281"/>
            <ac:spMk id="2" creationId="{00000000-0000-0000-0000-000000000000}"/>
          </ac:spMkLst>
        </pc:spChg>
        <pc:picChg chg="mod modCrop">
          <ac:chgData name="Worthy, Charlotte" userId="S::charlotte.worthy@herefordshire.gov.uk::cbb7aa2e-502a-4bf6-acb1-edc16244a49e" providerId="AD" clId="Web-{418B449B-9A98-43A0-87DB-28F185D674D0}" dt="2021-05-26T09:34:00.738" v="18" actId="1076"/>
          <ac:picMkLst>
            <pc:docMk/>
            <pc:sldMk cId="2208357052" sldId="281"/>
            <ac:picMk id="4" creationId="{A2B93608-4807-4B1C-99FA-C711F6442F5D}"/>
          </ac:picMkLst>
        </pc:picChg>
      </pc:sldChg>
      <pc:sldChg chg="modSp">
        <pc:chgData name="Worthy, Charlotte" userId="S::charlotte.worthy@herefordshire.gov.uk::cbb7aa2e-502a-4bf6-acb1-edc16244a49e" providerId="AD" clId="Web-{418B449B-9A98-43A0-87DB-28F185D674D0}" dt="2021-05-26T09:34:18.832" v="21" actId="20577"/>
        <pc:sldMkLst>
          <pc:docMk/>
          <pc:sldMk cId="4022751691" sldId="309"/>
        </pc:sldMkLst>
        <pc:spChg chg="mod">
          <ac:chgData name="Worthy, Charlotte" userId="S::charlotte.worthy@herefordshire.gov.uk::cbb7aa2e-502a-4bf6-acb1-edc16244a49e" providerId="AD" clId="Web-{418B449B-9A98-43A0-87DB-28F185D674D0}" dt="2021-05-26T09:34:18.832" v="21" actId="20577"/>
          <ac:spMkLst>
            <pc:docMk/>
            <pc:sldMk cId="4022751691" sldId="309"/>
            <ac:spMk id="3" creationId="{00000000-0000-0000-0000-000000000000}"/>
          </ac:spMkLst>
        </pc:spChg>
      </pc:sldChg>
    </pc:docChg>
  </pc:docChgLst>
  <pc:docChgLst>
    <pc:chgData name="Worthy, Charlotte" userId="S::charlotte.worthy@herefordshire.gov.uk::cbb7aa2e-502a-4bf6-acb1-edc16244a49e" providerId="AD" clId="Web-{12F00B47-79DF-4D75-AEF3-DA672F10A413}"/>
    <pc:docChg chg="modSld">
      <pc:chgData name="Worthy, Charlotte" userId="S::charlotte.worthy@herefordshire.gov.uk::cbb7aa2e-502a-4bf6-acb1-edc16244a49e" providerId="AD" clId="Web-{12F00B47-79DF-4D75-AEF3-DA672F10A413}" dt="2021-11-24T22:26:48.306" v="190"/>
      <pc:docMkLst>
        <pc:docMk/>
      </pc:docMkLst>
      <pc:sldChg chg="addCm">
        <pc:chgData name="Worthy, Charlotte" userId="S::charlotte.worthy@herefordshire.gov.uk::cbb7aa2e-502a-4bf6-acb1-edc16244a49e" providerId="AD" clId="Web-{12F00B47-79DF-4D75-AEF3-DA672F10A413}" dt="2021-11-24T22:07:39.847" v="2"/>
        <pc:sldMkLst>
          <pc:docMk/>
          <pc:sldMk cId="554244028" sldId="350"/>
        </pc:sldMkLst>
      </pc:sldChg>
      <pc:sldChg chg="modSp">
        <pc:chgData name="Worthy, Charlotte" userId="S::charlotte.worthy@herefordshire.gov.uk::cbb7aa2e-502a-4bf6-acb1-edc16244a49e" providerId="AD" clId="Web-{12F00B47-79DF-4D75-AEF3-DA672F10A413}" dt="2021-11-24T22:22:52.674" v="187" actId="1076"/>
        <pc:sldMkLst>
          <pc:docMk/>
          <pc:sldMk cId="2540460717" sldId="408"/>
        </pc:sldMkLst>
        <pc:spChg chg="mod">
          <ac:chgData name="Worthy, Charlotte" userId="S::charlotte.worthy@herefordshire.gov.uk::cbb7aa2e-502a-4bf6-acb1-edc16244a49e" providerId="AD" clId="Web-{12F00B47-79DF-4D75-AEF3-DA672F10A413}" dt="2021-11-24T22:22:52.674" v="187" actId="1076"/>
          <ac:spMkLst>
            <pc:docMk/>
            <pc:sldMk cId="2540460717" sldId="408"/>
            <ac:spMk id="8" creationId="{00000000-0000-0000-0000-000000000000}"/>
          </ac:spMkLst>
        </pc:spChg>
        <pc:spChg chg="mod">
          <ac:chgData name="Worthy, Charlotte" userId="S::charlotte.worthy@herefordshire.gov.uk::cbb7aa2e-502a-4bf6-acb1-edc16244a49e" providerId="AD" clId="Web-{12F00B47-79DF-4D75-AEF3-DA672F10A413}" dt="2021-11-24T22:18:04.525" v="131" actId="20577"/>
          <ac:spMkLst>
            <pc:docMk/>
            <pc:sldMk cId="2540460717" sldId="408"/>
            <ac:spMk id="9" creationId="{00000000-0000-0000-0000-000000000000}"/>
          </ac:spMkLst>
        </pc:spChg>
        <pc:spChg chg="mod">
          <ac:chgData name="Worthy, Charlotte" userId="S::charlotte.worthy@herefordshire.gov.uk::cbb7aa2e-502a-4bf6-acb1-edc16244a49e" providerId="AD" clId="Web-{12F00B47-79DF-4D75-AEF3-DA672F10A413}" dt="2021-11-24T22:17:53.525" v="130" actId="20577"/>
          <ac:spMkLst>
            <pc:docMk/>
            <pc:sldMk cId="2540460717" sldId="408"/>
            <ac:spMk id="10" creationId="{00000000-0000-0000-0000-000000000000}"/>
          </ac:spMkLst>
        </pc:spChg>
        <pc:spChg chg="mod">
          <ac:chgData name="Worthy, Charlotte" userId="S::charlotte.worthy@herefordshire.gov.uk::cbb7aa2e-502a-4bf6-acb1-edc16244a49e" providerId="AD" clId="Web-{12F00B47-79DF-4D75-AEF3-DA672F10A413}" dt="2021-11-24T22:22:02.938" v="159" actId="14100"/>
          <ac:spMkLst>
            <pc:docMk/>
            <pc:sldMk cId="2540460717" sldId="408"/>
            <ac:spMk id="12" creationId="{00000000-0000-0000-0000-000000000000}"/>
          </ac:spMkLst>
        </pc:spChg>
      </pc:sldChg>
      <pc:sldChg chg="addCm">
        <pc:chgData name="Worthy, Charlotte" userId="S::charlotte.worthy@herefordshire.gov.uk::cbb7aa2e-502a-4bf6-acb1-edc16244a49e" providerId="AD" clId="Web-{12F00B47-79DF-4D75-AEF3-DA672F10A413}" dt="2021-11-24T22:05:06.312" v="0"/>
        <pc:sldMkLst>
          <pc:docMk/>
          <pc:sldMk cId="1126726299" sldId="426"/>
        </pc:sldMkLst>
      </pc:sldChg>
      <pc:sldChg chg="addCm">
        <pc:chgData name="Worthy, Charlotte" userId="S::charlotte.worthy@herefordshire.gov.uk::cbb7aa2e-502a-4bf6-acb1-edc16244a49e" providerId="AD" clId="Web-{12F00B47-79DF-4D75-AEF3-DA672F10A413}" dt="2021-11-24T22:05:40.078" v="1"/>
        <pc:sldMkLst>
          <pc:docMk/>
          <pc:sldMk cId="3241250982" sldId="434"/>
        </pc:sldMkLst>
      </pc:sldChg>
      <pc:sldChg chg="addCm delCm">
        <pc:chgData name="Worthy, Charlotte" userId="S::charlotte.worthy@herefordshire.gov.uk::cbb7aa2e-502a-4bf6-acb1-edc16244a49e" providerId="AD" clId="Web-{12F00B47-79DF-4D75-AEF3-DA672F10A413}" dt="2021-11-24T22:26:48.306" v="190"/>
        <pc:sldMkLst>
          <pc:docMk/>
          <pc:sldMk cId="2853480296" sldId="445"/>
        </pc:sldMkLst>
      </pc:sldChg>
    </pc:docChg>
  </pc:docChgLst>
  <pc:docChgLst>
    <pc:chgData name="Worthy, Charlotte" userId="S::charlotte.worthy@herefordshire.gov.uk::cbb7aa2e-502a-4bf6-acb1-edc16244a49e" providerId="AD" clId="Web-{8A3D1F4E-082F-44EF-8F6B-DFB3A0BB3689}"/>
    <pc:docChg chg="addSld modSld sldOrd">
      <pc:chgData name="Worthy, Charlotte" userId="S::charlotte.worthy@herefordshire.gov.uk::cbb7aa2e-502a-4bf6-acb1-edc16244a49e" providerId="AD" clId="Web-{8A3D1F4E-082F-44EF-8F6B-DFB3A0BB3689}" dt="2021-05-25T13:02:14.137" v="555" actId="20577"/>
      <pc:docMkLst>
        <pc:docMk/>
      </pc:docMkLst>
      <pc:sldChg chg="addSp delSp modSp mod modClrScheme chgLayout">
        <pc:chgData name="Worthy, Charlotte" userId="S::charlotte.worthy@herefordshire.gov.uk::cbb7aa2e-502a-4bf6-acb1-edc16244a49e" providerId="AD" clId="Web-{8A3D1F4E-082F-44EF-8F6B-DFB3A0BB3689}" dt="2021-05-25T12:56:49.957" v="307" actId="1076"/>
        <pc:sldMkLst>
          <pc:docMk/>
          <pc:sldMk cId="1407905311" sldId="262"/>
        </pc:sldMkLst>
        <pc:spChg chg="add del mod">
          <ac:chgData name="Worthy, Charlotte" userId="S::charlotte.worthy@herefordshire.gov.uk::cbb7aa2e-502a-4bf6-acb1-edc16244a49e" providerId="AD" clId="Web-{8A3D1F4E-082F-44EF-8F6B-DFB3A0BB3689}" dt="2021-05-25T12:55:50.581" v="299"/>
          <ac:spMkLst>
            <pc:docMk/>
            <pc:sldMk cId="1407905311" sldId="262"/>
            <ac:spMk id="3" creationId="{3C993E0F-10A2-4E19-882C-2977D09486FF}"/>
          </ac:spMkLst>
        </pc:spChg>
        <pc:spChg chg="mod">
          <ac:chgData name="Worthy, Charlotte" userId="S::charlotte.worthy@herefordshire.gov.uk::cbb7aa2e-502a-4bf6-acb1-edc16244a49e" providerId="AD" clId="Web-{8A3D1F4E-082F-44EF-8F6B-DFB3A0BB3689}" dt="2021-05-25T12:54:09.438" v="280" actId="14100"/>
          <ac:spMkLst>
            <pc:docMk/>
            <pc:sldMk cId="1407905311" sldId="262"/>
            <ac:spMk id="4" creationId="{00000000-0000-0000-0000-000000000000}"/>
          </ac:spMkLst>
        </pc:spChg>
        <pc:spChg chg="mod">
          <ac:chgData name="Worthy, Charlotte" userId="S::charlotte.worthy@herefordshire.gov.uk::cbb7aa2e-502a-4bf6-acb1-edc16244a49e" providerId="AD" clId="Web-{8A3D1F4E-082F-44EF-8F6B-DFB3A0BB3689}" dt="2021-05-25T12:56:49.957" v="307" actId="1076"/>
          <ac:spMkLst>
            <pc:docMk/>
            <pc:sldMk cId="1407905311" sldId="262"/>
            <ac:spMk id="5" creationId="{00000000-0000-0000-0000-000000000000}"/>
          </ac:spMkLst>
        </pc:spChg>
        <pc:spChg chg="del">
          <ac:chgData name="Worthy, Charlotte" userId="S::charlotte.worthy@herefordshire.gov.uk::cbb7aa2e-502a-4bf6-acb1-edc16244a49e" providerId="AD" clId="Web-{8A3D1F4E-082F-44EF-8F6B-DFB3A0BB3689}" dt="2021-05-25T12:55:34.440" v="294"/>
          <ac:spMkLst>
            <pc:docMk/>
            <pc:sldMk cId="1407905311" sldId="262"/>
            <ac:spMk id="6" creationId="{00000000-0000-0000-0000-000000000000}"/>
          </ac:spMkLst>
        </pc:spChg>
        <pc:spChg chg="add mod ord">
          <ac:chgData name="Worthy, Charlotte" userId="S::charlotte.worthy@herefordshire.gov.uk::cbb7aa2e-502a-4bf6-acb1-edc16244a49e" providerId="AD" clId="Web-{8A3D1F4E-082F-44EF-8F6B-DFB3A0BB3689}" dt="2021-05-25T12:56:29.785" v="304" actId="1076"/>
          <ac:spMkLst>
            <pc:docMk/>
            <pc:sldMk cId="1407905311" sldId="262"/>
            <ac:spMk id="8" creationId="{67B71C4C-17D1-4AB6-B049-B47AC3B7D0F9}"/>
          </ac:spMkLst>
        </pc:spChg>
        <pc:spChg chg="add mod ord">
          <ac:chgData name="Worthy, Charlotte" userId="S::charlotte.worthy@herefordshire.gov.uk::cbb7aa2e-502a-4bf6-acb1-edc16244a49e" providerId="AD" clId="Web-{8A3D1F4E-082F-44EF-8F6B-DFB3A0BB3689}" dt="2021-05-25T12:56:37.910" v="306" actId="14100"/>
          <ac:spMkLst>
            <pc:docMk/>
            <pc:sldMk cId="1407905311" sldId="262"/>
            <ac:spMk id="9" creationId="{FB42272B-25E3-4D04-87CB-A253DADB8AAA}"/>
          </ac:spMkLst>
        </pc:spChg>
        <pc:picChg chg="mod modCrop">
          <ac:chgData name="Worthy, Charlotte" userId="S::charlotte.worthy@herefordshire.gov.uk::cbb7aa2e-502a-4bf6-acb1-edc16244a49e" providerId="AD" clId="Web-{8A3D1F4E-082F-44EF-8F6B-DFB3A0BB3689}" dt="2021-05-25T12:53:37.624" v="276" actId="14100"/>
          <ac:picMkLst>
            <pc:docMk/>
            <pc:sldMk cId="1407905311" sldId="262"/>
            <ac:picMk id="2" creationId="{00000000-0000-0000-0000-000000000000}"/>
          </ac:picMkLst>
        </pc:picChg>
      </pc:sldChg>
      <pc:sldChg chg="modSp">
        <pc:chgData name="Worthy, Charlotte" userId="S::charlotte.worthy@herefordshire.gov.uk::cbb7aa2e-502a-4bf6-acb1-edc16244a49e" providerId="AD" clId="Web-{8A3D1F4E-082F-44EF-8F6B-DFB3A0BB3689}" dt="2021-05-25T12:39:44.370" v="5" actId="20577"/>
        <pc:sldMkLst>
          <pc:docMk/>
          <pc:sldMk cId="3658860094" sldId="275"/>
        </pc:sldMkLst>
        <pc:spChg chg="mod">
          <ac:chgData name="Worthy, Charlotte" userId="S::charlotte.worthy@herefordshire.gov.uk::cbb7aa2e-502a-4bf6-acb1-edc16244a49e" providerId="AD" clId="Web-{8A3D1F4E-082F-44EF-8F6B-DFB3A0BB3689}" dt="2021-05-25T12:39:44.370" v="5" actId="20577"/>
          <ac:spMkLst>
            <pc:docMk/>
            <pc:sldMk cId="3658860094" sldId="275"/>
            <ac:spMk id="3" creationId="{00000000-0000-0000-0000-000000000000}"/>
          </ac:spMkLst>
        </pc:spChg>
      </pc:sldChg>
      <pc:sldChg chg="ord addCm">
        <pc:chgData name="Worthy, Charlotte" userId="S::charlotte.worthy@herefordshire.gov.uk::cbb7aa2e-502a-4bf6-acb1-edc16244a49e" providerId="AD" clId="Web-{8A3D1F4E-082F-44EF-8F6B-DFB3A0BB3689}" dt="2021-05-25T12:41:18.341" v="7"/>
        <pc:sldMkLst>
          <pc:docMk/>
          <pc:sldMk cId="235414651" sldId="276"/>
        </pc:sldMkLst>
      </pc:sldChg>
      <pc:sldChg chg="modSp new mod modClrScheme chgLayout">
        <pc:chgData name="Worthy, Charlotte" userId="S::charlotte.worthy@herefordshire.gov.uk::cbb7aa2e-502a-4bf6-acb1-edc16244a49e" providerId="AD" clId="Web-{8A3D1F4E-082F-44EF-8F6B-DFB3A0BB3689}" dt="2021-05-25T12:42:27.530" v="13" actId="20577"/>
        <pc:sldMkLst>
          <pc:docMk/>
          <pc:sldMk cId="2586497338" sldId="298"/>
        </pc:sldMkLst>
        <pc:spChg chg="mod ord">
          <ac:chgData name="Worthy, Charlotte" userId="S::charlotte.worthy@herefordshire.gov.uk::cbb7aa2e-502a-4bf6-acb1-edc16244a49e" providerId="AD" clId="Web-{8A3D1F4E-082F-44EF-8F6B-DFB3A0BB3689}" dt="2021-05-25T12:42:27.530" v="13" actId="20577"/>
          <ac:spMkLst>
            <pc:docMk/>
            <pc:sldMk cId="2586497338" sldId="298"/>
            <ac:spMk id="2" creationId="{0457A171-A81F-466A-A141-BC88F9B0BF19}"/>
          </ac:spMkLst>
        </pc:spChg>
        <pc:spChg chg="mod ord">
          <ac:chgData name="Worthy, Charlotte" userId="S::charlotte.worthy@herefordshire.gov.uk::cbb7aa2e-502a-4bf6-acb1-edc16244a49e" providerId="AD" clId="Web-{8A3D1F4E-082F-44EF-8F6B-DFB3A0BB3689}" dt="2021-05-25T12:42:22.686" v="9"/>
          <ac:spMkLst>
            <pc:docMk/>
            <pc:sldMk cId="2586497338" sldId="298"/>
            <ac:spMk id="3" creationId="{F5B371AA-CABB-4AF6-A0AF-8816B6E0E7CC}"/>
          </ac:spMkLst>
        </pc:spChg>
      </pc:sldChg>
      <pc:sldChg chg="addSp modSp new mod ord modClrScheme chgLayout">
        <pc:chgData name="Worthy, Charlotte" userId="S::charlotte.worthy@herefordshire.gov.uk::cbb7aa2e-502a-4bf6-acb1-edc16244a49e" providerId="AD" clId="Web-{8A3D1F4E-082F-44EF-8F6B-DFB3A0BB3689}" dt="2021-05-25T12:44:14.986" v="58" actId="20577"/>
        <pc:sldMkLst>
          <pc:docMk/>
          <pc:sldMk cId="3108956046" sldId="299"/>
        </pc:sldMkLst>
        <pc:spChg chg="add mod">
          <ac:chgData name="Worthy, Charlotte" userId="S::charlotte.worthy@herefordshire.gov.uk::cbb7aa2e-502a-4bf6-acb1-edc16244a49e" providerId="AD" clId="Web-{8A3D1F4E-082F-44EF-8F6B-DFB3A0BB3689}" dt="2021-05-25T12:43:23.438" v="38" actId="20577"/>
          <ac:spMkLst>
            <pc:docMk/>
            <pc:sldMk cId="3108956046" sldId="299"/>
            <ac:spMk id="2" creationId="{F21FA449-9089-4D07-93E3-34AF370A2A4B}"/>
          </ac:spMkLst>
        </pc:spChg>
        <pc:spChg chg="add mod">
          <ac:chgData name="Worthy, Charlotte" userId="S::charlotte.worthy@herefordshire.gov.uk::cbb7aa2e-502a-4bf6-acb1-edc16244a49e" providerId="AD" clId="Web-{8A3D1F4E-082F-44EF-8F6B-DFB3A0BB3689}" dt="2021-05-25T12:44:14.986" v="58" actId="20577"/>
          <ac:spMkLst>
            <pc:docMk/>
            <pc:sldMk cId="3108956046" sldId="299"/>
            <ac:spMk id="3" creationId="{16D3D08D-7F70-4B9B-B7C6-76797B91DE64}"/>
          </ac:spMkLst>
        </pc:spChg>
      </pc:sldChg>
      <pc:sldChg chg="addSp delSp modSp new">
        <pc:chgData name="Worthy, Charlotte" userId="S::charlotte.worthy@herefordshire.gov.uk::cbb7aa2e-502a-4bf6-acb1-edc16244a49e" providerId="AD" clId="Web-{8A3D1F4E-082F-44EF-8F6B-DFB3A0BB3689}" dt="2021-05-25T13:02:14.137" v="555" actId="20577"/>
        <pc:sldMkLst>
          <pc:docMk/>
          <pc:sldMk cId="2484553455" sldId="300"/>
        </pc:sldMkLst>
        <pc:spChg chg="mod">
          <ac:chgData name="Worthy, Charlotte" userId="S::charlotte.worthy@herefordshire.gov.uk::cbb7aa2e-502a-4bf6-acb1-edc16244a49e" providerId="AD" clId="Web-{8A3D1F4E-082F-44EF-8F6B-DFB3A0BB3689}" dt="2021-05-25T12:57:10.020" v="315" actId="20577"/>
          <ac:spMkLst>
            <pc:docMk/>
            <pc:sldMk cId="2484553455" sldId="300"/>
            <ac:spMk id="2" creationId="{58AABE9B-0FDC-4AD2-B460-1AFD5C9B264B}"/>
          </ac:spMkLst>
        </pc:spChg>
        <pc:spChg chg="mod">
          <ac:chgData name="Worthy, Charlotte" userId="S::charlotte.worthy@herefordshire.gov.uk::cbb7aa2e-502a-4bf6-acb1-edc16244a49e" providerId="AD" clId="Web-{8A3D1F4E-082F-44EF-8F6B-DFB3A0BB3689}" dt="2021-05-25T13:02:14.137" v="555" actId="20577"/>
          <ac:spMkLst>
            <pc:docMk/>
            <pc:sldMk cId="2484553455" sldId="300"/>
            <ac:spMk id="3" creationId="{DE2021FC-B296-41EE-BE29-EBD9E3C7977D}"/>
          </ac:spMkLst>
        </pc:spChg>
        <pc:spChg chg="add del">
          <ac:chgData name="Worthy, Charlotte" userId="S::charlotte.worthy@herefordshire.gov.uk::cbb7aa2e-502a-4bf6-acb1-edc16244a49e" providerId="AD" clId="Web-{8A3D1F4E-082F-44EF-8F6B-DFB3A0BB3689}" dt="2021-05-25T12:57:58.396" v="317"/>
          <ac:spMkLst>
            <pc:docMk/>
            <pc:sldMk cId="2484553455" sldId="300"/>
            <ac:spMk id="4" creationId="{A50188E1-538A-41B0-9F33-EA398D4AC776}"/>
          </ac:spMkLst>
        </pc:spChg>
      </pc:sldChg>
    </pc:docChg>
  </pc:docChgLst>
  <pc:docChgLst>
    <pc:chgData name="Worthy, Charlotte" userId="S::charlotte.worthy@herefordshire.gov.uk::cbb7aa2e-502a-4bf6-acb1-edc16244a49e" providerId="AD" clId="Web-{F632A0B8-B3EE-4850-B3C7-8928BECAFBB2}"/>
    <pc:docChg chg="addSld delSld modSld sldOrd">
      <pc:chgData name="Worthy, Charlotte" userId="S::charlotte.worthy@herefordshire.gov.uk::cbb7aa2e-502a-4bf6-acb1-edc16244a49e" providerId="AD" clId="Web-{F632A0B8-B3EE-4850-B3C7-8928BECAFBB2}" dt="2021-05-20T23:10:25.168" v="310" actId="20577"/>
      <pc:docMkLst>
        <pc:docMk/>
      </pc:docMkLst>
      <pc:sldChg chg="addSp modSp addCm modCm">
        <pc:chgData name="Worthy, Charlotte" userId="S::charlotte.worthy@herefordshire.gov.uk::cbb7aa2e-502a-4bf6-acb1-edc16244a49e" providerId="AD" clId="Web-{F632A0B8-B3EE-4850-B3C7-8928BECAFBB2}" dt="2021-05-20T22:59:46.556" v="11"/>
        <pc:sldMkLst>
          <pc:docMk/>
          <pc:sldMk cId="1484047762" sldId="268"/>
        </pc:sldMkLst>
        <pc:spChg chg="add mod">
          <ac:chgData name="Worthy, Charlotte" userId="S::charlotte.worthy@herefordshire.gov.uk::cbb7aa2e-502a-4bf6-acb1-edc16244a49e" providerId="AD" clId="Web-{F632A0B8-B3EE-4850-B3C7-8928BECAFBB2}" dt="2021-05-20T22:58:44.726" v="7" actId="1076"/>
          <ac:spMkLst>
            <pc:docMk/>
            <pc:sldMk cId="1484047762" sldId="268"/>
            <ac:spMk id="3" creationId="{70AF2F48-63ED-41E8-BB07-383730D0EABD}"/>
          </ac:spMkLst>
        </pc:spChg>
        <pc:spChg chg="mod">
          <ac:chgData name="Worthy, Charlotte" userId="S::charlotte.worthy@herefordshire.gov.uk::cbb7aa2e-502a-4bf6-acb1-edc16244a49e" providerId="AD" clId="Web-{F632A0B8-B3EE-4850-B3C7-8928BECAFBB2}" dt="2021-05-20T22:59:23.868" v="10" actId="14100"/>
          <ac:spMkLst>
            <pc:docMk/>
            <pc:sldMk cId="1484047762" sldId="268"/>
            <ac:spMk id="12" creationId="{00000000-0000-0000-0000-000000000000}"/>
          </ac:spMkLst>
        </pc:spChg>
      </pc:sldChg>
      <pc:sldChg chg="modSp addCm modCm">
        <pc:chgData name="Worthy, Charlotte" userId="S::charlotte.worthy@herefordshire.gov.uk::cbb7aa2e-502a-4bf6-acb1-edc16244a49e" providerId="AD" clId="Web-{F632A0B8-B3EE-4850-B3C7-8928BECAFBB2}" dt="2021-05-20T23:09:10.572" v="290" actId="20577"/>
        <pc:sldMkLst>
          <pc:docMk/>
          <pc:sldMk cId="3138178387" sldId="273"/>
        </pc:sldMkLst>
        <pc:spChg chg="mod">
          <ac:chgData name="Worthy, Charlotte" userId="S::charlotte.worthy@herefordshire.gov.uk::cbb7aa2e-502a-4bf6-acb1-edc16244a49e" providerId="AD" clId="Web-{F632A0B8-B3EE-4850-B3C7-8928BECAFBB2}" dt="2021-05-20T23:09:10.572" v="290" actId="20577"/>
          <ac:spMkLst>
            <pc:docMk/>
            <pc:sldMk cId="3138178387" sldId="273"/>
            <ac:spMk id="3" creationId="{00000000-0000-0000-0000-000000000000}"/>
          </ac:spMkLst>
        </pc:spChg>
      </pc:sldChg>
      <pc:sldChg chg="modSp">
        <pc:chgData name="Worthy, Charlotte" userId="S::charlotte.worthy@herefordshire.gov.uk::cbb7aa2e-502a-4bf6-acb1-edc16244a49e" providerId="AD" clId="Web-{F632A0B8-B3EE-4850-B3C7-8928BECAFBB2}" dt="2021-05-20T23:10:25.168" v="310" actId="20577"/>
        <pc:sldMkLst>
          <pc:docMk/>
          <pc:sldMk cId="3658860094" sldId="275"/>
        </pc:sldMkLst>
        <pc:spChg chg="mod">
          <ac:chgData name="Worthy, Charlotte" userId="S::charlotte.worthy@herefordshire.gov.uk::cbb7aa2e-502a-4bf6-acb1-edc16244a49e" providerId="AD" clId="Web-{F632A0B8-B3EE-4850-B3C7-8928BECAFBB2}" dt="2021-05-20T23:10:25.168" v="310" actId="20577"/>
          <ac:spMkLst>
            <pc:docMk/>
            <pc:sldMk cId="3658860094" sldId="275"/>
            <ac:spMk id="3" creationId="{00000000-0000-0000-0000-000000000000}"/>
          </ac:spMkLst>
        </pc:spChg>
      </pc:sldChg>
      <pc:sldChg chg="addSp modSp">
        <pc:chgData name="Worthy, Charlotte" userId="S::charlotte.worthy@herefordshire.gov.uk::cbb7aa2e-502a-4bf6-acb1-edc16244a49e" providerId="AD" clId="Web-{F632A0B8-B3EE-4850-B3C7-8928BECAFBB2}" dt="2021-05-20T23:10:09.011" v="309" actId="20577"/>
        <pc:sldMkLst>
          <pc:docMk/>
          <pc:sldMk cId="235414651" sldId="276"/>
        </pc:sldMkLst>
        <pc:spChg chg="add mod">
          <ac:chgData name="Worthy, Charlotte" userId="S::charlotte.worthy@herefordshire.gov.uk::cbb7aa2e-502a-4bf6-acb1-edc16244a49e" providerId="AD" clId="Web-{F632A0B8-B3EE-4850-B3C7-8928BECAFBB2}" dt="2021-05-20T23:10:09.011" v="309" actId="20577"/>
          <ac:spMkLst>
            <pc:docMk/>
            <pc:sldMk cId="235414651" sldId="276"/>
            <ac:spMk id="4" creationId="{8E0A6374-62BF-4D0D-B5A3-8B4B44C79888}"/>
          </ac:spMkLst>
        </pc:spChg>
      </pc:sldChg>
      <pc:sldChg chg="del">
        <pc:chgData name="Worthy, Charlotte" userId="S::charlotte.worthy@herefordshire.gov.uk::cbb7aa2e-502a-4bf6-acb1-edc16244a49e" providerId="AD" clId="Web-{F632A0B8-B3EE-4850-B3C7-8928BECAFBB2}" dt="2021-05-20T23:07:33.272" v="257"/>
        <pc:sldMkLst>
          <pc:docMk/>
          <pc:sldMk cId="2383146474" sldId="280"/>
        </pc:sldMkLst>
      </pc:sldChg>
      <pc:sldChg chg="addSp delSp modSp">
        <pc:chgData name="Worthy, Charlotte" userId="S::charlotte.worthy@herefordshire.gov.uk::cbb7aa2e-502a-4bf6-acb1-edc16244a49e" providerId="AD" clId="Web-{F632A0B8-B3EE-4850-B3C7-8928BECAFBB2}" dt="2021-05-20T23:05:35.082" v="224" actId="1076"/>
        <pc:sldMkLst>
          <pc:docMk/>
          <pc:sldMk cId="2208357052" sldId="281"/>
        </pc:sldMkLst>
        <pc:spChg chg="del">
          <ac:chgData name="Worthy, Charlotte" userId="S::charlotte.worthy@herefordshire.gov.uk::cbb7aa2e-502a-4bf6-acb1-edc16244a49e" providerId="AD" clId="Web-{F632A0B8-B3EE-4850-B3C7-8928BECAFBB2}" dt="2021-05-20T23:05:19.206" v="220"/>
          <ac:spMkLst>
            <pc:docMk/>
            <pc:sldMk cId="2208357052" sldId="281"/>
            <ac:spMk id="3" creationId="{00000000-0000-0000-0000-000000000000}"/>
          </ac:spMkLst>
        </pc:spChg>
        <pc:spChg chg="add del mod">
          <ac:chgData name="Worthy, Charlotte" userId="S::charlotte.worthy@herefordshire.gov.uk::cbb7aa2e-502a-4bf6-acb1-edc16244a49e" providerId="AD" clId="Web-{F632A0B8-B3EE-4850-B3C7-8928BECAFBB2}" dt="2021-05-20T23:05:28.629" v="223"/>
          <ac:spMkLst>
            <pc:docMk/>
            <pc:sldMk cId="2208357052" sldId="281"/>
            <ac:spMk id="5" creationId="{0CA499D8-6D8D-4841-8B91-83AA830ACDE1}"/>
          </ac:spMkLst>
        </pc:spChg>
        <pc:spChg chg="add mod">
          <ac:chgData name="Worthy, Charlotte" userId="S::charlotte.worthy@herefordshire.gov.uk::cbb7aa2e-502a-4bf6-acb1-edc16244a49e" providerId="AD" clId="Web-{F632A0B8-B3EE-4850-B3C7-8928BECAFBB2}" dt="2021-05-20T23:05:35.082" v="224" actId="1076"/>
          <ac:spMkLst>
            <pc:docMk/>
            <pc:sldMk cId="2208357052" sldId="281"/>
            <ac:spMk id="7" creationId="{E1E3D99E-1AA6-45BD-8873-C8571BF1ECE5}"/>
          </ac:spMkLst>
        </pc:spChg>
      </pc:sldChg>
      <pc:sldChg chg="del ord">
        <pc:chgData name="Worthy, Charlotte" userId="S::charlotte.worthy@herefordshire.gov.uk::cbb7aa2e-502a-4bf6-acb1-edc16244a49e" providerId="AD" clId="Web-{F632A0B8-B3EE-4850-B3C7-8928BECAFBB2}" dt="2021-05-20T23:05:43.473" v="225"/>
        <pc:sldMkLst>
          <pc:docMk/>
          <pc:sldMk cId="2555186982" sldId="287"/>
        </pc:sldMkLst>
      </pc:sldChg>
      <pc:sldChg chg="modSp add">
        <pc:chgData name="Worthy, Charlotte" userId="S::charlotte.worthy@herefordshire.gov.uk::cbb7aa2e-502a-4bf6-acb1-edc16244a49e" providerId="AD" clId="Web-{F632A0B8-B3EE-4850-B3C7-8928BECAFBB2}" dt="2021-05-20T23:04:10.595" v="218"/>
        <pc:sldMkLst>
          <pc:docMk/>
          <pc:sldMk cId="4078118694" sldId="290"/>
        </pc:sldMkLst>
        <pc:spChg chg="mod">
          <ac:chgData name="Worthy, Charlotte" userId="S::charlotte.worthy@herefordshire.gov.uk::cbb7aa2e-502a-4bf6-acb1-edc16244a49e" providerId="AD" clId="Web-{F632A0B8-B3EE-4850-B3C7-8928BECAFBB2}" dt="2021-05-20T23:04:10.595" v="218"/>
          <ac:spMkLst>
            <pc:docMk/>
            <pc:sldMk cId="4078118694" sldId="290"/>
            <ac:spMk id="2" creationId="{00000000-0000-0000-0000-000000000000}"/>
          </ac:spMkLst>
        </pc:spChg>
      </pc:sldChg>
      <pc:sldChg chg="modSp add">
        <pc:chgData name="Worthy, Charlotte" userId="S::charlotte.worthy@herefordshire.gov.uk::cbb7aa2e-502a-4bf6-acb1-edc16244a49e" providerId="AD" clId="Web-{F632A0B8-B3EE-4850-B3C7-8928BECAFBB2}" dt="2021-05-20T23:04:05.392" v="217"/>
        <pc:sldMkLst>
          <pc:docMk/>
          <pc:sldMk cId="850188433" sldId="291"/>
        </pc:sldMkLst>
        <pc:spChg chg="mod">
          <ac:chgData name="Worthy, Charlotte" userId="S::charlotte.worthy@herefordshire.gov.uk::cbb7aa2e-502a-4bf6-acb1-edc16244a49e" providerId="AD" clId="Web-{F632A0B8-B3EE-4850-B3C7-8928BECAFBB2}" dt="2021-05-20T23:04:05.392" v="217"/>
          <ac:spMkLst>
            <pc:docMk/>
            <pc:sldMk cId="850188433" sldId="291"/>
            <ac:spMk id="2" creationId="{00000000-0000-0000-0000-000000000000}"/>
          </ac:spMkLst>
        </pc:spChg>
      </pc:sldChg>
      <pc:sldChg chg="add del ord">
        <pc:chgData name="Worthy, Charlotte" userId="S::charlotte.worthy@herefordshire.gov.uk::cbb7aa2e-502a-4bf6-acb1-edc16244a49e" providerId="AD" clId="Web-{F632A0B8-B3EE-4850-B3C7-8928BECAFBB2}" dt="2021-05-20T22:59:49.962" v="12"/>
        <pc:sldMkLst>
          <pc:docMk/>
          <pc:sldMk cId="968505807" sldId="292"/>
        </pc:sldMkLst>
      </pc:sldChg>
      <pc:sldChg chg="addSp delSp modSp add addCm">
        <pc:chgData name="Worthy, Charlotte" userId="S::charlotte.worthy@herefordshire.gov.uk::cbb7aa2e-502a-4bf6-acb1-edc16244a49e" providerId="AD" clId="Web-{F632A0B8-B3EE-4850-B3C7-8928BECAFBB2}" dt="2021-05-20T23:04:01.689" v="216"/>
        <pc:sldMkLst>
          <pc:docMk/>
          <pc:sldMk cId="3521086790" sldId="293"/>
        </pc:sldMkLst>
        <pc:spChg chg="mod">
          <ac:chgData name="Worthy, Charlotte" userId="S::charlotte.worthy@herefordshire.gov.uk::cbb7aa2e-502a-4bf6-acb1-edc16244a49e" providerId="AD" clId="Web-{F632A0B8-B3EE-4850-B3C7-8928BECAFBB2}" dt="2021-05-20T23:04:01.689" v="216"/>
          <ac:spMkLst>
            <pc:docMk/>
            <pc:sldMk cId="3521086790" sldId="293"/>
            <ac:spMk id="2" creationId="{00000000-0000-0000-0000-000000000000}"/>
          </ac:spMkLst>
        </pc:spChg>
        <pc:spChg chg="add del mod">
          <ac:chgData name="Worthy, Charlotte" userId="S::charlotte.worthy@herefordshire.gov.uk::cbb7aa2e-502a-4bf6-acb1-edc16244a49e" providerId="AD" clId="Web-{F632A0B8-B3EE-4850-B3C7-8928BECAFBB2}" dt="2021-05-20T23:03:50.704" v="214"/>
          <ac:spMkLst>
            <pc:docMk/>
            <pc:sldMk cId="3521086790" sldId="293"/>
            <ac:spMk id="4" creationId="{C5988721-E80D-460A-89D9-7C86E5568B76}"/>
          </ac:spMkLst>
        </pc:spChg>
      </pc:sldChg>
      <pc:sldChg chg="modSp new ord">
        <pc:chgData name="Worthy, Charlotte" userId="S::charlotte.worthy@herefordshire.gov.uk::cbb7aa2e-502a-4bf6-acb1-edc16244a49e" providerId="AD" clId="Web-{F632A0B8-B3EE-4850-B3C7-8928BECAFBB2}" dt="2021-05-20T23:06:31.677" v="245" actId="20577"/>
        <pc:sldMkLst>
          <pc:docMk/>
          <pc:sldMk cId="3332385539" sldId="294"/>
        </pc:sldMkLst>
        <pc:spChg chg="mod">
          <ac:chgData name="Worthy, Charlotte" userId="S::charlotte.worthy@herefordshire.gov.uk::cbb7aa2e-502a-4bf6-acb1-edc16244a49e" providerId="AD" clId="Web-{F632A0B8-B3EE-4850-B3C7-8928BECAFBB2}" dt="2021-05-20T23:06:31.677" v="245" actId="20577"/>
          <ac:spMkLst>
            <pc:docMk/>
            <pc:sldMk cId="3332385539" sldId="294"/>
            <ac:spMk id="2" creationId="{FDF0F929-C3D5-4E8C-9091-11CD7648DA85}"/>
          </ac:spMkLst>
        </pc:spChg>
      </pc:sldChg>
      <pc:sldChg chg="modSp add replId">
        <pc:chgData name="Worthy, Charlotte" userId="S::charlotte.worthy@herefordshire.gov.uk::cbb7aa2e-502a-4bf6-acb1-edc16244a49e" providerId="AD" clId="Web-{F632A0B8-B3EE-4850-B3C7-8928BECAFBB2}" dt="2021-05-20T23:07:10.537" v="256" actId="20577"/>
        <pc:sldMkLst>
          <pc:docMk/>
          <pc:sldMk cId="1292106344" sldId="295"/>
        </pc:sldMkLst>
        <pc:spChg chg="mod">
          <ac:chgData name="Worthy, Charlotte" userId="S::charlotte.worthy@herefordshire.gov.uk::cbb7aa2e-502a-4bf6-acb1-edc16244a49e" providerId="AD" clId="Web-{F632A0B8-B3EE-4850-B3C7-8928BECAFBB2}" dt="2021-05-20T23:07:10.537" v="256" actId="20577"/>
          <ac:spMkLst>
            <pc:docMk/>
            <pc:sldMk cId="1292106344" sldId="295"/>
            <ac:spMk id="2" creationId="{FDF0F929-C3D5-4E8C-9091-11CD7648DA85}"/>
          </ac:spMkLst>
        </pc:spChg>
      </pc:sldChg>
    </pc:docChg>
  </pc:docChgLst>
  <pc:docChgLst>
    <pc:chgData name="Helm, Dave" userId="S::david.helm@herefordshire.gov.uk::947707e7-dd64-48f3-8d72-cfbb08f1cac9" providerId="AD" clId="Web-{B53E0C4B-4784-4033-B9F8-C8812CD8840D}"/>
    <pc:docChg chg="addSld delSld sldOrd">
      <pc:chgData name="Helm, Dave" userId="S::david.helm@herefordshire.gov.uk::947707e7-dd64-48f3-8d72-cfbb08f1cac9" providerId="AD" clId="Web-{B53E0C4B-4784-4033-B9F8-C8812CD8840D}" dt="2021-05-26T08:44:40.935" v="4"/>
      <pc:docMkLst>
        <pc:docMk/>
      </pc:docMkLst>
      <pc:sldChg chg="del">
        <pc:chgData name="Helm, Dave" userId="S::david.helm@herefordshire.gov.uk::947707e7-dd64-48f3-8d72-cfbb08f1cac9" providerId="AD" clId="Web-{B53E0C4B-4784-4033-B9F8-C8812CD8840D}" dt="2021-05-26T08:44:21.277" v="1"/>
        <pc:sldMkLst>
          <pc:docMk/>
          <pc:sldMk cId="2548942927" sldId="296"/>
        </pc:sldMkLst>
      </pc:sldChg>
      <pc:sldChg chg="add ord">
        <pc:chgData name="Helm, Dave" userId="S::david.helm@herefordshire.gov.uk::947707e7-dd64-48f3-8d72-cfbb08f1cac9" providerId="AD" clId="Web-{B53E0C4B-4784-4033-B9F8-C8812CD8840D}" dt="2021-05-26T08:44:40.935" v="4"/>
        <pc:sldMkLst>
          <pc:docMk/>
          <pc:sldMk cId="97865362" sldId="310"/>
        </pc:sldMkLst>
      </pc:sldChg>
    </pc:docChg>
  </pc:docChgLst>
  <pc:docChgLst>
    <pc:chgData name="Wilding, Richard" userId="S::richard.wilding@herefordshire.gov.uk::c1879233-da65-49bb-a8e0-9eb7898ea591" providerId="AD" clId="Web-{B9079CA7-9A01-A079-E2CE-042571E5334A}"/>
    <pc:docChg chg="modSld">
      <pc:chgData name="Wilding, Richard" userId="S::richard.wilding@herefordshire.gov.uk::c1879233-da65-49bb-a8e0-9eb7898ea591" providerId="AD" clId="Web-{B9079CA7-9A01-A079-E2CE-042571E5334A}" dt="2021-05-25T13:52:15.268" v="38"/>
      <pc:docMkLst>
        <pc:docMk/>
      </pc:docMkLst>
      <pc:sldChg chg="addSp delSp modSp addCm">
        <pc:chgData name="Wilding, Richard" userId="S::richard.wilding@herefordshire.gov.uk::c1879233-da65-49bb-a8e0-9eb7898ea591" providerId="AD" clId="Web-{B9079CA7-9A01-A079-E2CE-042571E5334A}" dt="2021-05-25T13:52:15.268" v="38"/>
        <pc:sldMkLst>
          <pc:docMk/>
          <pc:sldMk cId="2548942927" sldId="296"/>
        </pc:sldMkLst>
        <pc:spChg chg="mod">
          <ac:chgData name="Wilding, Richard" userId="S::richard.wilding@herefordshire.gov.uk::c1879233-da65-49bb-a8e0-9eb7898ea591" providerId="AD" clId="Web-{B9079CA7-9A01-A079-E2CE-042571E5334A}" dt="2021-05-25T13:49:00.591" v="31" actId="20577"/>
          <ac:spMkLst>
            <pc:docMk/>
            <pc:sldMk cId="2548942927" sldId="296"/>
            <ac:spMk id="17" creationId="{A06B4C0D-1842-49D4-8415-0753BA2D7D3D}"/>
          </ac:spMkLst>
        </pc:spChg>
        <pc:spChg chg="add del mod">
          <ac:chgData name="Wilding, Richard" userId="S::richard.wilding@herefordshire.gov.uk::c1879233-da65-49bb-a8e0-9eb7898ea591" providerId="AD" clId="Web-{B9079CA7-9A01-A079-E2CE-042571E5334A}" dt="2021-05-25T13:41:29.578" v="10"/>
          <ac:spMkLst>
            <pc:docMk/>
            <pc:sldMk cId="2548942927" sldId="296"/>
            <ac:spMk id="24" creationId="{0F7350F8-3BD1-4D6C-9E72-E7D5B385F703}"/>
          </ac:spMkLst>
        </pc:spChg>
        <pc:graphicFrameChg chg="mod modGraphic">
          <ac:chgData name="Wilding, Richard" userId="S::richard.wilding@herefordshire.gov.uk::c1879233-da65-49bb-a8e0-9eb7898ea591" providerId="AD" clId="Web-{B9079CA7-9A01-A079-E2CE-042571E5334A}" dt="2021-05-25T13:49:17.966" v="35"/>
          <ac:graphicFrameMkLst>
            <pc:docMk/>
            <pc:sldMk cId="2548942927" sldId="296"/>
            <ac:graphicFrameMk id="19" creationId="{51F0F5A4-24FC-4BEF-862E-B4F056229870}"/>
          </ac:graphicFrameMkLst>
        </pc:graphicFrameChg>
        <pc:picChg chg="del">
          <ac:chgData name="Wilding, Richard" userId="S::richard.wilding@herefordshire.gov.uk::c1879233-da65-49bb-a8e0-9eb7898ea591" providerId="AD" clId="Web-{B9079CA7-9A01-A079-E2CE-042571E5334A}" dt="2021-05-25T13:41:20.250" v="9"/>
          <ac:picMkLst>
            <pc:docMk/>
            <pc:sldMk cId="2548942927" sldId="296"/>
            <ac:picMk id="4" creationId="{EDEFA8FF-46F4-4E66-B378-F274830F9F74}"/>
          </ac:picMkLst>
        </pc:picChg>
        <pc:picChg chg="add del mod">
          <ac:chgData name="Wilding, Richard" userId="S::richard.wilding@herefordshire.gov.uk::c1879233-da65-49bb-a8e0-9eb7898ea591" providerId="AD" clId="Web-{B9079CA7-9A01-A079-E2CE-042571E5334A}" dt="2021-05-25T13:38:48.777" v="4"/>
          <ac:picMkLst>
            <pc:docMk/>
            <pc:sldMk cId="2548942927" sldId="296"/>
            <ac:picMk id="9" creationId="{37B1B707-4D70-4628-BE50-B25DED88C436}"/>
          </ac:picMkLst>
        </pc:picChg>
        <pc:picChg chg="add mod ord">
          <ac:chgData name="Wilding, Richard" userId="S::richard.wilding@herefordshire.gov.uk::c1879233-da65-49bb-a8e0-9eb7898ea591" providerId="AD" clId="Web-{B9079CA7-9A01-A079-E2CE-042571E5334A}" dt="2021-05-25T13:41:16.203" v="8"/>
          <ac:picMkLst>
            <pc:docMk/>
            <pc:sldMk cId="2548942927" sldId="296"/>
            <ac:picMk id="20" creationId="{BDCD25AE-B654-4F68-B639-8FB4BF630F26}"/>
          </ac:picMkLst>
        </pc:picChg>
        <pc:picChg chg="add del mod">
          <ac:chgData name="Wilding, Richard" userId="S::richard.wilding@herefordshire.gov.uk::c1879233-da65-49bb-a8e0-9eb7898ea591" providerId="AD" clId="Web-{B9079CA7-9A01-A079-E2CE-042571E5334A}" dt="2021-05-25T13:52:15.268" v="38"/>
          <ac:picMkLst>
            <pc:docMk/>
            <pc:sldMk cId="2548942927" sldId="296"/>
            <ac:picMk id="25" creationId="{B88263D1-7184-4663-A6F4-F7BB40AE4D58}"/>
          </ac:picMkLst>
        </pc:picChg>
      </pc:sldChg>
    </pc:docChg>
  </pc:docChgLst>
  <pc:docChgLst>
    <pc:chgData name="Wilson, Hannah" userId="S::hannah.wilson@herefordshire.gov.uk::990f4c18-96c8-4319-a19d-c342ac495636" providerId="AD" clId="Web-{B8BF673F-E53D-43F9-B0F6-E8807FB6308A}"/>
    <pc:docChg chg="">
      <pc:chgData name="Wilson, Hannah" userId="S::hannah.wilson@herefordshire.gov.uk::990f4c18-96c8-4319-a19d-c342ac495636" providerId="AD" clId="Web-{B8BF673F-E53D-43F9-B0F6-E8807FB6308A}" dt="2021-05-26T09:55:17.474" v="0"/>
      <pc:docMkLst>
        <pc:docMk/>
      </pc:docMkLst>
      <pc:sldChg chg="addCm">
        <pc:chgData name="Wilson, Hannah" userId="S::hannah.wilson@herefordshire.gov.uk::990f4c18-96c8-4319-a19d-c342ac495636" providerId="AD" clId="Web-{B8BF673F-E53D-43F9-B0F6-E8807FB6308A}" dt="2021-05-26T09:55:17.474" v="0"/>
        <pc:sldMkLst>
          <pc:docMk/>
          <pc:sldMk cId="1484047762" sldId="268"/>
        </pc:sldMkLst>
      </pc:sldChg>
    </pc:docChg>
  </pc:docChgLst>
  <pc:docChgLst>
    <pc:chgData name="Chandrasekara, Sakunthala" userId="S::saku.chandrasekara@herefordshire.gov.uk::a5300596-42b5-40fc-aae3-70e0f3eb1ca8" providerId="AD" clId="Web-{199622DC-5272-47EB-AD56-E926E8FF3639}"/>
    <pc:docChg chg="addSld delSld modSld">
      <pc:chgData name="Chandrasekara, Sakunthala" userId="S::saku.chandrasekara@herefordshire.gov.uk::a5300596-42b5-40fc-aae3-70e0f3eb1ca8" providerId="AD" clId="Web-{199622DC-5272-47EB-AD56-E926E8FF3639}" dt="2021-11-24T14:50:32.108" v="735" actId="1076"/>
      <pc:docMkLst>
        <pc:docMk/>
      </pc:docMkLst>
      <pc:sldChg chg="modSp">
        <pc:chgData name="Chandrasekara, Sakunthala" userId="S::saku.chandrasekara@herefordshire.gov.uk::a5300596-42b5-40fc-aae3-70e0f3eb1ca8" providerId="AD" clId="Web-{199622DC-5272-47EB-AD56-E926E8FF3639}" dt="2021-11-24T14:50:32.108" v="735" actId="1076"/>
        <pc:sldMkLst>
          <pc:docMk/>
          <pc:sldMk cId="3289161100" sldId="397"/>
        </pc:sldMkLst>
        <pc:spChg chg="mod">
          <ac:chgData name="Chandrasekara, Sakunthala" userId="S::saku.chandrasekara@herefordshire.gov.uk::a5300596-42b5-40fc-aae3-70e0f3eb1ca8" providerId="AD" clId="Web-{199622DC-5272-47EB-AD56-E926E8FF3639}" dt="2021-11-24T14:50:29.686" v="734" actId="20577"/>
          <ac:spMkLst>
            <pc:docMk/>
            <pc:sldMk cId="3289161100" sldId="397"/>
            <ac:spMk id="3" creationId="{00000000-0000-0000-0000-000000000000}"/>
          </ac:spMkLst>
        </pc:spChg>
        <pc:spChg chg="mod">
          <ac:chgData name="Chandrasekara, Sakunthala" userId="S::saku.chandrasekara@herefordshire.gov.uk::a5300596-42b5-40fc-aae3-70e0f3eb1ca8" providerId="AD" clId="Web-{199622DC-5272-47EB-AD56-E926E8FF3639}" dt="2021-11-24T14:50:32.108" v="735" actId="1076"/>
          <ac:spMkLst>
            <pc:docMk/>
            <pc:sldMk cId="3289161100" sldId="397"/>
            <ac:spMk id="4" creationId="{67D09D95-5B17-4308-B731-CFC781701BFB}"/>
          </ac:spMkLst>
        </pc:spChg>
      </pc:sldChg>
      <pc:sldChg chg="addSp delSp modSp new del">
        <pc:chgData name="Chandrasekara, Sakunthala" userId="S::saku.chandrasekara@herefordshire.gov.uk::a5300596-42b5-40fc-aae3-70e0f3eb1ca8" providerId="AD" clId="Web-{199622DC-5272-47EB-AD56-E926E8FF3639}" dt="2021-11-24T14:29:00.668" v="24"/>
        <pc:sldMkLst>
          <pc:docMk/>
          <pc:sldMk cId="2626877923" sldId="458"/>
        </pc:sldMkLst>
        <pc:picChg chg="add del mod">
          <ac:chgData name="Chandrasekara, Sakunthala" userId="S::saku.chandrasekara@herefordshire.gov.uk::a5300596-42b5-40fc-aae3-70e0f3eb1ca8" providerId="AD" clId="Web-{199622DC-5272-47EB-AD56-E926E8FF3639}" dt="2021-11-24T14:28:58.871" v="23"/>
          <ac:picMkLst>
            <pc:docMk/>
            <pc:sldMk cId="2626877923" sldId="458"/>
            <ac:picMk id="2" creationId="{C0B5A729-37D3-46CA-93C8-7227246DA655}"/>
          </ac:picMkLst>
        </pc:picChg>
      </pc:sldChg>
      <pc:sldChg chg="addSp delSp modSp new add del">
        <pc:chgData name="Chandrasekara, Sakunthala" userId="S::saku.chandrasekara@herefordshire.gov.uk::a5300596-42b5-40fc-aae3-70e0f3eb1ca8" providerId="AD" clId="Web-{199622DC-5272-47EB-AD56-E926E8FF3639}" dt="2021-11-24T14:26:46.086" v="13"/>
        <pc:sldMkLst>
          <pc:docMk/>
          <pc:sldMk cId="4210133918" sldId="458"/>
        </pc:sldMkLst>
        <pc:spChg chg="add del">
          <ac:chgData name="Chandrasekara, Sakunthala" userId="S::saku.chandrasekara@herefordshire.gov.uk::a5300596-42b5-40fc-aae3-70e0f3eb1ca8" providerId="AD" clId="Web-{199622DC-5272-47EB-AD56-E926E8FF3639}" dt="2021-11-24T14:26:42.992" v="12"/>
          <ac:spMkLst>
            <pc:docMk/>
            <pc:sldMk cId="4210133918" sldId="458"/>
            <ac:spMk id="3" creationId="{A07F1D24-FBAD-464B-8DF5-956DA6A415C3}"/>
          </ac:spMkLst>
        </pc:spChg>
        <pc:picChg chg="add del mod ord">
          <ac:chgData name="Chandrasekara, Sakunthala" userId="S::saku.chandrasekara@herefordshire.gov.uk::a5300596-42b5-40fc-aae3-70e0f3eb1ca8" providerId="AD" clId="Web-{199622DC-5272-47EB-AD56-E926E8FF3639}" dt="2021-11-24T14:26:42.992" v="12"/>
          <ac:picMkLst>
            <pc:docMk/>
            <pc:sldMk cId="4210133918" sldId="458"/>
            <ac:picMk id="4" creationId="{D6BE5605-68A0-461B-A9D7-ED0489AE7B63}"/>
          </ac:picMkLst>
        </pc:picChg>
      </pc:sldChg>
    </pc:docChg>
  </pc:docChgLst>
  <pc:docChgLst>
    <pc:chgData name="Chandrasekara, Sakunthala" userId="S::saku.chandrasekara@herefordshire.gov.uk::a5300596-42b5-40fc-aae3-70e0f3eb1ca8" providerId="AD" clId="Web-{B15FCCD4-6A28-4FCD-9B70-85658768FD1A}"/>
    <pc:docChg chg="modSld">
      <pc:chgData name="Chandrasekara, Sakunthala" userId="S::saku.chandrasekara@herefordshire.gov.uk::a5300596-42b5-40fc-aae3-70e0f3eb1ca8" providerId="AD" clId="Web-{B15FCCD4-6A28-4FCD-9B70-85658768FD1A}" dt="2021-11-24T10:45:01.666" v="62" actId="14100"/>
      <pc:docMkLst>
        <pc:docMk/>
      </pc:docMkLst>
      <pc:sldChg chg="addSp delSp modSp">
        <pc:chgData name="Chandrasekara, Sakunthala" userId="S::saku.chandrasekara@herefordshire.gov.uk::a5300596-42b5-40fc-aae3-70e0f3eb1ca8" providerId="AD" clId="Web-{B15FCCD4-6A28-4FCD-9B70-85658768FD1A}" dt="2021-11-24T10:45:01.666" v="62" actId="14100"/>
        <pc:sldMkLst>
          <pc:docMk/>
          <pc:sldMk cId="3757158878" sldId="442"/>
        </pc:sldMkLst>
        <pc:spChg chg="mod">
          <ac:chgData name="Chandrasekara, Sakunthala" userId="S::saku.chandrasekara@herefordshire.gov.uk::a5300596-42b5-40fc-aae3-70e0f3eb1ca8" providerId="AD" clId="Web-{B15FCCD4-6A28-4FCD-9B70-85658768FD1A}" dt="2021-11-24T10:35:09.344" v="24" actId="1076"/>
          <ac:spMkLst>
            <pc:docMk/>
            <pc:sldMk cId="3757158878" sldId="442"/>
            <ac:spMk id="2" creationId="{00000000-0000-0000-0000-000000000000}"/>
          </ac:spMkLst>
        </pc:spChg>
        <pc:spChg chg="mod">
          <ac:chgData name="Chandrasekara, Sakunthala" userId="S::saku.chandrasekara@herefordshire.gov.uk::a5300596-42b5-40fc-aae3-70e0f3eb1ca8" providerId="AD" clId="Web-{B15FCCD4-6A28-4FCD-9B70-85658768FD1A}" dt="2021-11-24T10:44:24.101" v="57" actId="20577"/>
          <ac:spMkLst>
            <pc:docMk/>
            <pc:sldMk cId="3757158878" sldId="442"/>
            <ac:spMk id="6" creationId="{00000000-0000-0000-0000-000000000000}"/>
          </ac:spMkLst>
        </pc:spChg>
        <pc:spChg chg="mod">
          <ac:chgData name="Chandrasekara, Sakunthala" userId="S::saku.chandrasekara@herefordshire.gov.uk::a5300596-42b5-40fc-aae3-70e0f3eb1ca8" providerId="AD" clId="Web-{B15FCCD4-6A28-4FCD-9B70-85658768FD1A}" dt="2021-11-24T10:43:18.768" v="52" actId="1076"/>
          <ac:spMkLst>
            <pc:docMk/>
            <pc:sldMk cId="3757158878" sldId="442"/>
            <ac:spMk id="7" creationId="{00000000-0000-0000-0000-000000000000}"/>
          </ac:spMkLst>
        </pc:spChg>
        <pc:spChg chg="mod">
          <ac:chgData name="Chandrasekara, Sakunthala" userId="S::saku.chandrasekara@herefordshire.gov.uk::a5300596-42b5-40fc-aae3-70e0f3eb1ca8" providerId="AD" clId="Web-{B15FCCD4-6A28-4FCD-9B70-85658768FD1A}" dt="2021-11-24T10:38:48.516" v="38" actId="1076"/>
          <ac:spMkLst>
            <pc:docMk/>
            <pc:sldMk cId="3757158878" sldId="442"/>
            <ac:spMk id="8" creationId="{00000000-0000-0000-0000-000000000000}"/>
          </ac:spMkLst>
        </pc:spChg>
        <pc:spChg chg="mod">
          <ac:chgData name="Chandrasekara, Sakunthala" userId="S::saku.chandrasekara@herefordshire.gov.uk::a5300596-42b5-40fc-aae3-70e0f3eb1ca8" providerId="AD" clId="Web-{B15FCCD4-6A28-4FCD-9B70-85658768FD1A}" dt="2021-11-24T10:35:58.941" v="29" actId="14100"/>
          <ac:spMkLst>
            <pc:docMk/>
            <pc:sldMk cId="3757158878" sldId="442"/>
            <ac:spMk id="9" creationId="{00000000-0000-0000-0000-000000000000}"/>
          </ac:spMkLst>
        </pc:spChg>
        <pc:spChg chg="mod">
          <ac:chgData name="Chandrasekara, Sakunthala" userId="S::saku.chandrasekara@herefordshire.gov.uk::a5300596-42b5-40fc-aae3-70e0f3eb1ca8" providerId="AD" clId="Web-{B15FCCD4-6A28-4FCD-9B70-85658768FD1A}" dt="2021-11-24T10:36:20.021" v="32" actId="20577"/>
          <ac:spMkLst>
            <pc:docMk/>
            <pc:sldMk cId="3757158878" sldId="442"/>
            <ac:spMk id="12" creationId="{00000000-0000-0000-0000-000000000000}"/>
          </ac:spMkLst>
        </pc:spChg>
        <pc:spChg chg="mod">
          <ac:chgData name="Chandrasekara, Sakunthala" userId="S::saku.chandrasekara@herefordshire.gov.uk::a5300596-42b5-40fc-aae3-70e0f3eb1ca8" providerId="AD" clId="Web-{B15FCCD4-6A28-4FCD-9B70-85658768FD1A}" dt="2021-11-24T10:42:47.032" v="51" actId="1076"/>
          <ac:spMkLst>
            <pc:docMk/>
            <pc:sldMk cId="3757158878" sldId="442"/>
            <ac:spMk id="18" creationId="{00000000-0000-0000-0000-000000000000}"/>
          </ac:spMkLst>
        </pc:spChg>
        <pc:spChg chg="mod">
          <ac:chgData name="Chandrasekara, Sakunthala" userId="S::saku.chandrasekara@herefordshire.gov.uk::a5300596-42b5-40fc-aae3-70e0f3eb1ca8" providerId="AD" clId="Web-{B15FCCD4-6A28-4FCD-9B70-85658768FD1A}" dt="2021-11-24T10:34:08.809" v="19" actId="20577"/>
          <ac:spMkLst>
            <pc:docMk/>
            <pc:sldMk cId="3757158878" sldId="442"/>
            <ac:spMk id="20" creationId="{00000000-0000-0000-0000-000000000000}"/>
          </ac:spMkLst>
        </pc:spChg>
        <pc:spChg chg="mod">
          <ac:chgData name="Chandrasekara, Sakunthala" userId="S::saku.chandrasekara@herefordshire.gov.uk::a5300596-42b5-40fc-aae3-70e0f3eb1ca8" providerId="AD" clId="Web-{B15FCCD4-6A28-4FCD-9B70-85658768FD1A}" dt="2021-11-24T10:42:20.624" v="49" actId="1076"/>
          <ac:spMkLst>
            <pc:docMk/>
            <pc:sldMk cId="3757158878" sldId="442"/>
            <ac:spMk id="21" creationId="{00000000-0000-0000-0000-000000000000}"/>
          </ac:spMkLst>
        </pc:spChg>
        <pc:spChg chg="mod">
          <ac:chgData name="Chandrasekara, Sakunthala" userId="S::saku.chandrasekara@herefordshire.gov.uk::a5300596-42b5-40fc-aae3-70e0f3eb1ca8" providerId="AD" clId="Web-{B15FCCD4-6A28-4FCD-9B70-85658768FD1A}" dt="2021-11-24T10:38:12.716" v="35" actId="1076"/>
          <ac:spMkLst>
            <pc:docMk/>
            <pc:sldMk cId="3757158878" sldId="442"/>
            <ac:spMk id="22" creationId="{00000000-0000-0000-0000-000000000000}"/>
          </ac:spMkLst>
        </pc:spChg>
        <pc:grpChg chg="add mod">
          <ac:chgData name="Chandrasekara, Sakunthala" userId="S::saku.chandrasekara@herefordshire.gov.uk::a5300596-42b5-40fc-aae3-70e0f3eb1ca8" providerId="AD" clId="Web-{B15FCCD4-6A28-4FCD-9B70-85658768FD1A}" dt="2021-11-24T10:42:29.499" v="50" actId="1076"/>
          <ac:grpSpMkLst>
            <pc:docMk/>
            <pc:sldMk cId="3757158878" sldId="442"/>
            <ac:grpSpMk id="5" creationId="{47B43C72-2F83-4E62-AFF5-6F5EBFDB2434}"/>
          </ac:grpSpMkLst>
        </pc:grpChg>
        <pc:grpChg chg="add mod">
          <ac:chgData name="Chandrasekara, Sakunthala" userId="S::saku.chandrasekara@herefordshire.gov.uk::a5300596-42b5-40fc-aae3-70e0f3eb1ca8" providerId="AD" clId="Web-{B15FCCD4-6A28-4FCD-9B70-85658768FD1A}" dt="2021-11-24T10:38:37.140" v="37" actId="1076"/>
          <ac:grpSpMkLst>
            <pc:docMk/>
            <pc:sldMk cId="3757158878" sldId="442"/>
            <ac:grpSpMk id="15" creationId="{26A1BAA7-9DAF-4DF9-80FB-486B1DE21FDA}"/>
          </ac:grpSpMkLst>
        </pc:grpChg>
        <pc:picChg chg="add del mod">
          <ac:chgData name="Chandrasekara, Sakunthala" userId="S::saku.chandrasekara@herefordshire.gov.uk::a5300596-42b5-40fc-aae3-70e0f3eb1ca8" providerId="AD" clId="Web-{B15FCCD4-6A28-4FCD-9B70-85658768FD1A}" dt="2021-11-24T10:32:03.597" v="8"/>
          <ac:picMkLst>
            <pc:docMk/>
            <pc:sldMk cId="3757158878" sldId="442"/>
            <ac:picMk id="3" creationId="{8263C164-682C-4B43-8422-D659E99A32B8}"/>
          </ac:picMkLst>
        </pc:picChg>
        <pc:picChg chg="add del mod">
          <ac:chgData name="Chandrasekara, Sakunthala" userId="S::saku.chandrasekara@herefordshire.gov.uk::a5300596-42b5-40fc-aae3-70e0f3eb1ca8" providerId="AD" clId="Web-{B15FCCD4-6A28-4FCD-9B70-85658768FD1A}" dt="2021-11-24T10:34:01.527" v="17"/>
          <ac:picMkLst>
            <pc:docMk/>
            <pc:sldMk cId="3757158878" sldId="442"/>
            <ac:picMk id="4" creationId="{06E1DED7-B2EF-47FA-BA9D-BECC3B9F4D78}"/>
          </ac:picMkLst>
        </pc:picChg>
        <pc:picChg chg="mod">
          <ac:chgData name="Chandrasekara, Sakunthala" userId="S::saku.chandrasekara@herefordshire.gov.uk::a5300596-42b5-40fc-aae3-70e0f3eb1ca8" providerId="AD" clId="Web-{B15FCCD4-6A28-4FCD-9B70-85658768FD1A}" dt="2021-11-24T10:45:01.666" v="62" actId="14100"/>
          <ac:picMkLst>
            <pc:docMk/>
            <pc:sldMk cId="3757158878" sldId="442"/>
            <ac:picMk id="19" creationId="{00000000-0000-0000-0000-000000000000}"/>
          </ac:picMkLst>
        </pc:picChg>
      </pc:sldChg>
    </pc:docChg>
  </pc:docChgLst>
  <pc:docChgLst>
    <pc:chgData name="Nikitik, Christopher" userId="S::christopher.nikitik@herefordshire.gov.uk::28c1e55b-d54c-4d13-993c-dd78b9c50331" providerId="AD" clId="Web-{0BEF8A50-E664-443F-BEAA-7A4BD0EE4227}"/>
    <pc:docChg chg="addSld delSld modSld">
      <pc:chgData name="Nikitik, Christopher" userId="S::christopher.nikitik@herefordshire.gov.uk::28c1e55b-d54c-4d13-993c-dd78b9c50331" providerId="AD" clId="Web-{0BEF8A50-E664-443F-BEAA-7A4BD0EE4227}" dt="2021-11-24T17:15:25.890" v="27"/>
      <pc:docMkLst>
        <pc:docMk/>
      </pc:docMkLst>
      <pc:sldChg chg="addSp delSp modSp addCm">
        <pc:chgData name="Nikitik, Christopher" userId="S::christopher.nikitik@herefordshire.gov.uk::28c1e55b-d54c-4d13-993c-dd78b9c50331" providerId="AD" clId="Web-{0BEF8A50-E664-443F-BEAA-7A4BD0EE4227}" dt="2021-11-24T17:11:27.790" v="18"/>
        <pc:sldMkLst>
          <pc:docMk/>
          <pc:sldMk cId="2521089702" sldId="436"/>
        </pc:sldMkLst>
        <pc:grpChg chg="add del">
          <ac:chgData name="Nikitik, Christopher" userId="S::christopher.nikitik@herefordshire.gov.uk::28c1e55b-d54c-4d13-993c-dd78b9c50331" providerId="AD" clId="Web-{0BEF8A50-E664-443F-BEAA-7A4BD0EE4227}" dt="2021-11-24T17:09:04.536" v="13"/>
          <ac:grpSpMkLst>
            <pc:docMk/>
            <pc:sldMk cId="2521089702" sldId="436"/>
            <ac:grpSpMk id="14" creationId="{00000000-0000-0000-0000-000000000000}"/>
          </ac:grpSpMkLst>
        </pc:grpChg>
        <pc:picChg chg="add mod ord">
          <ac:chgData name="Nikitik, Christopher" userId="S::christopher.nikitik@herefordshire.gov.uk::28c1e55b-d54c-4d13-993c-dd78b9c50331" providerId="AD" clId="Web-{0BEF8A50-E664-443F-BEAA-7A4BD0EE4227}" dt="2021-11-24T17:09:00.224" v="11"/>
          <ac:picMkLst>
            <pc:docMk/>
            <pc:sldMk cId="2521089702" sldId="436"/>
            <ac:picMk id="4" creationId="{768C8FDF-D1B7-4E24-B9DF-1A4029CF016E}"/>
          </ac:picMkLst>
        </pc:picChg>
        <pc:picChg chg="add del">
          <ac:chgData name="Nikitik, Christopher" userId="S::christopher.nikitik@herefordshire.gov.uk::28c1e55b-d54c-4d13-993c-dd78b9c50331" providerId="AD" clId="Web-{0BEF8A50-E664-443F-BEAA-7A4BD0EE4227}" dt="2021-11-24T17:09:03.443" v="12"/>
          <ac:picMkLst>
            <pc:docMk/>
            <pc:sldMk cId="2521089702" sldId="436"/>
            <ac:picMk id="9" creationId="{00000000-0000-0000-0000-000000000000}"/>
          </ac:picMkLst>
        </pc:picChg>
      </pc:sldChg>
      <pc:sldChg chg="addSp delSp modSp new del">
        <pc:chgData name="Nikitik, Christopher" userId="S::christopher.nikitik@herefordshire.gov.uk::28c1e55b-d54c-4d13-993c-dd78b9c50331" providerId="AD" clId="Web-{0BEF8A50-E664-443F-BEAA-7A4BD0EE4227}" dt="2021-11-24T17:15:25.890" v="27"/>
        <pc:sldMkLst>
          <pc:docMk/>
          <pc:sldMk cId="2468964187" sldId="458"/>
        </pc:sldMkLst>
        <pc:spChg chg="del">
          <ac:chgData name="Nikitik, Christopher" userId="S::christopher.nikitik@herefordshire.gov.uk::28c1e55b-d54c-4d13-993c-dd78b9c50331" providerId="AD" clId="Web-{0BEF8A50-E664-443F-BEAA-7A4BD0EE4227}" dt="2021-11-24T17:15:10.796" v="24"/>
          <ac:spMkLst>
            <pc:docMk/>
            <pc:sldMk cId="2468964187" sldId="458"/>
            <ac:spMk id="3" creationId="{9D2DE6C8-055E-4E85-81AF-B7C711D1D8C1}"/>
          </ac:spMkLst>
        </pc:spChg>
        <pc:spChg chg="add mod">
          <ac:chgData name="Nikitik, Christopher" userId="S::christopher.nikitik@herefordshire.gov.uk::28c1e55b-d54c-4d13-993c-dd78b9c50331" providerId="AD" clId="Web-{0BEF8A50-E664-443F-BEAA-7A4BD0EE4227}" dt="2021-11-24T17:15:17.077" v="26"/>
          <ac:spMkLst>
            <pc:docMk/>
            <pc:sldMk cId="2468964187" sldId="458"/>
            <ac:spMk id="6" creationId="{40CF6851-EAD0-4BED-810F-0AA3B685F7A7}"/>
          </ac:spMkLst>
        </pc:spChg>
        <pc:picChg chg="add del mod ord">
          <ac:chgData name="Nikitik, Christopher" userId="S::christopher.nikitik@herefordshire.gov.uk::28c1e55b-d54c-4d13-993c-dd78b9c50331" providerId="AD" clId="Web-{0BEF8A50-E664-443F-BEAA-7A4BD0EE4227}" dt="2021-11-24T17:15:17.077" v="26"/>
          <ac:picMkLst>
            <pc:docMk/>
            <pc:sldMk cId="2468964187" sldId="458"/>
            <ac:picMk id="4" creationId="{F4F9A8B1-38F2-41D9-9F1D-C5246DDFD158}"/>
          </ac:picMkLst>
        </pc:picChg>
      </pc:sldChg>
      <pc:sldChg chg="addSp delSp modSp new del">
        <pc:chgData name="Nikitik, Christopher" userId="S::christopher.nikitik@herefordshire.gov.uk::28c1e55b-d54c-4d13-993c-dd78b9c50331" providerId="AD" clId="Web-{0BEF8A50-E664-443F-BEAA-7A4BD0EE4227}" dt="2021-11-24T17:14:11.497" v="22"/>
        <pc:sldMkLst>
          <pc:docMk/>
          <pc:sldMk cId="4022408182" sldId="458"/>
        </pc:sldMkLst>
        <pc:picChg chg="add del mod">
          <ac:chgData name="Nikitik, Christopher" userId="S::christopher.nikitik@herefordshire.gov.uk::28c1e55b-d54c-4d13-993c-dd78b9c50331" providerId="AD" clId="Web-{0BEF8A50-E664-443F-BEAA-7A4BD0EE4227}" dt="2021-11-24T17:13:10.683" v="21"/>
          <ac:picMkLst>
            <pc:docMk/>
            <pc:sldMk cId="4022408182" sldId="458"/>
            <ac:picMk id="2" creationId="{AE1BFA3A-E15C-4815-8BF0-808A4E63E9E8}"/>
          </ac:picMkLst>
        </pc:picChg>
      </pc:sldChg>
    </pc:docChg>
  </pc:docChgLst>
  <pc:docChgLst>
    <pc:chgData name="Helm, Dave" userId="S::david.helm@herefordshire.gov.uk::947707e7-dd64-48f3-8d72-cfbb08f1cac9" providerId="AD" clId="Web-{74569B2D-2292-4650-9FD3-F21036AE95D9}"/>
    <pc:docChg chg="modSld">
      <pc:chgData name="Helm, Dave" userId="S::david.helm@herefordshire.gov.uk::947707e7-dd64-48f3-8d72-cfbb08f1cac9" providerId="AD" clId="Web-{74569B2D-2292-4650-9FD3-F21036AE95D9}" dt="2021-05-25T15:22:57.943" v="59" actId="1076"/>
      <pc:docMkLst>
        <pc:docMk/>
      </pc:docMkLst>
      <pc:sldChg chg="addSp delSp modSp">
        <pc:chgData name="Helm, Dave" userId="S::david.helm@herefordshire.gov.uk::947707e7-dd64-48f3-8d72-cfbb08f1cac9" providerId="AD" clId="Web-{74569B2D-2292-4650-9FD3-F21036AE95D9}" dt="2021-05-25T15:22:57.943" v="59" actId="1076"/>
        <pc:sldMkLst>
          <pc:docMk/>
          <pc:sldMk cId="2548942927" sldId="296"/>
        </pc:sldMkLst>
        <pc:spChg chg="mod">
          <ac:chgData name="Helm, Dave" userId="S::david.helm@herefordshire.gov.uk::947707e7-dd64-48f3-8d72-cfbb08f1cac9" providerId="AD" clId="Web-{74569B2D-2292-4650-9FD3-F21036AE95D9}" dt="2021-05-25T15:16:57.578" v="13" actId="20577"/>
          <ac:spMkLst>
            <pc:docMk/>
            <pc:sldMk cId="2548942927" sldId="296"/>
            <ac:spMk id="6" creationId="{9A679C22-CBA3-4166-A4EC-BBC965E22653}"/>
          </ac:spMkLst>
        </pc:spChg>
        <pc:spChg chg="mod">
          <ac:chgData name="Helm, Dave" userId="S::david.helm@herefordshire.gov.uk::947707e7-dd64-48f3-8d72-cfbb08f1cac9" providerId="AD" clId="Web-{74569B2D-2292-4650-9FD3-F21036AE95D9}" dt="2021-05-25T15:16:30.780" v="11" actId="1076"/>
          <ac:spMkLst>
            <pc:docMk/>
            <pc:sldMk cId="2548942927" sldId="296"/>
            <ac:spMk id="7" creationId="{2A4CA6D0-9435-4C40-ADE1-8DB4918FBAB3}"/>
          </ac:spMkLst>
        </pc:spChg>
        <pc:spChg chg="mod">
          <ac:chgData name="Helm, Dave" userId="S::david.helm@herefordshire.gov.uk::947707e7-dd64-48f3-8d72-cfbb08f1cac9" providerId="AD" clId="Web-{74569B2D-2292-4650-9FD3-F21036AE95D9}" dt="2021-05-25T15:22:52.099" v="58" actId="14100"/>
          <ac:spMkLst>
            <pc:docMk/>
            <pc:sldMk cId="2548942927" sldId="296"/>
            <ac:spMk id="11" creationId="{A6389E7E-ABEE-4C1B-AA86-A727E6BD5F12}"/>
          </ac:spMkLst>
        </pc:spChg>
        <pc:spChg chg="mod">
          <ac:chgData name="Helm, Dave" userId="S::david.helm@herefordshire.gov.uk::947707e7-dd64-48f3-8d72-cfbb08f1cac9" providerId="AD" clId="Web-{74569B2D-2292-4650-9FD3-F21036AE95D9}" dt="2021-05-25T15:16:27.608" v="10" actId="1076"/>
          <ac:spMkLst>
            <pc:docMk/>
            <pc:sldMk cId="2548942927" sldId="296"/>
            <ac:spMk id="15" creationId="{27F85670-9517-44A1-88E4-736272A4FFFB}"/>
          </ac:spMkLst>
        </pc:spChg>
        <pc:spChg chg="mod">
          <ac:chgData name="Helm, Dave" userId="S::david.helm@herefordshire.gov.uk::947707e7-dd64-48f3-8d72-cfbb08f1cac9" providerId="AD" clId="Web-{74569B2D-2292-4650-9FD3-F21036AE95D9}" dt="2021-05-25T15:19:44.166" v="23" actId="20577"/>
          <ac:spMkLst>
            <pc:docMk/>
            <pc:sldMk cId="2548942927" sldId="296"/>
            <ac:spMk id="17" creationId="{A06B4C0D-1842-49D4-8415-0753BA2D7D3D}"/>
          </ac:spMkLst>
        </pc:spChg>
        <pc:graphicFrameChg chg="mod modGraphic">
          <ac:chgData name="Helm, Dave" userId="S::david.helm@herefordshire.gov.uk::947707e7-dd64-48f3-8d72-cfbb08f1cac9" providerId="AD" clId="Web-{74569B2D-2292-4650-9FD3-F21036AE95D9}" dt="2021-05-25T15:22:34.395" v="55"/>
          <ac:graphicFrameMkLst>
            <pc:docMk/>
            <pc:sldMk cId="2548942927" sldId="296"/>
            <ac:graphicFrameMk id="9" creationId="{FEE57318-B95A-4094-89F9-59DB5ADC843C}"/>
          </ac:graphicFrameMkLst>
        </pc:graphicFrameChg>
        <pc:graphicFrameChg chg="mod modGraphic">
          <ac:chgData name="Helm, Dave" userId="S::david.helm@herefordshire.gov.uk::947707e7-dd64-48f3-8d72-cfbb08f1cac9" providerId="AD" clId="Web-{74569B2D-2292-4650-9FD3-F21036AE95D9}" dt="2021-05-25T15:20:38.747" v="32"/>
          <ac:graphicFrameMkLst>
            <pc:docMk/>
            <pc:sldMk cId="2548942927" sldId="296"/>
            <ac:graphicFrameMk id="19" creationId="{51F0F5A4-24FC-4BEF-862E-B4F056229870}"/>
          </ac:graphicFrameMkLst>
        </pc:graphicFrameChg>
        <pc:picChg chg="add mod">
          <ac:chgData name="Helm, Dave" userId="S::david.helm@herefordshire.gov.uk::947707e7-dd64-48f3-8d72-cfbb08f1cac9" providerId="AD" clId="Web-{74569B2D-2292-4650-9FD3-F21036AE95D9}" dt="2021-05-25T15:22:39.739" v="56" actId="1076"/>
          <ac:picMkLst>
            <pc:docMk/>
            <pc:sldMk cId="2548942927" sldId="296"/>
            <ac:picMk id="4" creationId="{39BD0CE3-7168-4C86-9B12-191764029221}"/>
          </ac:picMkLst>
        </pc:picChg>
        <pc:picChg chg="mod">
          <ac:chgData name="Helm, Dave" userId="S::david.helm@herefordshire.gov.uk::947707e7-dd64-48f3-8d72-cfbb08f1cac9" providerId="AD" clId="Web-{74569B2D-2292-4650-9FD3-F21036AE95D9}" dt="2021-05-25T15:16:19.404" v="7" actId="1076"/>
          <ac:picMkLst>
            <pc:docMk/>
            <pc:sldMk cId="2548942927" sldId="296"/>
            <ac:picMk id="8" creationId="{70E2F388-C285-4F9A-8412-6974116F0C59}"/>
          </ac:picMkLst>
        </pc:picChg>
        <pc:picChg chg="del">
          <ac:chgData name="Helm, Dave" userId="S::david.helm@herefordshire.gov.uk::947707e7-dd64-48f3-8d72-cfbb08f1cac9" providerId="AD" clId="Web-{74569B2D-2292-4650-9FD3-F21036AE95D9}" dt="2021-05-25T15:14:27.836" v="0"/>
          <ac:picMkLst>
            <pc:docMk/>
            <pc:sldMk cId="2548942927" sldId="296"/>
            <ac:picMk id="10" creationId="{2CBB62B1-E046-4AD4-8577-B8B7113D4482}"/>
          </ac:picMkLst>
        </pc:picChg>
        <pc:picChg chg="mod">
          <ac:chgData name="Helm, Dave" userId="S::david.helm@herefordshire.gov.uk::947707e7-dd64-48f3-8d72-cfbb08f1cac9" providerId="AD" clId="Web-{74569B2D-2292-4650-9FD3-F21036AE95D9}" dt="2021-05-25T15:22:57.943" v="59" actId="1076"/>
          <ac:picMkLst>
            <pc:docMk/>
            <pc:sldMk cId="2548942927" sldId="296"/>
            <ac:picMk id="12" creationId="{28A68ADB-E726-4872-AF96-2801FCD56356}"/>
          </ac:picMkLst>
        </pc:picChg>
        <pc:picChg chg="mod">
          <ac:chgData name="Helm, Dave" userId="S::david.helm@herefordshire.gov.uk::947707e7-dd64-48f3-8d72-cfbb08f1cac9" providerId="AD" clId="Web-{74569B2D-2292-4650-9FD3-F21036AE95D9}" dt="2021-05-25T15:16:24.389" v="9" actId="1076"/>
          <ac:picMkLst>
            <pc:docMk/>
            <pc:sldMk cId="2548942927" sldId="296"/>
            <ac:picMk id="13" creationId="{3FF784C0-D472-411F-8FD6-515DF5E94DA5}"/>
          </ac:picMkLst>
        </pc:picChg>
        <pc:picChg chg="mod">
          <ac:chgData name="Helm, Dave" userId="S::david.helm@herefordshire.gov.uk::947707e7-dd64-48f3-8d72-cfbb08f1cac9" providerId="AD" clId="Web-{74569B2D-2292-4650-9FD3-F21036AE95D9}" dt="2021-05-25T15:20:42.076" v="33" actId="1076"/>
          <ac:picMkLst>
            <pc:docMk/>
            <pc:sldMk cId="2548942927" sldId="296"/>
            <ac:picMk id="18" creationId="{C0014E4D-20BC-4BBC-BF5F-13FF50B4A10E}"/>
          </ac:picMkLst>
        </pc:picChg>
        <pc:picChg chg="mod">
          <ac:chgData name="Helm, Dave" userId="S::david.helm@herefordshire.gov.uk::947707e7-dd64-48f3-8d72-cfbb08f1cac9" providerId="AD" clId="Web-{74569B2D-2292-4650-9FD3-F21036AE95D9}" dt="2021-05-25T15:16:22.530" v="8" actId="1076"/>
          <ac:picMkLst>
            <pc:docMk/>
            <pc:sldMk cId="2548942927" sldId="296"/>
            <ac:picMk id="22" creationId="{4355D26D-A9BA-4693-B761-B0FAB4A51F88}"/>
          </ac:picMkLst>
        </pc:picChg>
      </pc:sldChg>
    </pc:docChg>
  </pc:docChgLst>
  <pc:docChgLst>
    <pc:chgData name="Worthy, Charlotte" userId="S::charlotte.worthy@herefordshire.gov.uk::cbb7aa2e-502a-4bf6-acb1-edc16244a49e" providerId="AD" clId="Web-{DB5DABFD-2DA9-41EC-89DF-3415F857B726}"/>
    <pc:docChg chg="delSld modSld sldOrd">
      <pc:chgData name="Worthy, Charlotte" userId="S::charlotte.worthy@herefordshire.gov.uk::cbb7aa2e-502a-4bf6-acb1-edc16244a49e" providerId="AD" clId="Web-{DB5DABFD-2DA9-41EC-89DF-3415F857B726}" dt="2021-06-29T15:57:13.118" v="640" actId="14100"/>
      <pc:docMkLst>
        <pc:docMk/>
      </pc:docMkLst>
      <pc:sldChg chg="modSp addCm">
        <pc:chgData name="Worthy, Charlotte" userId="S::charlotte.worthy@herefordshire.gov.uk::cbb7aa2e-502a-4bf6-acb1-edc16244a49e" providerId="AD" clId="Web-{DB5DABFD-2DA9-41EC-89DF-3415F857B726}" dt="2021-06-29T15:30:24.373" v="73"/>
        <pc:sldMkLst>
          <pc:docMk/>
          <pc:sldMk cId="1370001625" sldId="257"/>
        </pc:sldMkLst>
        <pc:spChg chg="mod">
          <ac:chgData name="Worthy, Charlotte" userId="S::charlotte.worthy@herefordshire.gov.uk::cbb7aa2e-502a-4bf6-acb1-edc16244a49e" providerId="AD" clId="Web-{DB5DABFD-2DA9-41EC-89DF-3415F857B726}" dt="2021-06-29T15:29:03.527" v="72" actId="20577"/>
          <ac:spMkLst>
            <pc:docMk/>
            <pc:sldMk cId="1370001625" sldId="257"/>
            <ac:spMk id="68" creationId="{00000000-0000-0000-0000-000000000000}"/>
          </ac:spMkLst>
        </pc:spChg>
      </pc:sldChg>
      <pc:sldChg chg="modSp">
        <pc:chgData name="Worthy, Charlotte" userId="S::charlotte.worthy@herefordshire.gov.uk::cbb7aa2e-502a-4bf6-acb1-edc16244a49e" providerId="AD" clId="Web-{DB5DABFD-2DA9-41EC-89DF-3415F857B726}" dt="2021-06-29T15:39:55.138" v="255" actId="1076"/>
        <pc:sldMkLst>
          <pc:docMk/>
          <pc:sldMk cId="608578038" sldId="261"/>
        </pc:sldMkLst>
        <pc:spChg chg="mod">
          <ac:chgData name="Worthy, Charlotte" userId="S::charlotte.worthy@herefordshire.gov.uk::cbb7aa2e-502a-4bf6-acb1-edc16244a49e" providerId="AD" clId="Web-{DB5DABFD-2DA9-41EC-89DF-3415F857B726}" dt="2021-06-29T15:39:51.559" v="254" actId="20577"/>
          <ac:spMkLst>
            <pc:docMk/>
            <pc:sldMk cId="608578038" sldId="261"/>
            <ac:spMk id="4" creationId="{00000000-0000-0000-0000-000000000000}"/>
          </ac:spMkLst>
        </pc:spChg>
        <pc:graphicFrameChg chg="mod modGraphic">
          <ac:chgData name="Worthy, Charlotte" userId="S::charlotte.worthy@herefordshire.gov.uk::cbb7aa2e-502a-4bf6-acb1-edc16244a49e" providerId="AD" clId="Web-{DB5DABFD-2DA9-41EC-89DF-3415F857B726}" dt="2021-06-29T15:39:55.138" v="255" actId="1076"/>
          <ac:graphicFrameMkLst>
            <pc:docMk/>
            <pc:sldMk cId="608578038" sldId="261"/>
            <ac:graphicFrameMk id="9" creationId="{00000000-0000-0000-0000-000000000000}"/>
          </ac:graphicFrameMkLst>
        </pc:graphicFrameChg>
      </pc:sldChg>
      <pc:sldChg chg="modSp ord">
        <pc:chgData name="Worthy, Charlotte" userId="S::charlotte.worthy@herefordshire.gov.uk::cbb7aa2e-502a-4bf6-acb1-edc16244a49e" providerId="AD" clId="Web-{DB5DABFD-2DA9-41EC-89DF-3415F857B726}" dt="2021-06-29T15:57:13.118" v="640" actId="14100"/>
        <pc:sldMkLst>
          <pc:docMk/>
          <pc:sldMk cId="1407905311" sldId="262"/>
        </pc:sldMkLst>
        <pc:spChg chg="mod">
          <ac:chgData name="Worthy, Charlotte" userId="S::charlotte.worthy@herefordshire.gov.uk::cbb7aa2e-502a-4bf6-acb1-edc16244a49e" providerId="AD" clId="Web-{DB5DABFD-2DA9-41EC-89DF-3415F857B726}" dt="2021-06-29T15:57:13.118" v="640" actId="14100"/>
          <ac:spMkLst>
            <pc:docMk/>
            <pc:sldMk cId="1407905311" sldId="262"/>
            <ac:spMk id="4" creationId="{00000000-0000-0000-0000-000000000000}"/>
          </ac:spMkLst>
        </pc:spChg>
        <pc:spChg chg="mod">
          <ac:chgData name="Worthy, Charlotte" userId="S::charlotte.worthy@herefordshire.gov.uk::cbb7aa2e-502a-4bf6-acb1-edc16244a49e" providerId="AD" clId="Web-{DB5DABFD-2DA9-41EC-89DF-3415F857B726}" dt="2021-06-29T15:56:43.539" v="637" actId="20577"/>
          <ac:spMkLst>
            <pc:docMk/>
            <pc:sldMk cId="1407905311" sldId="262"/>
            <ac:spMk id="9" creationId="{FB42272B-25E3-4D04-87CB-A253DADB8AAA}"/>
          </ac:spMkLst>
        </pc:spChg>
      </pc:sldChg>
      <pc:sldChg chg="modSp ord">
        <pc:chgData name="Worthy, Charlotte" userId="S::charlotte.worthy@herefordshire.gov.uk::cbb7aa2e-502a-4bf6-acb1-edc16244a49e" providerId="AD" clId="Web-{DB5DABFD-2DA9-41EC-89DF-3415F857B726}" dt="2021-06-29T15:25:47.944" v="66" actId="20577"/>
        <pc:sldMkLst>
          <pc:docMk/>
          <pc:sldMk cId="1819998851" sldId="267"/>
        </pc:sldMkLst>
        <pc:spChg chg="mod">
          <ac:chgData name="Worthy, Charlotte" userId="S::charlotte.worthy@herefordshire.gov.uk::cbb7aa2e-502a-4bf6-acb1-edc16244a49e" providerId="AD" clId="Web-{DB5DABFD-2DA9-41EC-89DF-3415F857B726}" dt="2021-06-29T15:25:47.944" v="66" actId="20577"/>
          <ac:spMkLst>
            <pc:docMk/>
            <pc:sldMk cId="1819998851" sldId="267"/>
            <ac:spMk id="2" creationId="{00000000-0000-0000-0000-000000000000}"/>
          </ac:spMkLst>
        </pc:spChg>
      </pc:sldChg>
      <pc:sldChg chg="ord">
        <pc:chgData name="Worthy, Charlotte" userId="S::charlotte.worthy@herefordshire.gov.uk::cbb7aa2e-502a-4bf6-acb1-edc16244a49e" providerId="AD" clId="Web-{DB5DABFD-2DA9-41EC-89DF-3415F857B726}" dt="2021-06-29T15:20:39.795" v="21"/>
        <pc:sldMkLst>
          <pc:docMk/>
          <pc:sldMk cId="1484047762" sldId="268"/>
        </pc:sldMkLst>
      </pc:sldChg>
      <pc:sldChg chg="del">
        <pc:chgData name="Worthy, Charlotte" userId="S::charlotte.worthy@herefordshire.gov.uk::cbb7aa2e-502a-4bf6-acb1-edc16244a49e" providerId="AD" clId="Web-{DB5DABFD-2DA9-41EC-89DF-3415F857B726}" dt="2021-06-29T15:23:12.580" v="31"/>
        <pc:sldMkLst>
          <pc:docMk/>
          <pc:sldMk cId="2586497338" sldId="298"/>
        </pc:sldMkLst>
      </pc:sldChg>
      <pc:sldChg chg="ord">
        <pc:chgData name="Worthy, Charlotte" userId="S::charlotte.worthy@herefordshire.gov.uk::cbb7aa2e-502a-4bf6-acb1-edc16244a49e" providerId="AD" clId="Web-{DB5DABFD-2DA9-41EC-89DF-3415F857B726}" dt="2021-06-29T15:27:26.556" v="67"/>
        <pc:sldMkLst>
          <pc:docMk/>
          <pc:sldMk cId="2224501100" sldId="303"/>
        </pc:sldMkLst>
      </pc:sldChg>
      <pc:sldChg chg="modSp">
        <pc:chgData name="Worthy, Charlotte" userId="S::charlotte.worthy@herefordshire.gov.uk::cbb7aa2e-502a-4bf6-acb1-edc16244a49e" providerId="AD" clId="Web-{DB5DABFD-2DA9-41EC-89DF-3415F857B726}" dt="2021-06-29T15:18:24.088" v="19" actId="20577"/>
        <pc:sldMkLst>
          <pc:docMk/>
          <pc:sldMk cId="947671668" sldId="307"/>
        </pc:sldMkLst>
        <pc:spChg chg="mod">
          <ac:chgData name="Worthy, Charlotte" userId="S::charlotte.worthy@herefordshire.gov.uk::cbb7aa2e-502a-4bf6-acb1-edc16244a49e" providerId="AD" clId="Web-{DB5DABFD-2DA9-41EC-89DF-3415F857B726}" dt="2021-06-29T15:18:24.088" v="19" actId="20577"/>
          <ac:spMkLst>
            <pc:docMk/>
            <pc:sldMk cId="947671668" sldId="307"/>
            <ac:spMk id="2" creationId="{00000000-0000-0000-0000-000000000000}"/>
          </ac:spMkLst>
        </pc:spChg>
      </pc:sldChg>
      <pc:sldChg chg="modSp">
        <pc:chgData name="Worthy, Charlotte" userId="S::charlotte.worthy@herefordshire.gov.uk::cbb7aa2e-502a-4bf6-acb1-edc16244a49e" providerId="AD" clId="Web-{DB5DABFD-2DA9-41EC-89DF-3415F857B726}" dt="2021-06-29T15:22:17.235" v="30" actId="1076"/>
        <pc:sldMkLst>
          <pc:docMk/>
          <pc:sldMk cId="97865362" sldId="310"/>
        </pc:sldMkLst>
        <pc:spChg chg="mod">
          <ac:chgData name="Worthy, Charlotte" userId="S::charlotte.worthy@herefordshire.gov.uk::cbb7aa2e-502a-4bf6-acb1-edc16244a49e" providerId="AD" clId="Web-{DB5DABFD-2DA9-41EC-89DF-3415F857B726}" dt="2021-06-29T15:21:52.266" v="28" actId="20577"/>
          <ac:spMkLst>
            <pc:docMk/>
            <pc:sldMk cId="97865362" sldId="310"/>
            <ac:spMk id="17" creationId="{A06B4C0D-1842-49D4-8415-0753BA2D7D3D}"/>
          </ac:spMkLst>
        </pc:spChg>
        <pc:grpChg chg="mod">
          <ac:chgData name="Worthy, Charlotte" userId="S::charlotte.worthy@herefordshire.gov.uk::cbb7aa2e-502a-4bf6-acb1-edc16244a49e" providerId="AD" clId="Web-{DB5DABFD-2DA9-41EC-89DF-3415F857B726}" dt="2021-06-29T15:20:48.889" v="22" actId="1076"/>
          <ac:grpSpMkLst>
            <pc:docMk/>
            <pc:sldMk cId="97865362" sldId="310"/>
            <ac:grpSpMk id="23" creationId="{00000000-0000-0000-0000-000000000000}"/>
          </ac:grpSpMkLst>
        </pc:grpChg>
        <pc:picChg chg="mod">
          <ac:chgData name="Worthy, Charlotte" userId="S::charlotte.worthy@herefordshire.gov.uk::cbb7aa2e-502a-4bf6-acb1-edc16244a49e" providerId="AD" clId="Web-{DB5DABFD-2DA9-41EC-89DF-3415F857B726}" dt="2021-06-29T15:22:17.235" v="30" actId="1076"/>
          <ac:picMkLst>
            <pc:docMk/>
            <pc:sldMk cId="97865362" sldId="310"/>
            <ac:picMk id="20" creationId="{BDCD25AE-B654-4F68-B639-8FB4BF630F26}"/>
          </ac:picMkLst>
        </pc:picChg>
      </pc:sldChg>
      <pc:sldChg chg="modSp ord addCm">
        <pc:chgData name="Worthy, Charlotte" userId="S::charlotte.worthy@herefordshire.gov.uk::cbb7aa2e-502a-4bf6-acb1-edc16244a49e" providerId="AD" clId="Web-{DB5DABFD-2DA9-41EC-89DF-3415F857B726}" dt="2021-06-29T15:43:09.424" v="308"/>
        <pc:sldMkLst>
          <pc:docMk/>
          <pc:sldMk cId="694201272" sldId="314"/>
        </pc:sldMkLst>
        <pc:spChg chg="mod">
          <ac:chgData name="Worthy, Charlotte" userId="S::charlotte.worthy@herefordshire.gov.uk::cbb7aa2e-502a-4bf6-acb1-edc16244a49e" providerId="AD" clId="Web-{DB5DABFD-2DA9-41EC-89DF-3415F857B726}" dt="2021-06-29T15:40:32.295" v="262" actId="20577"/>
          <ac:spMkLst>
            <pc:docMk/>
            <pc:sldMk cId="694201272" sldId="314"/>
            <ac:spMk id="2" creationId="{00000000-0000-0000-0000-000000000000}"/>
          </ac:spMkLst>
        </pc:spChg>
        <pc:spChg chg="mod">
          <ac:chgData name="Worthy, Charlotte" userId="S::charlotte.worthy@herefordshire.gov.uk::cbb7aa2e-502a-4bf6-acb1-edc16244a49e" providerId="AD" clId="Web-{DB5DABFD-2DA9-41EC-89DF-3415F857B726}" dt="2021-06-29T15:43:05.518" v="307" actId="20577"/>
          <ac:spMkLst>
            <pc:docMk/>
            <pc:sldMk cId="694201272" sldId="314"/>
            <ac:spMk id="3" creationId="{00000000-0000-0000-0000-000000000000}"/>
          </ac:spMkLst>
        </pc:spChg>
      </pc:sldChg>
      <pc:sldChg chg="modSp modNotes">
        <pc:chgData name="Worthy, Charlotte" userId="S::charlotte.worthy@herefordshire.gov.uk::cbb7aa2e-502a-4bf6-acb1-edc16244a49e" providerId="AD" clId="Web-{DB5DABFD-2DA9-41EC-89DF-3415F857B726}" dt="2021-06-29T15:53:31.221" v="551" actId="20577"/>
        <pc:sldMkLst>
          <pc:docMk/>
          <pc:sldMk cId="3955836535" sldId="315"/>
        </pc:sldMkLst>
        <pc:spChg chg="mod">
          <ac:chgData name="Worthy, Charlotte" userId="S::charlotte.worthy@herefordshire.gov.uk::cbb7aa2e-502a-4bf6-acb1-edc16244a49e" providerId="AD" clId="Web-{DB5DABFD-2DA9-41EC-89DF-3415F857B726}" dt="2021-06-29T15:53:31.221" v="551" actId="20577"/>
          <ac:spMkLst>
            <pc:docMk/>
            <pc:sldMk cId="3955836535" sldId="315"/>
            <ac:spMk id="3" creationId="{00000000-0000-0000-0000-000000000000}"/>
          </ac:spMkLst>
        </pc:spChg>
      </pc:sldChg>
    </pc:docChg>
  </pc:docChgLst>
  <pc:docChgLst>
    <pc:chgData name="Worthy, Charlotte" userId="S::charlotte.worthy@herefordshire.gov.uk::cbb7aa2e-502a-4bf6-acb1-edc16244a49e" providerId="AD" clId="Web-{EEA98EAA-5117-49E7-87B8-6E68927B4F77}"/>
    <pc:docChg chg="mod modSld modMainMaster">
      <pc:chgData name="Worthy, Charlotte" userId="S::charlotte.worthy@herefordshire.gov.uk::cbb7aa2e-502a-4bf6-acb1-edc16244a49e" providerId="AD" clId="Web-{EEA98EAA-5117-49E7-87B8-6E68927B4F77}" dt="2024-05-23T14:27:38.371" v="21" actId="20577"/>
      <pc:docMkLst>
        <pc:docMk/>
      </pc:docMkLst>
      <pc:sldChg chg="modSp">
        <pc:chgData name="Worthy, Charlotte" userId="S::charlotte.worthy@herefordshire.gov.uk::cbb7aa2e-502a-4bf6-acb1-edc16244a49e" providerId="AD" clId="Web-{EEA98EAA-5117-49E7-87B8-6E68927B4F77}" dt="2024-05-23T14:23:17.707" v="6" actId="20577"/>
        <pc:sldMkLst>
          <pc:docMk/>
          <pc:sldMk cId="4067163969" sldId="526"/>
        </pc:sldMkLst>
        <pc:spChg chg="mod">
          <ac:chgData name="Worthy, Charlotte" userId="S::charlotte.worthy@herefordshire.gov.uk::cbb7aa2e-502a-4bf6-acb1-edc16244a49e" providerId="AD" clId="Web-{EEA98EAA-5117-49E7-87B8-6E68927B4F77}" dt="2024-05-23T14:23:17.707" v="6" actId="20577"/>
          <ac:spMkLst>
            <pc:docMk/>
            <pc:sldMk cId="4067163969" sldId="526"/>
            <ac:spMk id="13" creationId="{00000000-0000-0000-0000-000000000000}"/>
          </ac:spMkLst>
        </pc:spChg>
      </pc:sldChg>
      <pc:sldChg chg="modSp">
        <pc:chgData name="Worthy, Charlotte" userId="S::charlotte.worthy@herefordshire.gov.uk::cbb7aa2e-502a-4bf6-acb1-edc16244a49e" providerId="AD" clId="Web-{EEA98EAA-5117-49E7-87B8-6E68927B4F77}" dt="2024-05-23T14:27:38.371" v="21" actId="20577"/>
        <pc:sldMkLst>
          <pc:docMk/>
          <pc:sldMk cId="673020913" sldId="527"/>
        </pc:sldMkLst>
        <pc:spChg chg="mod">
          <ac:chgData name="Worthy, Charlotte" userId="S::charlotte.worthy@herefordshire.gov.uk::cbb7aa2e-502a-4bf6-acb1-edc16244a49e" providerId="AD" clId="Web-{EEA98EAA-5117-49E7-87B8-6E68927B4F77}" dt="2024-05-23T14:23:07.082" v="5" actId="20577"/>
          <ac:spMkLst>
            <pc:docMk/>
            <pc:sldMk cId="673020913" sldId="527"/>
            <ac:spMk id="4" creationId="{00000000-0000-0000-0000-000000000000}"/>
          </ac:spMkLst>
        </pc:spChg>
        <pc:spChg chg="mod">
          <ac:chgData name="Worthy, Charlotte" userId="S::charlotte.worthy@herefordshire.gov.uk::cbb7aa2e-502a-4bf6-acb1-edc16244a49e" providerId="AD" clId="Web-{EEA98EAA-5117-49E7-87B8-6E68927B4F77}" dt="2024-05-23T14:27:38.371" v="21" actId="20577"/>
          <ac:spMkLst>
            <pc:docMk/>
            <pc:sldMk cId="673020913" sldId="527"/>
            <ac:spMk id="10" creationId="{00000000-0000-0000-0000-000000000000}"/>
          </ac:spMkLst>
        </pc:spChg>
      </pc:sldChg>
      <pc:sldMasterChg chg="addSp">
        <pc:chgData name="Worthy, Charlotte" userId="S::charlotte.worthy@herefordshire.gov.uk::cbb7aa2e-502a-4bf6-acb1-edc16244a49e" providerId="AD" clId="Web-{EEA98EAA-5117-49E7-87B8-6E68927B4F77}" dt="2024-05-23T14:22:27.581" v="0" actId="33475"/>
        <pc:sldMasterMkLst>
          <pc:docMk/>
          <pc:sldMasterMk cId="975541681" sldId="2147483678"/>
        </pc:sldMasterMkLst>
        <pc:spChg chg="add">
          <ac:chgData name="Worthy, Charlotte" userId="S::charlotte.worthy@herefordshire.gov.uk::cbb7aa2e-502a-4bf6-acb1-edc16244a49e" providerId="AD" clId="Web-{EEA98EAA-5117-49E7-87B8-6E68927B4F77}" dt="2024-05-23T14:22:27.581" v="0" actId="33475"/>
          <ac:spMkLst>
            <pc:docMk/>
            <pc:sldMasterMk cId="975541681" sldId="2147483678"/>
            <ac:spMk id="5" creationId="{E8534772-EF02-2BEF-B8F4-34EC13D94A73}"/>
          </ac:spMkLst>
        </pc:spChg>
      </pc:sldMasterChg>
      <pc:sldMasterChg chg="addSp">
        <pc:chgData name="Worthy, Charlotte" userId="S::charlotte.worthy@herefordshire.gov.uk::cbb7aa2e-502a-4bf6-acb1-edc16244a49e" providerId="AD" clId="Web-{EEA98EAA-5117-49E7-87B8-6E68927B4F77}" dt="2024-05-23T14:22:27.581" v="0" actId="33475"/>
        <pc:sldMasterMkLst>
          <pc:docMk/>
          <pc:sldMasterMk cId="893712941" sldId="2147483679"/>
        </pc:sldMasterMkLst>
        <pc:spChg chg="add">
          <ac:chgData name="Worthy, Charlotte" userId="S::charlotte.worthy@herefordshire.gov.uk::cbb7aa2e-502a-4bf6-acb1-edc16244a49e" providerId="AD" clId="Web-{EEA98EAA-5117-49E7-87B8-6E68927B4F77}" dt="2024-05-23T14:22:27.581" v="0" actId="33475"/>
          <ac:spMkLst>
            <pc:docMk/>
            <pc:sldMasterMk cId="893712941" sldId="2147483679"/>
            <ac:spMk id="5" creationId="{71EAFDC6-2E75-056C-4C83-B08339DB6345}"/>
          </ac:spMkLst>
        </pc:spChg>
      </pc:sldMasterChg>
      <pc:sldMasterChg chg="addSp">
        <pc:chgData name="Worthy, Charlotte" userId="S::charlotte.worthy@herefordshire.gov.uk::cbb7aa2e-502a-4bf6-acb1-edc16244a49e" providerId="AD" clId="Web-{EEA98EAA-5117-49E7-87B8-6E68927B4F77}" dt="2024-05-23T14:22:27.581" v="0" actId="33475"/>
        <pc:sldMasterMkLst>
          <pc:docMk/>
          <pc:sldMasterMk cId="336020944" sldId="2147483693"/>
        </pc:sldMasterMkLst>
        <pc:spChg chg="add">
          <ac:chgData name="Worthy, Charlotte" userId="S::charlotte.worthy@herefordshire.gov.uk::cbb7aa2e-502a-4bf6-acb1-edc16244a49e" providerId="AD" clId="Web-{EEA98EAA-5117-49E7-87B8-6E68927B4F77}" dt="2024-05-23T14:22:27.581" v="0" actId="33475"/>
          <ac:spMkLst>
            <pc:docMk/>
            <pc:sldMasterMk cId="336020944" sldId="2147483693"/>
            <ac:spMk id="5" creationId="{72977462-80CE-FA8C-65C3-2253A8F4A14B}"/>
          </ac:spMkLst>
        </pc:spChg>
      </pc:sldMasterChg>
      <pc:sldMasterChg chg="addSp">
        <pc:chgData name="Worthy, Charlotte" userId="S::charlotte.worthy@herefordshire.gov.uk::cbb7aa2e-502a-4bf6-acb1-edc16244a49e" providerId="AD" clId="Web-{EEA98EAA-5117-49E7-87B8-6E68927B4F77}" dt="2024-05-23T14:22:27.581" v="0" actId="33475"/>
        <pc:sldMasterMkLst>
          <pc:docMk/>
          <pc:sldMasterMk cId="667389889" sldId="2147483706"/>
        </pc:sldMasterMkLst>
        <pc:spChg chg="add">
          <ac:chgData name="Worthy, Charlotte" userId="S::charlotte.worthy@herefordshire.gov.uk::cbb7aa2e-502a-4bf6-acb1-edc16244a49e" providerId="AD" clId="Web-{EEA98EAA-5117-49E7-87B8-6E68927B4F77}" dt="2024-05-23T14:22:27.581" v="0" actId="33475"/>
          <ac:spMkLst>
            <pc:docMk/>
            <pc:sldMasterMk cId="667389889" sldId="2147483706"/>
            <ac:spMk id="8" creationId="{C0100A28-9B19-23D0-DCA8-9516DF44DBE6}"/>
          </ac:spMkLst>
        </pc:spChg>
      </pc:sldMasterChg>
    </pc:docChg>
  </pc:docChgLst>
  <pc:docChgLst>
    <pc:chgData name="Worthy, Charlotte" userId="S::charlotte.worthy@herefordshire.gov.uk::cbb7aa2e-502a-4bf6-acb1-edc16244a49e" providerId="AD" clId="Web-{995575F5-A2BD-441B-BAF0-0B485705B69E}"/>
    <pc:docChg chg="modSld">
      <pc:chgData name="Worthy, Charlotte" userId="S::charlotte.worthy@herefordshire.gov.uk::cbb7aa2e-502a-4bf6-acb1-edc16244a49e" providerId="AD" clId="Web-{995575F5-A2BD-441B-BAF0-0B485705B69E}" dt="2021-11-24T22:55:13.919" v="2" actId="1076"/>
      <pc:docMkLst>
        <pc:docMk/>
      </pc:docMkLst>
      <pc:sldChg chg="delSp modSp">
        <pc:chgData name="Worthy, Charlotte" userId="S::charlotte.worthy@herefordshire.gov.uk::cbb7aa2e-502a-4bf6-acb1-edc16244a49e" providerId="AD" clId="Web-{995575F5-A2BD-441B-BAF0-0B485705B69E}" dt="2021-11-24T22:55:13.919" v="2" actId="1076"/>
        <pc:sldMkLst>
          <pc:docMk/>
          <pc:sldMk cId="7891712" sldId="318"/>
        </pc:sldMkLst>
        <pc:picChg chg="del">
          <ac:chgData name="Worthy, Charlotte" userId="S::charlotte.worthy@herefordshire.gov.uk::cbb7aa2e-502a-4bf6-acb1-edc16244a49e" providerId="AD" clId="Web-{995575F5-A2BD-441B-BAF0-0B485705B69E}" dt="2021-11-24T22:54:59.434" v="0"/>
          <ac:picMkLst>
            <pc:docMk/>
            <pc:sldMk cId="7891712" sldId="318"/>
            <ac:picMk id="6" creationId="{00000000-0000-0000-0000-000000000000}"/>
          </ac:picMkLst>
        </pc:picChg>
        <pc:picChg chg="mod">
          <ac:chgData name="Worthy, Charlotte" userId="S::charlotte.worthy@herefordshire.gov.uk::cbb7aa2e-502a-4bf6-acb1-edc16244a49e" providerId="AD" clId="Web-{995575F5-A2BD-441B-BAF0-0B485705B69E}" dt="2021-11-24T22:55:13.919" v="2" actId="1076"/>
          <ac:picMkLst>
            <pc:docMk/>
            <pc:sldMk cId="7891712" sldId="318"/>
            <ac:picMk id="30" creationId="{00000000-0000-0000-0000-000000000000}"/>
          </ac:picMkLst>
        </pc:picChg>
      </pc:sldChg>
    </pc:docChg>
  </pc:docChgLst>
  <pc:docChgLst>
    <pc:chgData name="Worthy, Charlotte" userId="S::charlotte.worthy@herefordshire.gov.uk::cbb7aa2e-502a-4bf6-acb1-edc16244a49e" providerId="AD" clId="Web-{37D97EEB-552D-4CC3-93EE-515DDB71C38B}"/>
    <pc:docChg chg="modSld">
      <pc:chgData name="Worthy, Charlotte" userId="S::charlotte.worthy@herefordshire.gov.uk::cbb7aa2e-502a-4bf6-acb1-edc16244a49e" providerId="AD" clId="Web-{37D97EEB-552D-4CC3-93EE-515DDB71C38B}" dt="2021-11-24T10:57:51.779" v="6" actId="14100"/>
      <pc:docMkLst>
        <pc:docMk/>
      </pc:docMkLst>
      <pc:sldChg chg="modSp addCm modCm">
        <pc:chgData name="Worthy, Charlotte" userId="S::charlotte.worthy@herefordshire.gov.uk::cbb7aa2e-502a-4bf6-acb1-edc16244a49e" providerId="AD" clId="Web-{37D97EEB-552D-4CC3-93EE-515DDB71C38B}" dt="2021-11-24T10:57:51.779" v="6" actId="14100"/>
        <pc:sldMkLst>
          <pc:docMk/>
          <pc:sldMk cId="237698637" sldId="444"/>
        </pc:sldMkLst>
        <pc:spChg chg="mod">
          <ac:chgData name="Worthy, Charlotte" userId="S::charlotte.worthy@herefordshire.gov.uk::cbb7aa2e-502a-4bf6-acb1-edc16244a49e" providerId="AD" clId="Web-{37D97EEB-552D-4CC3-93EE-515DDB71C38B}" dt="2021-11-24T10:57:51.779" v="6" actId="14100"/>
          <ac:spMkLst>
            <pc:docMk/>
            <pc:sldMk cId="237698637" sldId="444"/>
            <ac:spMk id="9" creationId="{00000000-0000-0000-0000-000000000000}"/>
          </ac:spMkLst>
        </pc:spChg>
      </pc:sldChg>
    </pc:docChg>
  </pc:docChgLst>
  <pc:docChgLst>
    <pc:chgData name="Chandrasekara, Sakunthala" userId="S::saku.chandrasekara@herefordshire.gov.uk::a5300596-42b5-40fc-aae3-70e0f3eb1ca8" providerId="AD" clId="Web-{50B47F2D-CD10-4DF6-A9EC-92AC00268441}"/>
    <pc:docChg chg="modSld">
      <pc:chgData name="Chandrasekara, Sakunthala" userId="S::saku.chandrasekara@herefordshire.gov.uk::a5300596-42b5-40fc-aae3-70e0f3eb1ca8" providerId="AD" clId="Web-{50B47F2D-CD10-4DF6-A9EC-92AC00268441}" dt="2021-11-24T09:31:17.928" v="20"/>
      <pc:docMkLst>
        <pc:docMk/>
      </pc:docMkLst>
      <pc:sldChg chg="modSp">
        <pc:chgData name="Chandrasekara, Sakunthala" userId="S::saku.chandrasekara@herefordshire.gov.uk::a5300596-42b5-40fc-aae3-70e0f3eb1ca8" providerId="AD" clId="Web-{50B47F2D-CD10-4DF6-A9EC-92AC00268441}" dt="2021-11-24T09:23:59.373" v="2" actId="20577"/>
        <pc:sldMkLst>
          <pc:docMk/>
          <pc:sldMk cId="947671668" sldId="307"/>
        </pc:sldMkLst>
        <pc:spChg chg="mod">
          <ac:chgData name="Chandrasekara, Sakunthala" userId="S::saku.chandrasekara@herefordshire.gov.uk::a5300596-42b5-40fc-aae3-70e0f3eb1ca8" providerId="AD" clId="Web-{50B47F2D-CD10-4DF6-A9EC-92AC00268441}" dt="2021-11-24T09:23:59.373" v="2" actId="20577"/>
          <ac:spMkLst>
            <pc:docMk/>
            <pc:sldMk cId="947671668" sldId="307"/>
            <ac:spMk id="2" creationId="{00000000-0000-0000-0000-000000000000}"/>
          </ac:spMkLst>
        </pc:spChg>
      </pc:sldChg>
      <pc:sldChg chg="modSp addCm">
        <pc:chgData name="Chandrasekara, Sakunthala" userId="S::saku.chandrasekara@herefordshire.gov.uk::a5300596-42b5-40fc-aae3-70e0f3eb1ca8" providerId="AD" clId="Web-{50B47F2D-CD10-4DF6-A9EC-92AC00268441}" dt="2021-11-24T09:31:17.928" v="20"/>
        <pc:sldMkLst>
          <pc:docMk/>
          <pc:sldMk cId="3289161100" sldId="397"/>
        </pc:sldMkLst>
        <pc:spChg chg="mod">
          <ac:chgData name="Chandrasekara, Sakunthala" userId="S::saku.chandrasekara@herefordshire.gov.uk::a5300596-42b5-40fc-aae3-70e0f3eb1ca8" providerId="AD" clId="Web-{50B47F2D-CD10-4DF6-A9EC-92AC00268441}" dt="2021-11-24T09:29:48.223" v="19" actId="20577"/>
          <ac:spMkLst>
            <pc:docMk/>
            <pc:sldMk cId="3289161100" sldId="397"/>
            <ac:spMk id="3" creationId="{00000000-0000-0000-0000-000000000000}"/>
          </ac:spMkLst>
        </pc:spChg>
        <pc:spChg chg="mod">
          <ac:chgData name="Chandrasekara, Sakunthala" userId="S::saku.chandrasekara@herefordshire.gov.uk::a5300596-42b5-40fc-aae3-70e0f3eb1ca8" providerId="AD" clId="Web-{50B47F2D-CD10-4DF6-A9EC-92AC00268441}" dt="2021-11-24T09:26:43.251" v="16" actId="20577"/>
          <ac:spMkLst>
            <pc:docMk/>
            <pc:sldMk cId="3289161100" sldId="397"/>
            <ac:spMk id="4" creationId="{67D09D95-5B17-4308-B731-CFC781701BFB}"/>
          </ac:spMkLst>
        </pc:spChg>
        <pc:picChg chg="mod">
          <ac:chgData name="Chandrasekara, Sakunthala" userId="S::saku.chandrasekara@herefordshire.gov.uk::a5300596-42b5-40fc-aae3-70e0f3eb1ca8" providerId="AD" clId="Web-{50B47F2D-CD10-4DF6-A9EC-92AC00268441}" dt="2021-11-24T09:26:02.438" v="10" actId="14100"/>
          <ac:picMkLst>
            <pc:docMk/>
            <pc:sldMk cId="3289161100" sldId="397"/>
            <ac:picMk id="5" creationId="{BE0A5029-DB3F-47CA-915B-57CC1DFF0B69}"/>
          </ac:picMkLst>
        </pc:picChg>
      </pc:sldChg>
    </pc:docChg>
  </pc:docChgLst>
  <pc:docChgLst>
    <pc:chgData name="Helm, Dave" userId="S::david.helm@herefordshire.gov.uk::947707e7-dd64-48f3-8d72-cfbb08f1cac9" providerId="AD" clId="Web-{85CED086-4B8C-4CE4-B186-E4F21D19D760}"/>
    <pc:docChg chg="addSld modSld">
      <pc:chgData name="Helm, Dave" userId="S::david.helm@herefordshire.gov.uk::947707e7-dd64-48f3-8d72-cfbb08f1cac9" providerId="AD" clId="Web-{85CED086-4B8C-4CE4-B186-E4F21D19D760}" dt="2021-05-24T15:26:06.602" v="16" actId="14100"/>
      <pc:docMkLst>
        <pc:docMk/>
      </pc:docMkLst>
      <pc:sldChg chg="addSp delSp modSp new">
        <pc:chgData name="Helm, Dave" userId="S::david.helm@herefordshire.gov.uk::947707e7-dd64-48f3-8d72-cfbb08f1cac9" providerId="AD" clId="Web-{85CED086-4B8C-4CE4-B186-E4F21D19D760}" dt="2021-05-24T15:26:06.602" v="16" actId="14100"/>
        <pc:sldMkLst>
          <pc:docMk/>
          <pc:sldMk cId="2548942927" sldId="296"/>
        </pc:sldMkLst>
        <pc:spChg chg="mod">
          <ac:chgData name="Helm, Dave" userId="S::david.helm@herefordshire.gov.uk::947707e7-dd64-48f3-8d72-cfbb08f1cac9" providerId="AD" clId="Web-{85CED086-4B8C-4CE4-B186-E4F21D19D760}" dt="2021-05-24T15:21:53.440" v="13" actId="20577"/>
          <ac:spMkLst>
            <pc:docMk/>
            <pc:sldMk cId="2548942927" sldId="296"/>
            <ac:spMk id="2" creationId="{6BB88E2B-FAF8-4EA5-844D-2BE23ACC1794}"/>
          </ac:spMkLst>
        </pc:spChg>
        <pc:spChg chg="del">
          <ac:chgData name="Helm, Dave" userId="S::david.helm@herefordshire.gov.uk::947707e7-dd64-48f3-8d72-cfbb08f1cac9" providerId="AD" clId="Web-{85CED086-4B8C-4CE4-B186-E4F21D19D760}" dt="2021-05-24T15:25:55.836" v="14"/>
          <ac:spMkLst>
            <pc:docMk/>
            <pc:sldMk cId="2548942927" sldId="296"/>
            <ac:spMk id="3" creationId="{B27B8552-88A0-40BD-BE6C-B6C9E3708A64}"/>
          </ac:spMkLst>
        </pc:spChg>
        <pc:picChg chg="add mod ord">
          <ac:chgData name="Helm, Dave" userId="S::david.helm@herefordshire.gov.uk::947707e7-dd64-48f3-8d72-cfbb08f1cac9" providerId="AD" clId="Web-{85CED086-4B8C-4CE4-B186-E4F21D19D760}" dt="2021-05-24T15:26:06.602" v="16" actId="14100"/>
          <ac:picMkLst>
            <pc:docMk/>
            <pc:sldMk cId="2548942927" sldId="296"/>
            <ac:picMk id="4" creationId="{EDEFA8FF-46F4-4E66-B378-F274830F9F74}"/>
          </ac:picMkLst>
        </pc:picChg>
      </pc:sldChg>
    </pc:docChg>
  </pc:docChgLst>
  <pc:docChgLst>
    <pc:chgData name="Worthy, Charlotte" userId="S::charlotte.worthy@herefordshire.gov.uk::cbb7aa2e-502a-4bf6-acb1-edc16244a49e" providerId="AD" clId="Web-{1C8281EF-3E60-4377-9336-401B4361880B}"/>
    <pc:docChg chg="modSld">
      <pc:chgData name="Worthy, Charlotte" userId="S::charlotte.worthy@herefordshire.gov.uk::cbb7aa2e-502a-4bf6-acb1-edc16244a49e" providerId="AD" clId="Web-{1C8281EF-3E60-4377-9336-401B4361880B}" dt="2021-05-26T07:48:46.531" v="105"/>
      <pc:docMkLst>
        <pc:docMk/>
      </pc:docMkLst>
      <pc:sldChg chg="modSp delCm">
        <pc:chgData name="Worthy, Charlotte" userId="S::charlotte.worthy@herefordshire.gov.uk::cbb7aa2e-502a-4bf6-acb1-edc16244a49e" providerId="AD" clId="Web-{1C8281EF-3E60-4377-9336-401B4361880B}" dt="2021-05-26T00:10:47.331" v="9"/>
        <pc:sldMkLst>
          <pc:docMk/>
          <pc:sldMk cId="608578038" sldId="261"/>
        </pc:sldMkLst>
        <pc:graphicFrameChg chg="mod modGraphic">
          <ac:chgData name="Worthy, Charlotte" userId="S::charlotte.worthy@herefordshire.gov.uk::cbb7aa2e-502a-4bf6-acb1-edc16244a49e" providerId="AD" clId="Web-{1C8281EF-3E60-4377-9336-401B4361880B}" dt="2021-05-26T00:10:27.002" v="8"/>
          <ac:graphicFrameMkLst>
            <pc:docMk/>
            <pc:sldMk cId="608578038" sldId="261"/>
            <ac:graphicFrameMk id="9" creationId="{00000000-0000-0000-0000-000000000000}"/>
          </ac:graphicFrameMkLst>
        </pc:graphicFrameChg>
      </pc:sldChg>
      <pc:sldChg chg="modNotes">
        <pc:chgData name="Worthy, Charlotte" userId="S::charlotte.worthy@herefordshire.gov.uk::cbb7aa2e-502a-4bf6-acb1-edc16244a49e" providerId="AD" clId="Web-{1C8281EF-3E60-4377-9336-401B4361880B}" dt="2021-05-26T07:45:23.901" v="19"/>
        <pc:sldMkLst>
          <pc:docMk/>
          <pc:sldMk cId="1819998851" sldId="267"/>
        </pc:sldMkLst>
      </pc:sldChg>
      <pc:sldChg chg="addCm modNotes">
        <pc:chgData name="Worthy, Charlotte" userId="S::charlotte.worthy@herefordshire.gov.uk::cbb7aa2e-502a-4bf6-acb1-edc16244a49e" providerId="AD" clId="Web-{1C8281EF-3E60-4377-9336-401B4361880B}" dt="2021-05-26T07:48:46.531" v="105"/>
        <pc:sldMkLst>
          <pc:docMk/>
          <pc:sldMk cId="1484047762" sldId="268"/>
        </pc:sldMkLst>
      </pc:sldChg>
      <pc:sldChg chg="delCm">
        <pc:chgData name="Worthy, Charlotte" userId="S::charlotte.worthy@herefordshire.gov.uk::cbb7aa2e-502a-4bf6-acb1-edc16244a49e" providerId="AD" clId="Web-{1C8281EF-3E60-4377-9336-401B4361880B}" dt="2021-05-26T00:11:04.315" v="10"/>
        <pc:sldMkLst>
          <pc:docMk/>
          <pc:sldMk cId="3658860094" sldId="275"/>
        </pc:sldMkLst>
      </pc:sldChg>
      <pc:sldChg chg="addCm delCm">
        <pc:chgData name="Worthy, Charlotte" userId="S::charlotte.worthy@herefordshire.gov.uk::cbb7aa2e-502a-4bf6-acb1-edc16244a49e" providerId="AD" clId="Web-{1C8281EF-3E60-4377-9336-401B4361880B}" dt="2021-05-26T00:07:23.780" v="1"/>
        <pc:sldMkLst>
          <pc:docMk/>
          <pc:sldMk cId="2548942927" sldId="296"/>
        </pc:sldMkLst>
      </pc:sldChg>
      <pc:sldChg chg="modNotes">
        <pc:chgData name="Worthy, Charlotte" userId="S::charlotte.worthy@herefordshire.gov.uk::cbb7aa2e-502a-4bf6-acb1-edc16244a49e" providerId="AD" clId="Web-{1C8281EF-3E60-4377-9336-401B4361880B}" dt="2021-05-26T07:45:34.136" v="25"/>
        <pc:sldMkLst>
          <pc:docMk/>
          <pc:sldMk cId="2719974096" sldId="297"/>
        </pc:sldMkLst>
      </pc:sldChg>
      <pc:sldChg chg="addCm">
        <pc:chgData name="Worthy, Charlotte" userId="S::charlotte.worthy@herefordshire.gov.uk::cbb7aa2e-502a-4bf6-acb1-edc16244a49e" providerId="AD" clId="Web-{1C8281EF-3E60-4377-9336-401B4361880B}" dt="2021-05-26T00:09:45.845" v="2"/>
        <pc:sldMkLst>
          <pc:docMk/>
          <pc:sldMk cId="2317664190" sldId="308"/>
        </pc:sldMkLst>
      </pc:sldChg>
    </pc:docChg>
  </pc:docChgLst>
  <pc:docChgLst>
    <pc:chgData name="Howell-Jones, Rebecca" userId="S::rebecca.howell-jones@herefordshire.gov.uk::616b8d38-b326-4a46-818d-92c374bcc4de" providerId="AD" clId="Web-{4026CFEB-B2BF-4954-9569-500F51076709}"/>
    <pc:docChg chg="">
      <pc:chgData name="Howell-Jones, Rebecca" userId="S::rebecca.howell-jones@herefordshire.gov.uk::616b8d38-b326-4a46-818d-92c374bcc4de" providerId="AD" clId="Web-{4026CFEB-B2BF-4954-9569-500F51076709}" dt="2021-06-30T22:28:04.373" v="2"/>
      <pc:docMkLst>
        <pc:docMk/>
      </pc:docMkLst>
      <pc:sldChg chg="addCm">
        <pc:chgData name="Howell-Jones, Rebecca" userId="S::rebecca.howell-jones@herefordshire.gov.uk::616b8d38-b326-4a46-818d-92c374bcc4de" providerId="AD" clId="Web-{4026CFEB-B2BF-4954-9569-500F51076709}" dt="2021-06-30T22:22:53.947" v="1"/>
        <pc:sldMkLst>
          <pc:docMk/>
          <pc:sldMk cId="1819998851" sldId="267"/>
        </pc:sldMkLst>
      </pc:sldChg>
      <pc:sldChg chg="addCm">
        <pc:chgData name="Howell-Jones, Rebecca" userId="S::rebecca.howell-jones@herefordshire.gov.uk::616b8d38-b326-4a46-818d-92c374bcc4de" providerId="AD" clId="Web-{4026CFEB-B2BF-4954-9569-500F51076709}" dt="2021-06-30T22:28:04.373" v="2"/>
        <pc:sldMkLst>
          <pc:docMk/>
          <pc:sldMk cId="97865362" sldId="310"/>
        </pc:sldMkLst>
      </pc:sldChg>
      <pc:sldChg chg="addCm">
        <pc:chgData name="Howell-Jones, Rebecca" userId="S::rebecca.howell-jones@herefordshire.gov.uk::616b8d38-b326-4a46-818d-92c374bcc4de" providerId="AD" clId="Web-{4026CFEB-B2BF-4954-9569-500F51076709}" dt="2021-06-30T22:21:52.271" v="0"/>
        <pc:sldMkLst>
          <pc:docMk/>
          <pc:sldMk cId="1037923393" sldId="317"/>
        </pc:sldMkLst>
      </pc:sldChg>
    </pc:docChg>
  </pc:docChgLst>
  <pc:docChgLst>
    <pc:chgData name="Worthy, Charlotte" userId="S::charlotte.worthy@herefordshire.gov.uk::cbb7aa2e-502a-4bf6-acb1-edc16244a49e" providerId="AD" clId="Web-{A4442650-8B7C-4029-83F6-CE66789C532A}"/>
    <pc:docChg chg="modSld">
      <pc:chgData name="Worthy, Charlotte" userId="S::charlotte.worthy@herefordshire.gov.uk::cbb7aa2e-502a-4bf6-acb1-edc16244a49e" providerId="AD" clId="Web-{A4442650-8B7C-4029-83F6-CE66789C532A}" dt="2021-06-30T23:06:31.151" v="1"/>
      <pc:docMkLst>
        <pc:docMk/>
      </pc:docMkLst>
      <pc:sldChg chg="addSp delSp modSp">
        <pc:chgData name="Worthy, Charlotte" userId="S::charlotte.worthy@herefordshire.gov.uk::cbb7aa2e-502a-4bf6-acb1-edc16244a49e" providerId="AD" clId="Web-{A4442650-8B7C-4029-83F6-CE66789C532A}" dt="2021-06-30T23:06:31.151" v="1"/>
        <pc:sldMkLst>
          <pc:docMk/>
          <pc:sldMk cId="97865362" sldId="310"/>
        </pc:sldMkLst>
        <pc:picChg chg="add del mod">
          <ac:chgData name="Worthy, Charlotte" userId="S::charlotte.worthy@herefordshire.gov.uk::cbb7aa2e-502a-4bf6-acb1-edc16244a49e" providerId="AD" clId="Web-{A4442650-8B7C-4029-83F6-CE66789C532A}" dt="2021-06-30T23:06:31.151" v="1"/>
          <ac:picMkLst>
            <pc:docMk/>
            <pc:sldMk cId="97865362" sldId="310"/>
            <ac:picMk id="9" creationId="{E6C29502-02FA-4CD3-BBE9-3A2B79220182}"/>
          </ac:picMkLst>
        </pc:picChg>
      </pc:sldChg>
    </pc:docChg>
  </pc:docChgLst>
  <pc:docChgLst>
    <pc:chgData name="Worthy, Charlotte" userId="S::charlotte.worthy@herefordshire.gov.uk::cbb7aa2e-502a-4bf6-acb1-edc16244a49e" providerId="AD" clId="Web-{1B851DCC-5CE0-4D6F-BCC3-BF9372A14B48}"/>
    <pc:docChg chg="modSld">
      <pc:chgData name="Worthy, Charlotte" userId="S::charlotte.worthy@herefordshire.gov.uk::cbb7aa2e-502a-4bf6-acb1-edc16244a49e" providerId="AD" clId="Web-{1B851DCC-5CE0-4D6F-BCC3-BF9372A14B48}" dt="2021-06-30T13:51:20.604" v="329"/>
      <pc:docMkLst>
        <pc:docMk/>
      </pc:docMkLst>
      <pc:sldChg chg="modSp">
        <pc:chgData name="Worthy, Charlotte" userId="S::charlotte.worthy@herefordshire.gov.uk::cbb7aa2e-502a-4bf6-acb1-edc16244a49e" providerId="AD" clId="Web-{1B851DCC-5CE0-4D6F-BCC3-BF9372A14B48}" dt="2021-06-30T13:23:05.037" v="67" actId="20577"/>
        <pc:sldMkLst>
          <pc:docMk/>
          <pc:sldMk cId="1370001625" sldId="257"/>
        </pc:sldMkLst>
        <pc:spChg chg="mod">
          <ac:chgData name="Worthy, Charlotte" userId="S::charlotte.worthy@herefordshire.gov.uk::cbb7aa2e-502a-4bf6-acb1-edc16244a49e" providerId="AD" clId="Web-{1B851DCC-5CE0-4D6F-BCC3-BF9372A14B48}" dt="2021-06-30T13:23:05.037" v="67" actId="20577"/>
          <ac:spMkLst>
            <pc:docMk/>
            <pc:sldMk cId="1370001625" sldId="257"/>
            <ac:spMk id="42" creationId="{00000000-0000-0000-0000-000000000000}"/>
          </ac:spMkLst>
        </pc:spChg>
      </pc:sldChg>
      <pc:sldChg chg="addCm">
        <pc:chgData name="Worthy, Charlotte" userId="S::charlotte.worthy@herefordshire.gov.uk::cbb7aa2e-502a-4bf6-acb1-edc16244a49e" providerId="AD" clId="Web-{1B851DCC-5CE0-4D6F-BCC3-BF9372A14B48}" dt="2021-06-30T13:39:58.549" v="185"/>
        <pc:sldMkLst>
          <pc:docMk/>
          <pc:sldMk cId="2353059617" sldId="271"/>
        </pc:sldMkLst>
      </pc:sldChg>
      <pc:sldChg chg="modSp delCm modNotes">
        <pc:chgData name="Worthy, Charlotte" userId="S::charlotte.worthy@herefordshire.gov.uk::cbb7aa2e-502a-4bf6-acb1-edc16244a49e" providerId="AD" clId="Web-{1B851DCC-5CE0-4D6F-BCC3-BF9372A14B48}" dt="2021-06-30T13:51:20.604" v="329"/>
        <pc:sldMkLst>
          <pc:docMk/>
          <pc:sldMk cId="3180172007" sldId="305"/>
        </pc:sldMkLst>
        <pc:spChg chg="mod">
          <ac:chgData name="Worthy, Charlotte" userId="S::charlotte.worthy@herefordshire.gov.uk::cbb7aa2e-502a-4bf6-acb1-edc16244a49e" providerId="AD" clId="Web-{1B851DCC-5CE0-4D6F-BCC3-BF9372A14B48}" dt="2021-06-30T13:51:11.495" v="328" actId="1076"/>
          <ac:spMkLst>
            <pc:docMk/>
            <pc:sldMk cId="3180172007" sldId="305"/>
            <ac:spMk id="6" creationId="{00000000-0000-0000-0000-000000000000}"/>
          </ac:spMkLst>
        </pc:spChg>
        <pc:spChg chg="mod">
          <ac:chgData name="Worthy, Charlotte" userId="S::charlotte.worthy@herefordshire.gov.uk::cbb7aa2e-502a-4bf6-acb1-edc16244a49e" providerId="AD" clId="Web-{1B851DCC-5CE0-4D6F-BCC3-BF9372A14B48}" dt="2021-06-30T13:47:52.170" v="276" actId="1076"/>
          <ac:spMkLst>
            <pc:docMk/>
            <pc:sldMk cId="3180172007" sldId="305"/>
            <ac:spMk id="7" creationId="{00000000-0000-0000-0000-000000000000}"/>
          </ac:spMkLst>
        </pc:spChg>
        <pc:picChg chg="mod">
          <ac:chgData name="Worthy, Charlotte" userId="S::charlotte.worthy@herefordshire.gov.uk::cbb7aa2e-502a-4bf6-acb1-edc16244a49e" providerId="AD" clId="Web-{1B851DCC-5CE0-4D6F-BCC3-BF9372A14B48}" dt="2021-06-30T13:50:21.414" v="317" actId="1076"/>
          <ac:picMkLst>
            <pc:docMk/>
            <pc:sldMk cId="3180172007" sldId="305"/>
            <ac:picMk id="1026" creationId="{00000000-0000-0000-0000-000000000000}"/>
          </ac:picMkLst>
        </pc:picChg>
      </pc:sldChg>
      <pc:sldChg chg="addSp delSp addCm delCm modCm modNotes">
        <pc:chgData name="Worthy, Charlotte" userId="S::charlotte.worthy@herefordshire.gov.uk::cbb7aa2e-502a-4bf6-acb1-edc16244a49e" providerId="AD" clId="Web-{1B851DCC-5CE0-4D6F-BCC3-BF9372A14B48}" dt="2021-06-30T13:38:13.043" v="184"/>
        <pc:sldMkLst>
          <pc:docMk/>
          <pc:sldMk cId="1183098928" sldId="312"/>
        </pc:sldMkLst>
        <pc:spChg chg="topLvl">
          <ac:chgData name="Worthy, Charlotte" userId="S::charlotte.worthy@herefordshire.gov.uk::cbb7aa2e-502a-4bf6-acb1-edc16244a49e" providerId="AD" clId="Web-{1B851DCC-5CE0-4D6F-BCC3-BF9372A14B48}" dt="2021-06-30T12:27:31.494" v="0"/>
          <ac:spMkLst>
            <pc:docMk/>
            <pc:sldMk cId="1183098928" sldId="312"/>
            <ac:spMk id="4" creationId="{00000000-0000-0000-0000-000000000000}"/>
          </ac:spMkLst>
        </pc:spChg>
        <pc:spChg chg="topLvl">
          <ac:chgData name="Worthy, Charlotte" userId="S::charlotte.worthy@herefordshire.gov.uk::cbb7aa2e-502a-4bf6-acb1-edc16244a49e" providerId="AD" clId="Web-{1B851DCC-5CE0-4D6F-BCC3-BF9372A14B48}" dt="2021-06-30T12:27:31.494" v="0"/>
          <ac:spMkLst>
            <pc:docMk/>
            <pc:sldMk cId="1183098928" sldId="312"/>
            <ac:spMk id="7" creationId="{00000000-0000-0000-0000-000000000000}"/>
          </ac:spMkLst>
        </pc:spChg>
        <pc:spChg chg="topLvl">
          <ac:chgData name="Worthy, Charlotte" userId="S::charlotte.worthy@herefordshire.gov.uk::cbb7aa2e-502a-4bf6-acb1-edc16244a49e" providerId="AD" clId="Web-{1B851DCC-5CE0-4D6F-BCC3-BF9372A14B48}" dt="2021-06-30T12:27:31.494" v="0"/>
          <ac:spMkLst>
            <pc:docMk/>
            <pc:sldMk cId="1183098928" sldId="312"/>
            <ac:spMk id="8" creationId="{00000000-0000-0000-0000-000000000000}"/>
          </ac:spMkLst>
        </pc:spChg>
        <pc:spChg chg="topLvl">
          <ac:chgData name="Worthy, Charlotte" userId="S::charlotte.worthy@herefordshire.gov.uk::cbb7aa2e-502a-4bf6-acb1-edc16244a49e" providerId="AD" clId="Web-{1B851DCC-5CE0-4D6F-BCC3-BF9372A14B48}" dt="2021-06-30T12:27:31.494" v="0"/>
          <ac:spMkLst>
            <pc:docMk/>
            <pc:sldMk cId="1183098928" sldId="312"/>
            <ac:spMk id="9" creationId="{00000000-0000-0000-0000-000000000000}"/>
          </ac:spMkLst>
        </pc:spChg>
        <pc:spChg chg="topLvl">
          <ac:chgData name="Worthy, Charlotte" userId="S::charlotte.worthy@herefordshire.gov.uk::cbb7aa2e-502a-4bf6-acb1-edc16244a49e" providerId="AD" clId="Web-{1B851DCC-5CE0-4D6F-BCC3-BF9372A14B48}" dt="2021-06-30T12:27:31.494" v="0"/>
          <ac:spMkLst>
            <pc:docMk/>
            <pc:sldMk cId="1183098928" sldId="312"/>
            <ac:spMk id="10" creationId="{00000000-0000-0000-0000-000000000000}"/>
          </ac:spMkLst>
        </pc:spChg>
        <pc:spChg chg="topLvl">
          <ac:chgData name="Worthy, Charlotte" userId="S::charlotte.worthy@herefordshire.gov.uk::cbb7aa2e-502a-4bf6-acb1-edc16244a49e" providerId="AD" clId="Web-{1B851DCC-5CE0-4D6F-BCC3-BF9372A14B48}" dt="2021-06-30T12:27:31.494" v="0"/>
          <ac:spMkLst>
            <pc:docMk/>
            <pc:sldMk cId="1183098928" sldId="312"/>
            <ac:spMk id="12" creationId="{00000000-0000-0000-0000-000000000000}"/>
          </ac:spMkLst>
        </pc:spChg>
        <pc:grpChg chg="del">
          <ac:chgData name="Worthy, Charlotte" userId="S::charlotte.worthy@herefordshire.gov.uk::cbb7aa2e-502a-4bf6-acb1-edc16244a49e" providerId="AD" clId="Web-{1B851DCC-5CE0-4D6F-BCC3-BF9372A14B48}" dt="2021-06-30T12:27:31.494" v="0"/>
          <ac:grpSpMkLst>
            <pc:docMk/>
            <pc:sldMk cId="1183098928" sldId="312"/>
            <ac:grpSpMk id="5" creationId="{00000000-0000-0000-0000-000000000000}"/>
          </ac:grpSpMkLst>
        </pc:grpChg>
        <pc:picChg chg="topLvl">
          <ac:chgData name="Worthy, Charlotte" userId="S::charlotte.worthy@herefordshire.gov.uk::cbb7aa2e-502a-4bf6-acb1-edc16244a49e" providerId="AD" clId="Web-{1B851DCC-5CE0-4D6F-BCC3-BF9372A14B48}" dt="2021-06-30T12:27:31.494" v="0"/>
          <ac:picMkLst>
            <pc:docMk/>
            <pc:sldMk cId="1183098928" sldId="312"/>
            <ac:picMk id="17" creationId="{00000000-0000-0000-0000-000000000000}"/>
          </ac:picMkLst>
        </pc:picChg>
        <pc:inkChg chg="add del">
          <ac:chgData name="Worthy, Charlotte" userId="S::charlotte.worthy@herefordshire.gov.uk::cbb7aa2e-502a-4bf6-acb1-edc16244a49e" providerId="AD" clId="Web-{1B851DCC-5CE0-4D6F-BCC3-BF9372A14B48}" dt="2021-06-30T13:38:02.074" v="182"/>
          <ac:inkMkLst>
            <pc:docMk/>
            <pc:sldMk cId="1183098928" sldId="312"/>
            <ac:inkMk id="2" creationId="{8F6ED9C5-2A29-476B-AD03-0B38B8DD7467}"/>
          </ac:inkMkLst>
        </pc:inkChg>
        <pc:inkChg chg="add del">
          <ac:chgData name="Worthy, Charlotte" userId="S::charlotte.worthy@herefordshire.gov.uk::cbb7aa2e-502a-4bf6-acb1-edc16244a49e" providerId="AD" clId="Web-{1B851DCC-5CE0-4D6F-BCC3-BF9372A14B48}" dt="2021-06-30T13:37:34.713" v="179"/>
          <ac:inkMkLst>
            <pc:docMk/>
            <pc:sldMk cId="1183098928" sldId="312"/>
            <ac:inkMk id="5" creationId="{642CC34E-2A7C-4997-A924-B295F855B0A7}"/>
          </ac:inkMkLst>
        </pc:inkChg>
        <pc:inkChg chg="add del">
          <ac:chgData name="Worthy, Charlotte" userId="S::charlotte.worthy@herefordshire.gov.uk::cbb7aa2e-502a-4bf6-acb1-edc16244a49e" providerId="AD" clId="Web-{1B851DCC-5CE0-4D6F-BCC3-BF9372A14B48}" dt="2021-06-30T13:37:32.103" v="178"/>
          <ac:inkMkLst>
            <pc:docMk/>
            <pc:sldMk cId="1183098928" sldId="312"/>
            <ac:inkMk id="6" creationId="{3B81DC1F-B182-4EEC-A48E-68687A1B2E6C}"/>
          </ac:inkMkLst>
        </pc:inkChg>
        <pc:inkChg chg="add del">
          <ac:chgData name="Worthy, Charlotte" userId="S::charlotte.worthy@herefordshire.gov.uk::cbb7aa2e-502a-4bf6-acb1-edc16244a49e" providerId="AD" clId="Web-{1B851DCC-5CE0-4D6F-BCC3-BF9372A14B48}" dt="2021-06-30T13:37:31.009" v="177"/>
          <ac:inkMkLst>
            <pc:docMk/>
            <pc:sldMk cId="1183098928" sldId="312"/>
            <ac:inkMk id="11" creationId="{FAC57C57-1EEC-439D-99B1-694F4BB54A14}"/>
          </ac:inkMkLst>
        </pc:inkChg>
        <pc:inkChg chg="add del">
          <ac:chgData name="Worthy, Charlotte" userId="S::charlotte.worthy@herefordshire.gov.uk::cbb7aa2e-502a-4bf6-acb1-edc16244a49e" providerId="AD" clId="Web-{1B851DCC-5CE0-4D6F-BCC3-BF9372A14B48}" dt="2021-06-30T13:36:57.992" v="167"/>
          <ac:inkMkLst>
            <pc:docMk/>
            <pc:sldMk cId="1183098928" sldId="312"/>
            <ac:inkMk id="13" creationId="{278C54B8-33E8-464A-A62C-ABAE90D68D84}"/>
          </ac:inkMkLst>
        </pc:inkChg>
        <pc:inkChg chg="add del">
          <ac:chgData name="Worthy, Charlotte" userId="S::charlotte.worthy@herefordshire.gov.uk::cbb7aa2e-502a-4bf6-acb1-edc16244a49e" providerId="AD" clId="Web-{1B851DCC-5CE0-4D6F-BCC3-BF9372A14B48}" dt="2021-06-30T13:37:24.196" v="175"/>
          <ac:inkMkLst>
            <pc:docMk/>
            <pc:sldMk cId="1183098928" sldId="312"/>
            <ac:inkMk id="15" creationId="{F5B87E84-2D33-4EF6-BD71-5E6FA1C61E54}"/>
          </ac:inkMkLst>
        </pc:inkChg>
        <pc:inkChg chg="add del">
          <ac:chgData name="Worthy, Charlotte" userId="S::charlotte.worthy@herefordshire.gov.uk::cbb7aa2e-502a-4bf6-acb1-edc16244a49e" providerId="AD" clId="Web-{1B851DCC-5CE0-4D6F-BCC3-BF9372A14B48}" dt="2021-06-30T13:37:19.665" v="174"/>
          <ac:inkMkLst>
            <pc:docMk/>
            <pc:sldMk cId="1183098928" sldId="312"/>
            <ac:inkMk id="16" creationId="{21C9B446-D035-4830-8B75-F555259F03A5}"/>
          </ac:inkMkLst>
        </pc:inkChg>
        <pc:inkChg chg="add del">
          <ac:chgData name="Worthy, Charlotte" userId="S::charlotte.worthy@herefordshire.gov.uk::cbb7aa2e-502a-4bf6-acb1-edc16244a49e" providerId="AD" clId="Web-{1B851DCC-5CE0-4D6F-BCC3-BF9372A14B48}" dt="2021-06-30T13:37:17.243" v="173"/>
          <ac:inkMkLst>
            <pc:docMk/>
            <pc:sldMk cId="1183098928" sldId="312"/>
            <ac:inkMk id="18" creationId="{AFA79764-5343-4B2C-95BA-31A05B81438F}"/>
          </ac:inkMkLst>
        </pc:inkChg>
        <pc:inkChg chg="add del">
          <ac:chgData name="Worthy, Charlotte" userId="S::charlotte.worthy@herefordshire.gov.uk::cbb7aa2e-502a-4bf6-acb1-edc16244a49e" providerId="AD" clId="Web-{1B851DCC-5CE0-4D6F-BCC3-BF9372A14B48}" dt="2021-06-30T13:37:17.243" v="172"/>
          <ac:inkMkLst>
            <pc:docMk/>
            <pc:sldMk cId="1183098928" sldId="312"/>
            <ac:inkMk id="19" creationId="{8A7B9882-2C47-47C3-85F9-9823BE597B25}"/>
          </ac:inkMkLst>
        </pc:inkChg>
      </pc:sldChg>
    </pc:docChg>
  </pc:docChgLst>
  <pc:docChgLst>
    <pc:chgData name="Helm, Dave" userId="S::david.helm@herefordshire.gov.uk::947707e7-dd64-48f3-8d72-cfbb08f1cac9" providerId="AD" clId="Web-{C84FD38B-764D-49BF-9E86-2164A95C13C8}"/>
    <pc:docChg chg="addSld delSld modSld">
      <pc:chgData name="Helm, Dave" userId="S::david.helm@herefordshire.gov.uk::947707e7-dd64-48f3-8d72-cfbb08f1cac9" providerId="AD" clId="Web-{C84FD38B-764D-49BF-9E86-2164A95C13C8}" dt="2021-11-24T11:37:47.421" v="1610" actId="1076"/>
      <pc:docMkLst>
        <pc:docMk/>
      </pc:docMkLst>
      <pc:sldChg chg="addSp delSp modSp addCm">
        <pc:chgData name="Helm, Dave" userId="S::david.helm@herefordshire.gov.uk::947707e7-dd64-48f3-8d72-cfbb08f1cac9" providerId="AD" clId="Web-{C84FD38B-764D-49BF-9E86-2164A95C13C8}" dt="2021-11-24T09:09:31.591" v="141"/>
        <pc:sldMkLst>
          <pc:docMk/>
          <pc:sldMk cId="554244028" sldId="350"/>
        </pc:sldMkLst>
        <pc:spChg chg="mod">
          <ac:chgData name="Helm, Dave" userId="S::david.helm@herefordshire.gov.uk::947707e7-dd64-48f3-8d72-cfbb08f1cac9" providerId="AD" clId="Web-{C84FD38B-764D-49BF-9E86-2164A95C13C8}" dt="2021-11-24T09:08:24.714" v="136" actId="20577"/>
          <ac:spMkLst>
            <pc:docMk/>
            <pc:sldMk cId="554244028" sldId="350"/>
            <ac:spMk id="3" creationId="{00000000-0000-0000-0000-000000000000}"/>
          </ac:spMkLst>
        </pc:spChg>
        <pc:spChg chg="add del mod">
          <ac:chgData name="Helm, Dave" userId="S::david.helm@herefordshire.gov.uk::947707e7-dd64-48f3-8d72-cfbb08f1cac9" providerId="AD" clId="Web-{C84FD38B-764D-49BF-9E86-2164A95C13C8}" dt="2021-11-24T09:08:52.324" v="140"/>
          <ac:spMkLst>
            <pc:docMk/>
            <pc:sldMk cId="554244028" sldId="350"/>
            <ac:spMk id="4" creationId="{AC051B2B-AA9F-4C77-B8DD-F9F6E6950CE8}"/>
          </ac:spMkLst>
        </pc:spChg>
        <pc:spChg chg="add del mod">
          <ac:chgData name="Helm, Dave" userId="S::david.helm@herefordshire.gov.uk::947707e7-dd64-48f3-8d72-cfbb08f1cac9" providerId="AD" clId="Web-{C84FD38B-764D-49BF-9E86-2164A95C13C8}" dt="2021-11-24T09:08:36.558" v="138"/>
          <ac:spMkLst>
            <pc:docMk/>
            <pc:sldMk cId="554244028" sldId="350"/>
            <ac:spMk id="12" creationId="{097AA8BA-1990-484F-8DA9-CAB12A1E7FCA}"/>
          </ac:spMkLst>
        </pc:spChg>
        <pc:picChg chg="mod">
          <ac:chgData name="Helm, Dave" userId="S::david.helm@herefordshire.gov.uk::947707e7-dd64-48f3-8d72-cfbb08f1cac9" providerId="AD" clId="Web-{C84FD38B-764D-49BF-9E86-2164A95C13C8}" dt="2021-11-24T09:03:43.270" v="79" actId="1076"/>
          <ac:picMkLst>
            <pc:docMk/>
            <pc:sldMk cId="554244028" sldId="350"/>
            <ac:picMk id="6" creationId="{00000000-0000-0000-0000-000000000000}"/>
          </ac:picMkLst>
        </pc:picChg>
        <pc:picChg chg="mod">
          <ac:chgData name="Helm, Dave" userId="S::david.helm@herefordshire.gov.uk::947707e7-dd64-48f3-8d72-cfbb08f1cac9" providerId="AD" clId="Web-{C84FD38B-764D-49BF-9E86-2164A95C13C8}" dt="2021-11-24T09:04:00.005" v="83" actId="1076"/>
          <ac:picMkLst>
            <pc:docMk/>
            <pc:sldMk cId="554244028" sldId="350"/>
            <ac:picMk id="7" creationId="{00000000-0000-0000-0000-000000000000}"/>
          </ac:picMkLst>
        </pc:picChg>
        <pc:picChg chg="mod">
          <ac:chgData name="Helm, Dave" userId="S::david.helm@herefordshire.gov.uk::947707e7-dd64-48f3-8d72-cfbb08f1cac9" providerId="AD" clId="Web-{C84FD38B-764D-49BF-9E86-2164A95C13C8}" dt="2021-11-24T09:05:13.147" v="100" actId="1076"/>
          <ac:picMkLst>
            <pc:docMk/>
            <pc:sldMk cId="554244028" sldId="350"/>
            <ac:picMk id="8" creationId="{00000000-0000-0000-0000-000000000000}"/>
          </ac:picMkLst>
        </pc:picChg>
        <pc:picChg chg="mod">
          <ac:chgData name="Helm, Dave" userId="S::david.helm@herefordshire.gov.uk::947707e7-dd64-48f3-8d72-cfbb08f1cac9" providerId="AD" clId="Web-{C84FD38B-764D-49BF-9E86-2164A95C13C8}" dt="2021-11-24T09:05:22.428" v="103" actId="1076"/>
          <ac:picMkLst>
            <pc:docMk/>
            <pc:sldMk cId="554244028" sldId="350"/>
            <ac:picMk id="9" creationId="{00000000-0000-0000-0000-000000000000}"/>
          </ac:picMkLst>
        </pc:picChg>
        <pc:picChg chg="mod">
          <ac:chgData name="Helm, Dave" userId="S::david.helm@herefordshire.gov.uk::947707e7-dd64-48f3-8d72-cfbb08f1cac9" providerId="AD" clId="Web-{C84FD38B-764D-49BF-9E86-2164A95C13C8}" dt="2021-11-24T09:05:44.648" v="109" actId="1076"/>
          <ac:picMkLst>
            <pc:docMk/>
            <pc:sldMk cId="554244028" sldId="350"/>
            <ac:picMk id="10" creationId="{00000000-0000-0000-0000-000000000000}"/>
          </ac:picMkLst>
        </pc:picChg>
        <pc:picChg chg="mod">
          <ac:chgData name="Helm, Dave" userId="S::david.helm@herefordshire.gov.uk::947707e7-dd64-48f3-8d72-cfbb08f1cac9" providerId="AD" clId="Web-{C84FD38B-764D-49BF-9E86-2164A95C13C8}" dt="2021-11-24T09:05:48.507" v="110" actId="1076"/>
          <ac:picMkLst>
            <pc:docMk/>
            <pc:sldMk cId="554244028" sldId="350"/>
            <ac:picMk id="11" creationId="{00000000-0000-0000-0000-000000000000}"/>
          </ac:picMkLst>
        </pc:picChg>
      </pc:sldChg>
      <pc:sldChg chg="addSp delSp modSp addCm">
        <pc:chgData name="Helm, Dave" userId="S::david.helm@herefordshire.gov.uk::947707e7-dd64-48f3-8d72-cfbb08f1cac9" providerId="AD" clId="Web-{C84FD38B-764D-49BF-9E86-2164A95C13C8}" dt="2021-11-24T09:28:45.995" v="467"/>
        <pc:sldMkLst>
          <pc:docMk/>
          <pc:sldMk cId="1998519723" sldId="380"/>
        </pc:sldMkLst>
        <pc:spChg chg="mod">
          <ac:chgData name="Helm, Dave" userId="S::david.helm@herefordshire.gov.uk::947707e7-dd64-48f3-8d72-cfbb08f1cac9" providerId="AD" clId="Web-{C84FD38B-764D-49BF-9E86-2164A95C13C8}" dt="2021-11-24T09:27:51.509" v="465" actId="14100"/>
          <ac:spMkLst>
            <pc:docMk/>
            <pc:sldMk cId="1998519723" sldId="380"/>
            <ac:spMk id="9" creationId="{00000000-0000-0000-0000-000000000000}"/>
          </ac:spMkLst>
        </pc:spChg>
        <pc:spChg chg="mod">
          <ac:chgData name="Helm, Dave" userId="S::david.helm@herefordshire.gov.uk::947707e7-dd64-48f3-8d72-cfbb08f1cac9" providerId="AD" clId="Web-{C84FD38B-764D-49BF-9E86-2164A95C13C8}" dt="2021-11-24T09:24:00.128" v="328" actId="20577"/>
          <ac:spMkLst>
            <pc:docMk/>
            <pc:sldMk cId="1998519723" sldId="380"/>
            <ac:spMk id="14" creationId="{00000000-0000-0000-0000-000000000000}"/>
          </ac:spMkLst>
        </pc:spChg>
        <pc:spChg chg="add del">
          <ac:chgData name="Helm, Dave" userId="S::david.helm@herefordshire.gov.uk::947707e7-dd64-48f3-8d72-cfbb08f1cac9" providerId="AD" clId="Web-{C84FD38B-764D-49BF-9E86-2164A95C13C8}" dt="2021-11-24T09:24:02.738" v="329"/>
          <ac:spMkLst>
            <pc:docMk/>
            <pc:sldMk cId="1998519723" sldId="380"/>
            <ac:spMk id="58" creationId="{8F417300-3B62-4E22-8F5F-3D366D71C319}"/>
          </ac:spMkLst>
        </pc:spChg>
        <pc:grpChg chg="mod">
          <ac:chgData name="Helm, Dave" userId="S::david.helm@herefordshire.gov.uk::947707e7-dd64-48f3-8d72-cfbb08f1cac9" providerId="AD" clId="Web-{C84FD38B-764D-49BF-9E86-2164A95C13C8}" dt="2021-11-24T09:27:56.228" v="466" actId="1076"/>
          <ac:grpSpMkLst>
            <pc:docMk/>
            <pc:sldMk cId="1998519723" sldId="380"/>
            <ac:grpSpMk id="7" creationId="{00000000-0000-0000-0000-000000000000}"/>
          </ac:grpSpMkLst>
        </pc:grpChg>
      </pc:sldChg>
      <pc:sldChg chg="del">
        <pc:chgData name="Helm, Dave" userId="S::david.helm@herefordshire.gov.uk::947707e7-dd64-48f3-8d72-cfbb08f1cac9" providerId="AD" clId="Web-{C84FD38B-764D-49BF-9E86-2164A95C13C8}" dt="2021-11-24T10:56:10.030" v="1533"/>
        <pc:sldMkLst>
          <pc:docMk/>
          <pc:sldMk cId="187180403" sldId="409"/>
        </pc:sldMkLst>
      </pc:sldChg>
      <pc:sldChg chg="addSp delSp modSp addCm">
        <pc:chgData name="Helm, Dave" userId="S::david.helm@herefordshire.gov.uk::947707e7-dd64-48f3-8d72-cfbb08f1cac9" providerId="AD" clId="Web-{C84FD38B-764D-49BF-9E86-2164A95C13C8}" dt="2021-11-24T10:27:06.393" v="1063" actId="20577"/>
        <pc:sldMkLst>
          <pc:docMk/>
          <pc:sldMk cId="3318301788" sldId="417"/>
        </pc:sldMkLst>
        <pc:spChg chg="mod">
          <ac:chgData name="Helm, Dave" userId="S::david.helm@herefordshire.gov.uk::947707e7-dd64-48f3-8d72-cfbb08f1cac9" providerId="AD" clId="Web-{C84FD38B-764D-49BF-9E86-2164A95C13C8}" dt="2021-11-24T10:18:05.770" v="831" actId="1076"/>
          <ac:spMkLst>
            <pc:docMk/>
            <pc:sldMk cId="3318301788" sldId="417"/>
            <ac:spMk id="2" creationId="{00000000-0000-0000-0000-000000000000}"/>
          </ac:spMkLst>
        </pc:spChg>
        <pc:spChg chg="del mod">
          <ac:chgData name="Helm, Dave" userId="S::david.helm@herefordshire.gov.uk::947707e7-dd64-48f3-8d72-cfbb08f1cac9" providerId="AD" clId="Web-{C84FD38B-764D-49BF-9E86-2164A95C13C8}" dt="2021-11-24T10:05:43.611" v="591"/>
          <ac:spMkLst>
            <pc:docMk/>
            <pc:sldMk cId="3318301788" sldId="417"/>
            <ac:spMk id="3" creationId="{00000000-0000-0000-0000-000000000000}"/>
          </ac:spMkLst>
        </pc:spChg>
        <pc:spChg chg="mod">
          <ac:chgData name="Helm, Dave" userId="S::david.helm@herefordshire.gov.uk::947707e7-dd64-48f3-8d72-cfbb08f1cac9" providerId="AD" clId="Web-{C84FD38B-764D-49BF-9E86-2164A95C13C8}" dt="2021-11-24T10:27:06.393" v="1063" actId="20577"/>
          <ac:spMkLst>
            <pc:docMk/>
            <pc:sldMk cId="3318301788" sldId="417"/>
            <ac:spMk id="4" creationId="{00000000-0000-0000-0000-000000000000}"/>
          </ac:spMkLst>
        </pc:spChg>
        <pc:spChg chg="mod">
          <ac:chgData name="Helm, Dave" userId="S::david.helm@herefordshire.gov.uk::947707e7-dd64-48f3-8d72-cfbb08f1cac9" providerId="AD" clId="Web-{C84FD38B-764D-49BF-9E86-2164A95C13C8}" dt="2021-11-24T10:18:22.630" v="834" actId="14100"/>
          <ac:spMkLst>
            <pc:docMk/>
            <pc:sldMk cId="3318301788" sldId="417"/>
            <ac:spMk id="8" creationId="{00000000-0000-0000-0000-000000000000}"/>
          </ac:spMkLst>
        </pc:spChg>
        <pc:spChg chg="add del mod">
          <ac:chgData name="Helm, Dave" userId="S::david.helm@herefordshire.gov.uk::947707e7-dd64-48f3-8d72-cfbb08f1cac9" providerId="AD" clId="Web-{C84FD38B-764D-49BF-9E86-2164A95C13C8}" dt="2021-11-24T10:06:47.300" v="599"/>
          <ac:spMkLst>
            <pc:docMk/>
            <pc:sldMk cId="3318301788" sldId="417"/>
            <ac:spMk id="9" creationId="{F8013E84-C39A-4043-ADB2-FCD1CD994C9D}"/>
          </ac:spMkLst>
        </pc:spChg>
      </pc:sldChg>
      <pc:sldChg chg="modSp addCm">
        <pc:chgData name="Helm, Dave" userId="S::david.helm@herefordshire.gov.uk::947707e7-dd64-48f3-8d72-cfbb08f1cac9" providerId="AD" clId="Web-{C84FD38B-764D-49BF-9E86-2164A95C13C8}" dt="2021-11-24T10:24:55.890" v="1046"/>
        <pc:sldMkLst>
          <pc:docMk/>
          <pc:sldMk cId="3241250982" sldId="434"/>
        </pc:sldMkLst>
        <pc:spChg chg="mod">
          <ac:chgData name="Helm, Dave" userId="S::david.helm@herefordshire.gov.uk::947707e7-dd64-48f3-8d72-cfbb08f1cac9" providerId="AD" clId="Web-{C84FD38B-764D-49BF-9E86-2164A95C13C8}" dt="2021-11-24T10:24:20.389" v="1045" actId="14100"/>
          <ac:spMkLst>
            <pc:docMk/>
            <pc:sldMk cId="3241250982" sldId="434"/>
            <ac:spMk id="89" creationId="{00000000-0000-0000-0000-000000000000}"/>
          </ac:spMkLst>
        </pc:spChg>
        <pc:spChg chg="mod">
          <ac:chgData name="Helm, Dave" userId="S::david.helm@herefordshire.gov.uk::947707e7-dd64-48f3-8d72-cfbb08f1cac9" providerId="AD" clId="Web-{C84FD38B-764D-49BF-9E86-2164A95C13C8}" dt="2021-11-24T10:23:52.123" v="1041" actId="1076"/>
          <ac:spMkLst>
            <pc:docMk/>
            <pc:sldMk cId="3241250982" sldId="434"/>
            <ac:spMk id="90" creationId="{00000000-0000-0000-0000-000000000000}"/>
          </ac:spMkLst>
        </pc:spChg>
        <pc:spChg chg="mod">
          <ac:chgData name="Helm, Dave" userId="S::david.helm@herefordshire.gov.uk::947707e7-dd64-48f3-8d72-cfbb08f1cac9" providerId="AD" clId="Web-{C84FD38B-764D-49BF-9E86-2164A95C13C8}" dt="2021-11-24T10:23:56.404" v="1042" actId="14100"/>
          <ac:spMkLst>
            <pc:docMk/>
            <pc:sldMk cId="3241250982" sldId="434"/>
            <ac:spMk id="91" creationId="{00000000-0000-0000-0000-000000000000}"/>
          </ac:spMkLst>
        </pc:spChg>
        <pc:cxnChg chg="mod">
          <ac:chgData name="Helm, Dave" userId="S::david.helm@herefordshire.gov.uk::947707e7-dd64-48f3-8d72-cfbb08f1cac9" providerId="AD" clId="Web-{C84FD38B-764D-49BF-9E86-2164A95C13C8}" dt="2021-11-24T10:23:56.404" v="1042" actId="14100"/>
          <ac:cxnSpMkLst>
            <pc:docMk/>
            <pc:sldMk cId="3241250982" sldId="434"/>
            <ac:cxnSpMk id="74" creationId="{00000000-0000-0000-0000-000000000000}"/>
          </ac:cxnSpMkLst>
        </pc:cxnChg>
      </pc:sldChg>
      <pc:sldChg chg="addSp delSp modSp new mod modClrScheme chgLayout">
        <pc:chgData name="Helm, Dave" userId="S::david.helm@herefordshire.gov.uk::947707e7-dd64-48f3-8d72-cfbb08f1cac9" providerId="AD" clId="Web-{C84FD38B-764D-49BF-9E86-2164A95C13C8}" dt="2021-11-24T11:37:47.421" v="1610" actId="1076"/>
        <pc:sldMkLst>
          <pc:docMk/>
          <pc:sldMk cId="240122647" sldId="456"/>
        </pc:sldMkLst>
        <pc:spChg chg="mod ord">
          <ac:chgData name="Helm, Dave" userId="S::david.helm@herefordshire.gov.uk::947707e7-dd64-48f3-8d72-cfbb08f1cac9" providerId="AD" clId="Web-{C84FD38B-764D-49BF-9E86-2164A95C13C8}" dt="2021-11-24T10:29:49.038" v="1082" actId="1076"/>
          <ac:spMkLst>
            <pc:docMk/>
            <pc:sldMk cId="240122647" sldId="456"/>
            <ac:spMk id="2" creationId="{280632EC-98CA-4790-A7C1-325259BDFB73}"/>
          </ac:spMkLst>
        </pc:spChg>
        <pc:spChg chg="del mod ord">
          <ac:chgData name="Helm, Dave" userId="S::david.helm@herefordshire.gov.uk::947707e7-dd64-48f3-8d72-cfbb08f1cac9" providerId="AD" clId="Web-{C84FD38B-764D-49BF-9E86-2164A95C13C8}" dt="2021-11-24T10:48:39.925" v="1460"/>
          <ac:spMkLst>
            <pc:docMk/>
            <pc:sldMk cId="240122647" sldId="456"/>
            <ac:spMk id="3" creationId="{13224FBC-39F8-408C-8F82-BD43138847A9}"/>
          </ac:spMkLst>
        </pc:spChg>
        <pc:spChg chg="add mod ord">
          <ac:chgData name="Helm, Dave" userId="S::david.helm@herefordshire.gov.uk::947707e7-dd64-48f3-8d72-cfbb08f1cac9" providerId="AD" clId="Web-{C84FD38B-764D-49BF-9E86-2164A95C13C8}" dt="2021-11-24T11:26:40.358" v="1606"/>
          <ac:spMkLst>
            <pc:docMk/>
            <pc:sldMk cId="240122647" sldId="456"/>
            <ac:spMk id="4" creationId="{96B4B111-78A5-42C5-8FAE-54EA88208E59}"/>
          </ac:spMkLst>
        </pc:spChg>
        <pc:spChg chg="add mod">
          <ac:chgData name="Helm, Dave" userId="S::david.helm@herefordshire.gov.uk::947707e7-dd64-48f3-8d72-cfbb08f1cac9" providerId="AD" clId="Web-{C84FD38B-764D-49BF-9E86-2164A95C13C8}" dt="2021-11-24T10:49:36.286" v="1468" actId="20577"/>
          <ac:spMkLst>
            <pc:docMk/>
            <pc:sldMk cId="240122647" sldId="456"/>
            <ac:spMk id="5" creationId="{E44DD083-8B3A-4847-8323-A2CD4FDE5D1A}"/>
          </ac:spMkLst>
        </pc:spChg>
        <pc:spChg chg="add mod">
          <ac:chgData name="Helm, Dave" userId="S::david.helm@herefordshire.gov.uk::947707e7-dd64-48f3-8d72-cfbb08f1cac9" providerId="AD" clId="Web-{C84FD38B-764D-49BF-9E86-2164A95C13C8}" dt="2021-11-24T11:37:47.421" v="1610" actId="1076"/>
          <ac:spMkLst>
            <pc:docMk/>
            <pc:sldMk cId="240122647" sldId="456"/>
            <ac:spMk id="9" creationId="{65C16BDB-658E-40BB-B32C-BD544FDEF13E}"/>
          </ac:spMkLst>
        </pc:spChg>
        <pc:spChg chg="add del mod">
          <ac:chgData name="Helm, Dave" userId="S::david.helm@herefordshire.gov.uk::947707e7-dd64-48f3-8d72-cfbb08f1cac9" providerId="AD" clId="Web-{C84FD38B-764D-49BF-9E86-2164A95C13C8}" dt="2021-11-24T10:48:56.160" v="1462"/>
          <ac:spMkLst>
            <pc:docMk/>
            <pc:sldMk cId="240122647" sldId="456"/>
            <ac:spMk id="11" creationId="{181A1F33-9AE3-4A4E-9A93-58C2E14C763E}"/>
          </ac:spMkLst>
        </pc:spChg>
        <pc:spChg chg="add del mod">
          <ac:chgData name="Helm, Dave" userId="S::david.helm@herefordshire.gov.uk::947707e7-dd64-48f3-8d72-cfbb08f1cac9" providerId="AD" clId="Web-{C84FD38B-764D-49BF-9E86-2164A95C13C8}" dt="2021-11-24T10:58:53.862" v="1535"/>
          <ac:spMkLst>
            <pc:docMk/>
            <pc:sldMk cId="240122647" sldId="456"/>
            <ac:spMk id="15" creationId="{7F882C2E-2A5D-4DC8-9D0D-2346C0684928}"/>
          </ac:spMkLst>
        </pc:spChg>
        <pc:picChg chg="add mod">
          <ac:chgData name="Helm, Dave" userId="S::david.helm@herefordshire.gov.uk::947707e7-dd64-48f3-8d72-cfbb08f1cac9" providerId="AD" clId="Web-{C84FD38B-764D-49BF-9E86-2164A95C13C8}" dt="2021-11-24T11:16:43.046" v="1599" actId="1076"/>
          <ac:picMkLst>
            <pc:docMk/>
            <pc:sldMk cId="240122647" sldId="456"/>
            <ac:picMk id="7" creationId="{87D4B25E-66B3-4E77-B524-BBDCA170D985}"/>
          </ac:picMkLst>
        </pc:picChg>
        <pc:picChg chg="add del mod ord">
          <ac:chgData name="Helm, Dave" userId="S::david.helm@herefordshire.gov.uk::947707e7-dd64-48f3-8d72-cfbb08f1cac9" providerId="AD" clId="Web-{C84FD38B-764D-49BF-9E86-2164A95C13C8}" dt="2021-11-24T10:58:36.034" v="1534"/>
          <ac:picMkLst>
            <pc:docMk/>
            <pc:sldMk cId="240122647" sldId="456"/>
            <ac:picMk id="12" creationId="{EA825E77-CB67-42DB-90D9-6F280FFB1AA6}"/>
          </ac:picMkLst>
        </pc:picChg>
        <pc:picChg chg="add mod">
          <ac:chgData name="Helm, Dave" userId="S::david.helm@herefordshire.gov.uk::947707e7-dd64-48f3-8d72-cfbb08f1cac9" providerId="AD" clId="Web-{C84FD38B-764D-49BF-9E86-2164A95C13C8}" dt="2021-11-24T11:37:39.593" v="1609" actId="1076"/>
          <ac:picMkLst>
            <pc:docMk/>
            <pc:sldMk cId="240122647" sldId="456"/>
            <ac:picMk id="13" creationId="{BDFF0976-76C9-4160-A703-B885BE737AF5}"/>
          </ac:picMkLst>
        </pc:picChg>
        <pc:picChg chg="add mod ord">
          <ac:chgData name="Helm, Dave" userId="S::david.helm@herefordshire.gov.uk::947707e7-dd64-48f3-8d72-cfbb08f1cac9" providerId="AD" clId="Web-{C84FD38B-764D-49BF-9E86-2164A95C13C8}" dt="2021-11-24T11:37:02.202" v="1608" actId="1076"/>
          <ac:picMkLst>
            <pc:docMk/>
            <pc:sldMk cId="240122647" sldId="456"/>
            <ac:picMk id="16" creationId="{1A031B8A-5842-4C12-BC73-F3358E25A4F9}"/>
          </ac:picMkLst>
        </pc:picChg>
        <pc:picChg chg="add del mod">
          <ac:chgData name="Helm, Dave" userId="S::david.helm@herefordshire.gov.uk::947707e7-dd64-48f3-8d72-cfbb08f1cac9" providerId="AD" clId="Web-{C84FD38B-764D-49BF-9E86-2164A95C13C8}" dt="2021-11-24T11:12:01.132" v="1550"/>
          <ac:picMkLst>
            <pc:docMk/>
            <pc:sldMk cId="240122647" sldId="456"/>
            <ac:picMk id="17" creationId="{D1511346-E720-43E7-9063-04DEA94C4051}"/>
          </ac:picMkLst>
        </pc:picChg>
      </pc:sldChg>
      <pc:sldChg chg="new del">
        <pc:chgData name="Helm, Dave" userId="S::david.helm@herefordshire.gov.uk::947707e7-dd64-48f3-8d72-cfbb08f1cac9" providerId="AD" clId="Web-{C84FD38B-764D-49BF-9E86-2164A95C13C8}" dt="2021-11-24T11:12:40.321" v="1552"/>
        <pc:sldMkLst>
          <pc:docMk/>
          <pc:sldMk cId="2944124206" sldId="457"/>
        </pc:sldMkLst>
      </pc:sldChg>
    </pc:docChg>
  </pc:docChgLst>
  <pc:docChgLst>
    <pc:chgData name="Worthy, Charlotte" userId="S::charlotte.worthy@herefordshire.gov.uk::cbb7aa2e-502a-4bf6-acb1-edc16244a49e" providerId="AD" clId="Web-{992189A7-6807-4CFC-A18B-61D0DC30B80E}"/>
    <pc:docChg chg="addSld delSld modSld sldOrd">
      <pc:chgData name="Worthy, Charlotte" userId="S::charlotte.worthy@herefordshire.gov.uk::cbb7aa2e-502a-4bf6-acb1-edc16244a49e" providerId="AD" clId="Web-{992189A7-6807-4CFC-A18B-61D0DC30B80E}" dt="2021-06-29T16:52:19.166" v="100" actId="20577"/>
      <pc:docMkLst>
        <pc:docMk/>
      </pc:docMkLst>
      <pc:sldChg chg="modSp addCm">
        <pc:chgData name="Worthy, Charlotte" userId="S::charlotte.worthy@herefordshire.gov.uk::cbb7aa2e-502a-4bf6-acb1-edc16244a49e" providerId="AD" clId="Web-{992189A7-6807-4CFC-A18B-61D0DC30B80E}" dt="2021-06-29T16:40:43.770" v="49"/>
        <pc:sldMkLst>
          <pc:docMk/>
          <pc:sldMk cId="1527050154" sldId="302"/>
        </pc:sldMkLst>
        <pc:spChg chg="mod">
          <ac:chgData name="Worthy, Charlotte" userId="S::charlotte.worthy@herefordshire.gov.uk::cbb7aa2e-502a-4bf6-acb1-edc16244a49e" providerId="AD" clId="Web-{992189A7-6807-4CFC-A18B-61D0DC30B80E}" dt="2021-06-29T16:36:31.030" v="48" actId="20577"/>
          <ac:spMkLst>
            <pc:docMk/>
            <pc:sldMk cId="1527050154" sldId="302"/>
            <ac:spMk id="8" creationId="{00000000-0000-0000-0000-000000000000}"/>
          </ac:spMkLst>
        </pc:spChg>
      </pc:sldChg>
      <pc:sldChg chg="modSp addCm">
        <pc:chgData name="Worthy, Charlotte" userId="S::charlotte.worthy@herefordshire.gov.uk::cbb7aa2e-502a-4bf6-acb1-edc16244a49e" providerId="AD" clId="Web-{992189A7-6807-4CFC-A18B-61D0DC30B80E}" dt="2021-06-29T16:25:28.890" v="3"/>
        <pc:sldMkLst>
          <pc:docMk/>
          <pc:sldMk cId="1183098928" sldId="312"/>
        </pc:sldMkLst>
        <pc:spChg chg="mod">
          <ac:chgData name="Worthy, Charlotte" userId="S::charlotte.worthy@herefordshire.gov.uk::cbb7aa2e-502a-4bf6-acb1-edc16244a49e" providerId="AD" clId="Web-{992189A7-6807-4CFC-A18B-61D0DC30B80E}" dt="2021-06-29T16:07:46.397" v="1" actId="1076"/>
          <ac:spMkLst>
            <pc:docMk/>
            <pc:sldMk cId="1183098928" sldId="312"/>
            <ac:spMk id="14" creationId="{00000000-0000-0000-0000-000000000000}"/>
          </ac:spMkLst>
        </pc:spChg>
        <pc:grpChg chg="mod">
          <ac:chgData name="Worthy, Charlotte" userId="S::charlotte.worthy@herefordshire.gov.uk::cbb7aa2e-502a-4bf6-acb1-edc16244a49e" providerId="AD" clId="Web-{992189A7-6807-4CFC-A18B-61D0DC30B80E}" dt="2021-06-29T16:07:40.318" v="0" actId="1076"/>
          <ac:grpSpMkLst>
            <pc:docMk/>
            <pc:sldMk cId="1183098928" sldId="312"/>
            <ac:grpSpMk id="5" creationId="{00000000-0000-0000-0000-000000000000}"/>
          </ac:grpSpMkLst>
        </pc:grpChg>
      </pc:sldChg>
      <pc:sldChg chg="modSp">
        <pc:chgData name="Worthy, Charlotte" userId="S::charlotte.worthy@herefordshire.gov.uk::cbb7aa2e-502a-4bf6-acb1-edc16244a49e" providerId="AD" clId="Web-{992189A7-6807-4CFC-A18B-61D0DC30B80E}" dt="2021-06-29T16:52:19.166" v="100" actId="20577"/>
        <pc:sldMkLst>
          <pc:docMk/>
          <pc:sldMk cId="3955836535" sldId="315"/>
        </pc:sldMkLst>
        <pc:spChg chg="mod">
          <ac:chgData name="Worthy, Charlotte" userId="S::charlotte.worthy@herefordshire.gov.uk::cbb7aa2e-502a-4bf6-acb1-edc16244a49e" providerId="AD" clId="Web-{992189A7-6807-4CFC-A18B-61D0DC30B80E}" dt="2021-06-29T16:52:19.166" v="100" actId="20577"/>
          <ac:spMkLst>
            <pc:docMk/>
            <pc:sldMk cId="3955836535" sldId="315"/>
            <ac:spMk id="3" creationId="{00000000-0000-0000-0000-000000000000}"/>
          </ac:spMkLst>
        </pc:spChg>
      </pc:sldChg>
      <pc:sldChg chg="modSp add ord replId">
        <pc:chgData name="Worthy, Charlotte" userId="S::charlotte.worthy@herefordshire.gov.uk::cbb7aa2e-502a-4bf6-acb1-edc16244a49e" providerId="AD" clId="Web-{992189A7-6807-4CFC-A18B-61D0DC30B80E}" dt="2021-06-29T16:42:26.882" v="62" actId="20577"/>
        <pc:sldMkLst>
          <pc:docMk/>
          <pc:sldMk cId="3141158664" sldId="316"/>
        </pc:sldMkLst>
        <pc:spChg chg="mod">
          <ac:chgData name="Worthy, Charlotte" userId="S::charlotte.worthy@herefordshire.gov.uk::cbb7aa2e-502a-4bf6-acb1-edc16244a49e" providerId="AD" clId="Web-{992189A7-6807-4CFC-A18B-61D0DC30B80E}" dt="2021-06-29T16:42:23.585" v="61" actId="20577"/>
          <ac:spMkLst>
            <pc:docMk/>
            <pc:sldMk cId="3141158664" sldId="316"/>
            <ac:spMk id="2" creationId="{00000000-0000-0000-0000-000000000000}"/>
          </ac:spMkLst>
        </pc:spChg>
        <pc:spChg chg="mod">
          <ac:chgData name="Worthy, Charlotte" userId="S::charlotte.worthy@herefordshire.gov.uk::cbb7aa2e-502a-4bf6-acb1-edc16244a49e" providerId="AD" clId="Web-{992189A7-6807-4CFC-A18B-61D0DC30B80E}" dt="2021-06-29T16:42:26.882" v="62" actId="20577"/>
          <ac:spMkLst>
            <pc:docMk/>
            <pc:sldMk cId="3141158664" sldId="316"/>
            <ac:spMk id="3" creationId="{00000000-0000-0000-0000-000000000000}"/>
          </ac:spMkLst>
        </pc:spChg>
      </pc:sldChg>
      <pc:sldChg chg="add del replId">
        <pc:chgData name="Worthy, Charlotte" userId="S::charlotte.worthy@herefordshire.gov.uk::cbb7aa2e-502a-4bf6-acb1-edc16244a49e" providerId="AD" clId="Web-{992189A7-6807-4CFC-A18B-61D0DC30B80E}" dt="2021-06-29T16:33:04.010" v="5"/>
        <pc:sldMkLst>
          <pc:docMk/>
          <pc:sldMk cId="3384390555" sldId="316"/>
        </pc:sldMkLst>
      </pc:sldChg>
    </pc:docChg>
  </pc:docChgLst>
  <pc:docChgLst>
    <pc:chgData name="Chandrasekara, Sakunthala" userId="S::saku.chandrasekara@herefordshire.gov.uk::a5300596-42b5-40fc-aae3-70e0f3eb1ca8" providerId="AD" clId="Web-{8847AEFC-25EB-493A-9E0F-D853329B4F31}"/>
    <pc:docChg chg="modSld">
      <pc:chgData name="Chandrasekara, Sakunthala" userId="S::saku.chandrasekara@herefordshire.gov.uk::a5300596-42b5-40fc-aae3-70e0f3eb1ca8" providerId="AD" clId="Web-{8847AEFC-25EB-493A-9E0F-D853329B4F31}" dt="2021-11-24T10:53:50.147" v="13" actId="14100"/>
      <pc:docMkLst>
        <pc:docMk/>
      </pc:docMkLst>
      <pc:sldChg chg="modSp">
        <pc:chgData name="Chandrasekara, Sakunthala" userId="S::saku.chandrasekara@herefordshire.gov.uk::a5300596-42b5-40fc-aae3-70e0f3eb1ca8" providerId="AD" clId="Web-{8847AEFC-25EB-493A-9E0F-D853329B4F31}" dt="2021-11-24T10:53:50.147" v="13" actId="14100"/>
        <pc:sldMkLst>
          <pc:docMk/>
          <pc:sldMk cId="3757158878" sldId="442"/>
        </pc:sldMkLst>
        <pc:spChg chg="mod">
          <ac:chgData name="Chandrasekara, Sakunthala" userId="S::saku.chandrasekara@herefordshire.gov.uk::a5300596-42b5-40fc-aae3-70e0f3eb1ca8" providerId="AD" clId="Web-{8847AEFC-25EB-493A-9E0F-D853329B4F31}" dt="2021-11-24T10:52:14.316" v="9" actId="20577"/>
          <ac:spMkLst>
            <pc:docMk/>
            <pc:sldMk cId="3757158878" sldId="442"/>
            <ac:spMk id="6" creationId="{00000000-0000-0000-0000-000000000000}"/>
          </ac:spMkLst>
        </pc:spChg>
        <pc:spChg chg="mod">
          <ac:chgData name="Chandrasekara, Sakunthala" userId="S::saku.chandrasekara@herefordshire.gov.uk::a5300596-42b5-40fc-aae3-70e0f3eb1ca8" providerId="AD" clId="Web-{8847AEFC-25EB-493A-9E0F-D853329B4F31}" dt="2021-11-24T10:50:58.735" v="3" actId="14100"/>
          <ac:spMkLst>
            <pc:docMk/>
            <pc:sldMk cId="3757158878" sldId="442"/>
            <ac:spMk id="8" creationId="{00000000-0000-0000-0000-000000000000}"/>
          </ac:spMkLst>
        </pc:spChg>
        <pc:spChg chg="mod">
          <ac:chgData name="Chandrasekara, Sakunthala" userId="S::saku.chandrasekara@herefordshire.gov.uk::a5300596-42b5-40fc-aae3-70e0f3eb1ca8" providerId="AD" clId="Web-{8847AEFC-25EB-493A-9E0F-D853329B4F31}" dt="2021-11-24T10:52:09.862" v="7" actId="14100"/>
          <ac:spMkLst>
            <pc:docMk/>
            <pc:sldMk cId="3757158878" sldId="442"/>
            <ac:spMk id="9" creationId="{00000000-0000-0000-0000-000000000000}"/>
          </ac:spMkLst>
        </pc:spChg>
        <pc:spChg chg="mod">
          <ac:chgData name="Chandrasekara, Sakunthala" userId="S::saku.chandrasekara@herefordshire.gov.uk::a5300596-42b5-40fc-aae3-70e0f3eb1ca8" providerId="AD" clId="Web-{8847AEFC-25EB-493A-9E0F-D853329B4F31}" dt="2021-11-24T10:53:05.239" v="12" actId="20577"/>
          <ac:spMkLst>
            <pc:docMk/>
            <pc:sldMk cId="3757158878" sldId="442"/>
            <ac:spMk id="20" creationId="{00000000-0000-0000-0000-000000000000}"/>
          </ac:spMkLst>
        </pc:spChg>
        <pc:grpChg chg="mod">
          <ac:chgData name="Chandrasekara, Sakunthala" userId="S::saku.chandrasekara@herefordshire.gov.uk::a5300596-42b5-40fc-aae3-70e0f3eb1ca8" providerId="AD" clId="Web-{8847AEFC-25EB-493A-9E0F-D853329B4F31}" dt="2021-11-24T10:53:50.147" v="13" actId="14100"/>
          <ac:grpSpMkLst>
            <pc:docMk/>
            <pc:sldMk cId="3757158878" sldId="442"/>
            <ac:grpSpMk id="15" creationId="{26A1BAA7-9DAF-4DF9-80FB-486B1DE21FDA}"/>
          </ac:grpSpMkLst>
        </pc:grpChg>
      </pc:sldChg>
    </pc:docChg>
  </pc:docChgLst>
  <pc:docChgLst>
    <pc:chgData name="Worthy, Charlotte" userId="S::charlotte.worthy@herefordshire.gov.uk::cbb7aa2e-502a-4bf6-acb1-edc16244a49e" providerId="AD" clId="Web-{B6C1F6D4-66A8-452E-A04E-CBE947D1057A}"/>
    <pc:docChg chg="modSld">
      <pc:chgData name="Worthy, Charlotte" userId="S::charlotte.worthy@herefordshire.gov.uk::cbb7aa2e-502a-4bf6-acb1-edc16244a49e" providerId="AD" clId="Web-{B6C1F6D4-66A8-452E-A04E-CBE947D1057A}" dt="2021-05-25T12:37:59.011" v="170" actId="1076"/>
      <pc:docMkLst>
        <pc:docMk/>
      </pc:docMkLst>
      <pc:sldChg chg="addCm">
        <pc:chgData name="Worthy, Charlotte" userId="S::charlotte.worthy@herefordshire.gov.uk::cbb7aa2e-502a-4bf6-acb1-edc16244a49e" providerId="AD" clId="Web-{B6C1F6D4-66A8-452E-A04E-CBE947D1057A}" dt="2021-05-25T12:25:20.180" v="150"/>
        <pc:sldMkLst>
          <pc:docMk/>
          <pc:sldMk cId="608578038" sldId="261"/>
        </pc:sldMkLst>
      </pc:sldChg>
      <pc:sldChg chg="modSp">
        <pc:chgData name="Worthy, Charlotte" userId="S::charlotte.worthy@herefordshire.gov.uk::cbb7aa2e-502a-4bf6-acb1-edc16244a49e" providerId="AD" clId="Web-{B6C1F6D4-66A8-452E-A04E-CBE947D1057A}" dt="2021-05-25T11:54:43.540" v="107" actId="1076"/>
        <pc:sldMkLst>
          <pc:docMk/>
          <pc:sldMk cId="1819998851" sldId="267"/>
        </pc:sldMkLst>
        <pc:spChg chg="mod">
          <ac:chgData name="Worthy, Charlotte" userId="S::charlotte.worthy@herefordshire.gov.uk::cbb7aa2e-502a-4bf6-acb1-edc16244a49e" providerId="AD" clId="Web-{B6C1F6D4-66A8-452E-A04E-CBE947D1057A}" dt="2021-05-25T11:54:43.540" v="107" actId="1076"/>
          <ac:spMkLst>
            <pc:docMk/>
            <pc:sldMk cId="1819998851" sldId="267"/>
            <ac:spMk id="5" creationId="{0CB245DC-30AE-4002-9089-FCF2A30BFD83}"/>
          </ac:spMkLst>
        </pc:spChg>
      </pc:sldChg>
      <pc:sldChg chg="delCm">
        <pc:chgData name="Worthy, Charlotte" userId="S::charlotte.worthy@herefordshire.gov.uk::cbb7aa2e-502a-4bf6-acb1-edc16244a49e" providerId="AD" clId="Web-{B6C1F6D4-66A8-452E-A04E-CBE947D1057A}" dt="2021-05-25T11:46:08.105" v="4"/>
        <pc:sldMkLst>
          <pc:docMk/>
          <pc:sldMk cId="1484047762" sldId="268"/>
        </pc:sldMkLst>
      </pc:sldChg>
      <pc:sldChg chg="modSp">
        <pc:chgData name="Worthy, Charlotte" userId="S::charlotte.worthy@herefordshire.gov.uk::cbb7aa2e-502a-4bf6-acb1-edc16244a49e" providerId="AD" clId="Web-{B6C1F6D4-66A8-452E-A04E-CBE947D1057A}" dt="2021-05-25T11:41:32.380" v="1"/>
        <pc:sldMkLst>
          <pc:docMk/>
          <pc:sldMk cId="2353059617" sldId="271"/>
        </pc:sldMkLst>
        <pc:spChg chg="mod">
          <ac:chgData name="Worthy, Charlotte" userId="S::charlotte.worthy@herefordshire.gov.uk::cbb7aa2e-502a-4bf6-acb1-edc16244a49e" providerId="AD" clId="Web-{B6C1F6D4-66A8-452E-A04E-CBE947D1057A}" dt="2021-05-25T11:41:32.380" v="1"/>
          <ac:spMkLst>
            <pc:docMk/>
            <pc:sldMk cId="2353059617" sldId="271"/>
            <ac:spMk id="2" creationId="{00000000-0000-0000-0000-000000000000}"/>
          </ac:spMkLst>
        </pc:spChg>
      </pc:sldChg>
      <pc:sldChg chg="addCm">
        <pc:chgData name="Worthy, Charlotte" userId="S::charlotte.worthy@herefordshire.gov.uk::cbb7aa2e-502a-4bf6-acb1-edc16244a49e" providerId="AD" clId="Web-{B6C1F6D4-66A8-452E-A04E-CBE947D1057A}" dt="2021-05-25T11:56:36.434" v="149"/>
        <pc:sldMkLst>
          <pc:docMk/>
          <pc:sldMk cId="3658860094" sldId="275"/>
        </pc:sldMkLst>
      </pc:sldChg>
      <pc:sldChg chg="modSp">
        <pc:chgData name="Worthy, Charlotte" userId="S::charlotte.worthy@herefordshire.gov.uk::cbb7aa2e-502a-4bf6-acb1-edc16244a49e" providerId="AD" clId="Web-{B6C1F6D4-66A8-452E-A04E-CBE947D1057A}" dt="2021-05-25T11:56:09.605" v="148" actId="20577"/>
        <pc:sldMkLst>
          <pc:docMk/>
          <pc:sldMk cId="235414651" sldId="276"/>
        </pc:sldMkLst>
        <pc:spChg chg="mod">
          <ac:chgData name="Worthy, Charlotte" userId="S::charlotte.worthy@herefordshire.gov.uk::cbb7aa2e-502a-4bf6-acb1-edc16244a49e" providerId="AD" clId="Web-{B6C1F6D4-66A8-452E-A04E-CBE947D1057A}" dt="2021-05-25T11:56:09.605" v="148" actId="20577"/>
          <ac:spMkLst>
            <pc:docMk/>
            <pc:sldMk cId="235414651" sldId="276"/>
            <ac:spMk id="3" creationId="{00000000-0000-0000-0000-000000000000}"/>
          </ac:spMkLst>
        </pc:spChg>
      </pc:sldChg>
      <pc:sldChg chg="addCm">
        <pc:chgData name="Worthy, Charlotte" userId="S::charlotte.worthy@herefordshire.gov.uk::cbb7aa2e-502a-4bf6-acb1-edc16244a49e" providerId="AD" clId="Web-{B6C1F6D4-66A8-452E-A04E-CBE947D1057A}" dt="2021-05-25T11:42:21.741" v="2"/>
        <pc:sldMkLst>
          <pc:docMk/>
          <pc:sldMk cId="2208357052" sldId="281"/>
        </pc:sldMkLst>
      </pc:sldChg>
      <pc:sldChg chg="modSp">
        <pc:chgData name="Worthy, Charlotte" userId="S::charlotte.worthy@herefordshire.gov.uk::cbb7aa2e-502a-4bf6-acb1-edc16244a49e" providerId="AD" clId="Web-{B6C1F6D4-66A8-452E-A04E-CBE947D1057A}" dt="2021-05-25T11:41:27.271" v="0"/>
        <pc:sldMkLst>
          <pc:docMk/>
          <pc:sldMk cId="2784588264" sldId="284"/>
        </pc:sldMkLst>
        <pc:spChg chg="mod">
          <ac:chgData name="Worthy, Charlotte" userId="S::charlotte.worthy@herefordshire.gov.uk::cbb7aa2e-502a-4bf6-acb1-edc16244a49e" providerId="AD" clId="Web-{B6C1F6D4-66A8-452E-A04E-CBE947D1057A}" dt="2021-05-25T11:41:27.271" v="0"/>
          <ac:spMkLst>
            <pc:docMk/>
            <pc:sldMk cId="2784588264" sldId="284"/>
            <ac:spMk id="2" creationId="{00000000-0000-0000-0000-000000000000}"/>
          </ac:spMkLst>
        </pc:spChg>
      </pc:sldChg>
      <pc:sldChg chg="modSp delCm">
        <pc:chgData name="Worthy, Charlotte" userId="S::charlotte.worthy@herefordshire.gov.uk::cbb7aa2e-502a-4bf6-acb1-edc16244a49e" providerId="AD" clId="Web-{B6C1F6D4-66A8-452E-A04E-CBE947D1057A}" dt="2021-05-25T11:54:18.024" v="104" actId="20577"/>
        <pc:sldMkLst>
          <pc:docMk/>
          <pc:sldMk cId="2499062091" sldId="285"/>
        </pc:sldMkLst>
        <pc:spChg chg="mod">
          <ac:chgData name="Worthy, Charlotte" userId="S::charlotte.worthy@herefordshire.gov.uk::cbb7aa2e-502a-4bf6-acb1-edc16244a49e" providerId="AD" clId="Web-{B6C1F6D4-66A8-452E-A04E-CBE947D1057A}" dt="2021-05-25T11:54:18.024" v="104" actId="20577"/>
          <ac:spMkLst>
            <pc:docMk/>
            <pc:sldMk cId="2499062091" sldId="285"/>
            <ac:spMk id="3" creationId="{00000000-0000-0000-0000-000000000000}"/>
          </ac:spMkLst>
        </pc:spChg>
      </pc:sldChg>
      <pc:sldChg chg="modSp addCm modCm">
        <pc:chgData name="Worthy, Charlotte" userId="S::charlotte.worthy@herefordshire.gov.uk::cbb7aa2e-502a-4bf6-acb1-edc16244a49e" providerId="AD" clId="Web-{B6C1F6D4-66A8-452E-A04E-CBE947D1057A}" dt="2021-05-25T12:37:59.011" v="170" actId="1076"/>
        <pc:sldMkLst>
          <pc:docMk/>
          <pc:sldMk cId="2548942927" sldId="296"/>
        </pc:sldMkLst>
        <pc:spChg chg="mod">
          <ac:chgData name="Worthy, Charlotte" userId="S::charlotte.worthy@herefordshire.gov.uk::cbb7aa2e-502a-4bf6-acb1-edc16244a49e" providerId="AD" clId="Web-{B6C1F6D4-66A8-452E-A04E-CBE947D1057A}" dt="2021-05-25T11:50:26.018" v="29" actId="14100"/>
          <ac:spMkLst>
            <pc:docMk/>
            <pc:sldMk cId="2548942927" sldId="296"/>
            <ac:spMk id="6" creationId="{9A679C22-CBA3-4166-A4EC-BBC965E22653}"/>
          </ac:spMkLst>
        </pc:spChg>
        <pc:spChg chg="mod">
          <ac:chgData name="Worthy, Charlotte" userId="S::charlotte.worthy@herefordshire.gov.uk::cbb7aa2e-502a-4bf6-acb1-edc16244a49e" providerId="AD" clId="Web-{B6C1F6D4-66A8-452E-A04E-CBE947D1057A}" dt="2021-05-25T12:37:59.011" v="170" actId="1076"/>
          <ac:spMkLst>
            <pc:docMk/>
            <pc:sldMk cId="2548942927" sldId="296"/>
            <ac:spMk id="17" creationId="{A06B4C0D-1842-49D4-8415-0753BA2D7D3D}"/>
          </ac:spMkLst>
        </pc:spChg>
        <pc:picChg chg="mod">
          <ac:chgData name="Worthy, Charlotte" userId="S::charlotte.worthy@herefordshire.gov.uk::cbb7aa2e-502a-4bf6-acb1-edc16244a49e" providerId="AD" clId="Web-{B6C1F6D4-66A8-452E-A04E-CBE947D1057A}" dt="2021-05-25T11:50:21.799" v="28" actId="1076"/>
          <ac:picMkLst>
            <pc:docMk/>
            <pc:sldMk cId="2548942927" sldId="296"/>
            <ac:picMk id="14" creationId="{463801FE-4F07-48B2-A248-654EF97B9113}"/>
          </ac:picMkLst>
        </pc:picChg>
        <pc:picChg chg="mod">
          <ac:chgData name="Worthy, Charlotte" userId="S::charlotte.worthy@herefordshire.gov.uk::cbb7aa2e-502a-4bf6-acb1-edc16244a49e" providerId="AD" clId="Web-{B6C1F6D4-66A8-452E-A04E-CBE947D1057A}" dt="2021-05-25T11:49:04.126" v="20" actId="1076"/>
          <ac:picMkLst>
            <pc:docMk/>
            <pc:sldMk cId="2548942927" sldId="296"/>
            <ac:picMk id="16" creationId="{6D34712E-9B3F-4B46-9755-C8151D44D76F}"/>
          </ac:picMkLst>
        </pc:picChg>
      </pc:sldChg>
      <pc:sldChg chg="modSp">
        <pc:chgData name="Worthy, Charlotte" userId="S::charlotte.worthy@herefordshire.gov.uk::cbb7aa2e-502a-4bf6-acb1-edc16244a49e" providerId="AD" clId="Web-{B6C1F6D4-66A8-452E-A04E-CBE947D1057A}" dt="2021-05-25T11:48:35.641" v="19" actId="20577"/>
        <pc:sldMkLst>
          <pc:docMk/>
          <pc:sldMk cId="2719974096" sldId="297"/>
        </pc:sldMkLst>
        <pc:spChg chg="mod">
          <ac:chgData name="Worthy, Charlotte" userId="S::charlotte.worthy@herefordshire.gov.uk::cbb7aa2e-502a-4bf6-acb1-edc16244a49e" providerId="AD" clId="Web-{B6C1F6D4-66A8-452E-A04E-CBE947D1057A}" dt="2021-05-25T11:48:35.641" v="19" actId="20577"/>
          <ac:spMkLst>
            <pc:docMk/>
            <pc:sldMk cId="2719974096" sldId="297"/>
            <ac:spMk id="5" creationId="{02EFD411-0E67-4110-82CD-15AE21E1FB54}"/>
          </ac:spMkLst>
        </pc:spChg>
      </pc:sldChg>
    </pc:docChg>
  </pc:docChgLst>
  <pc:docChgLst>
    <pc:chgData name="Helm, Dave" userId="S::david.helm@herefordshire.gov.uk::947707e7-dd64-48f3-8d72-cfbb08f1cac9" providerId="AD" clId="Web-{4E7CD044-5D45-45DD-925E-6D4F598CD713}"/>
    <pc:docChg chg="modSld">
      <pc:chgData name="Helm, Dave" userId="S::david.helm@herefordshire.gov.uk::947707e7-dd64-48f3-8d72-cfbb08f1cac9" providerId="AD" clId="Web-{4E7CD044-5D45-45DD-925E-6D4F598CD713}" dt="2021-05-25T15:08:28.864" v="12"/>
      <pc:docMkLst>
        <pc:docMk/>
      </pc:docMkLst>
      <pc:sldChg chg="modSp">
        <pc:chgData name="Helm, Dave" userId="S::david.helm@herefordshire.gov.uk::947707e7-dd64-48f3-8d72-cfbb08f1cac9" providerId="AD" clId="Web-{4E7CD044-5D45-45DD-925E-6D4F598CD713}" dt="2021-05-25T15:08:28.864" v="12"/>
        <pc:sldMkLst>
          <pc:docMk/>
          <pc:sldMk cId="2548942927" sldId="296"/>
        </pc:sldMkLst>
        <pc:graphicFrameChg chg="mod modGraphic">
          <ac:chgData name="Helm, Dave" userId="S::david.helm@herefordshire.gov.uk::947707e7-dd64-48f3-8d72-cfbb08f1cac9" providerId="AD" clId="Web-{4E7CD044-5D45-45DD-925E-6D4F598CD713}" dt="2021-05-25T15:08:28.864" v="12"/>
          <ac:graphicFrameMkLst>
            <pc:docMk/>
            <pc:sldMk cId="2548942927" sldId="296"/>
            <ac:graphicFrameMk id="21" creationId="{E723901B-D20B-498B-8D74-00B3CB29D2D1}"/>
          </ac:graphicFrameMkLst>
        </pc:graphicFrameChg>
      </pc:sldChg>
    </pc:docChg>
  </pc:docChgLst>
  <pc:docChgLst>
    <pc:chgData name="Helm, Dave" userId="S::david.helm@herefordshire.gov.uk::947707e7-dd64-48f3-8d72-cfbb08f1cac9" providerId="AD" clId="Web-{8B00211E-ED3E-41CB-BBB3-9D830B0E960E}"/>
    <pc:docChg chg="modSld">
      <pc:chgData name="Helm, Dave" userId="S::david.helm@herefordshire.gov.uk::947707e7-dd64-48f3-8d72-cfbb08f1cac9" providerId="AD" clId="Web-{8B00211E-ED3E-41CB-BBB3-9D830B0E960E}" dt="2021-05-25T12:47:09.345" v="380" actId="20577"/>
      <pc:docMkLst>
        <pc:docMk/>
      </pc:docMkLst>
      <pc:sldChg chg="modSp">
        <pc:chgData name="Helm, Dave" userId="S::david.helm@herefordshire.gov.uk::947707e7-dd64-48f3-8d72-cfbb08f1cac9" providerId="AD" clId="Web-{8B00211E-ED3E-41CB-BBB3-9D830B0E960E}" dt="2021-05-25T12:12:50.418" v="99" actId="20577"/>
        <pc:sldMkLst>
          <pc:docMk/>
          <pc:sldMk cId="2499062091" sldId="285"/>
        </pc:sldMkLst>
        <pc:spChg chg="mod">
          <ac:chgData name="Helm, Dave" userId="S::david.helm@herefordshire.gov.uk::947707e7-dd64-48f3-8d72-cfbb08f1cac9" providerId="AD" clId="Web-{8B00211E-ED3E-41CB-BBB3-9D830B0E960E}" dt="2021-05-25T12:12:50.418" v="99" actId="20577"/>
          <ac:spMkLst>
            <pc:docMk/>
            <pc:sldMk cId="2499062091" sldId="285"/>
            <ac:spMk id="3" creationId="{00000000-0000-0000-0000-000000000000}"/>
          </ac:spMkLst>
        </pc:spChg>
      </pc:sldChg>
      <pc:sldChg chg="modSp addCm">
        <pc:chgData name="Helm, Dave" userId="S::david.helm@herefordshire.gov.uk::947707e7-dd64-48f3-8d72-cfbb08f1cac9" providerId="AD" clId="Web-{8B00211E-ED3E-41CB-BBB3-9D830B0E960E}" dt="2021-05-25T12:14:49.738" v="119" actId="14100"/>
        <pc:sldMkLst>
          <pc:docMk/>
          <pc:sldMk cId="2548942927" sldId="296"/>
        </pc:sldMkLst>
        <pc:spChg chg="mod">
          <ac:chgData name="Helm, Dave" userId="S::david.helm@herefordshire.gov.uk::947707e7-dd64-48f3-8d72-cfbb08f1cac9" providerId="AD" clId="Web-{8B00211E-ED3E-41CB-BBB3-9D830B0E960E}" dt="2021-05-25T12:08:51.311" v="18" actId="1076"/>
          <ac:spMkLst>
            <pc:docMk/>
            <pc:sldMk cId="2548942927" sldId="296"/>
            <ac:spMk id="6" creationId="{9A679C22-CBA3-4166-A4EC-BBC965E22653}"/>
          </ac:spMkLst>
        </pc:spChg>
        <pc:spChg chg="mod">
          <ac:chgData name="Helm, Dave" userId="S::david.helm@herefordshire.gov.uk::947707e7-dd64-48f3-8d72-cfbb08f1cac9" providerId="AD" clId="Web-{8B00211E-ED3E-41CB-BBB3-9D830B0E960E}" dt="2021-05-25T12:08:06.355" v="9" actId="1076"/>
          <ac:spMkLst>
            <pc:docMk/>
            <pc:sldMk cId="2548942927" sldId="296"/>
            <ac:spMk id="7" creationId="{2A4CA6D0-9435-4C40-ADE1-8DB4918FBAB3}"/>
          </ac:spMkLst>
        </pc:spChg>
        <pc:spChg chg="mod">
          <ac:chgData name="Helm, Dave" userId="S::david.helm@herefordshire.gov.uk::947707e7-dd64-48f3-8d72-cfbb08f1cac9" providerId="AD" clId="Web-{8B00211E-ED3E-41CB-BBB3-9D830B0E960E}" dt="2021-05-25T12:08:17.340" v="12" actId="14100"/>
          <ac:spMkLst>
            <pc:docMk/>
            <pc:sldMk cId="2548942927" sldId="296"/>
            <ac:spMk id="15" creationId="{27F85670-9517-44A1-88E4-736272A4FFFB}"/>
          </ac:spMkLst>
        </pc:spChg>
        <pc:spChg chg="mod">
          <ac:chgData name="Helm, Dave" userId="S::david.helm@herefordshire.gov.uk::947707e7-dd64-48f3-8d72-cfbb08f1cac9" providerId="AD" clId="Web-{8B00211E-ED3E-41CB-BBB3-9D830B0E960E}" dt="2021-05-25T12:14:49.738" v="119" actId="14100"/>
          <ac:spMkLst>
            <pc:docMk/>
            <pc:sldMk cId="2548942927" sldId="296"/>
            <ac:spMk id="17" creationId="{A06B4C0D-1842-49D4-8415-0753BA2D7D3D}"/>
          </ac:spMkLst>
        </pc:spChg>
        <pc:graphicFrameChg chg="mod modGraphic">
          <ac:chgData name="Helm, Dave" userId="S::david.helm@herefordshire.gov.uk::947707e7-dd64-48f3-8d72-cfbb08f1cac9" providerId="AD" clId="Web-{8B00211E-ED3E-41CB-BBB3-9D830B0E960E}" dt="2021-05-25T12:07:57.402" v="7" actId="1076"/>
          <ac:graphicFrameMkLst>
            <pc:docMk/>
            <pc:sldMk cId="2548942927" sldId="296"/>
            <ac:graphicFrameMk id="21" creationId="{E723901B-D20B-498B-8D74-00B3CB29D2D1}"/>
          </ac:graphicFrameMkLst>
        </pc:graphicFrameChg>
        <pc:picChg chg="mod">
          <ac:chgData name="Helm, Dave" userId="S::david.helm@herefordshire.gov.uk::947707e7-dd64-48f3-8d72-cfbb08f1cac9" providerId="AD" clId="Web-{8B00211E-ED3E-41CB-BBB3-9D830B0E960E}" dt="2021-05-25T12:08:59.436" v="20" actId="1076"/>
          <ac:picMkLst>
            <pc:docMk/>
            <pc:sldMk cId="2548942927" sldId="296"/>
            <ac:picMk id="3" creationId="{2BC1C6AB-2568-4E51-93AB-C9FBDAA06408}"/>
          </ac:picMkLst>
        </pc:picChg>
        <pc:picChg chg="mod">
          <ac:chgData name="Helm, Dave" userId="S::david.helm@herefordshire.gov.uk::947707e7-dd64-48f3-8d72-cfbb08f1cac9" providerId="AD" clId="Web-{8B00211E-ED3E-41CB-BBB3-9D830B0E960E}" dt="2021-05-25T12:07:38.682" v="4" actId="14100"/>
          <ac:picMkLst>
            <pc:docMk/>
            <pc:sldMk cId="2548942927" sldId="296"/>
            <ac:picMk id="8" creationId="{70E2F388-C285-4F9A-8412-6974116F0C59}"/>
          </ac:picMkLst>
        </pc:picChg>
        <pc:picChg chg="mod">
          <ac:chgData name="Helm, Dave" userId="S::david.helm@herefordshire.gov.uk::947707e7-dd64-48f3-8d72-cfbb08f1cac9" providerId="AD" clId="Web-{8B00211E-ED3E-41CB-BBB3-9D830B0E960E}" dt="2021-05-25T12:11:02.631" v="22" actId="1076"/>
          <ac:picMkLst>
            <pc:docMk/>
            <pc:sldMk cId="2548942927" sldId="296"/>
            <ac:picMk id="10" creationId="{2CBB62B1-E046-4AD4-8577-B8B7113D4482}"/>
          </ac:picMkLst>
        </pc:picChg>
        <pc:picChg chg="mod">
          <ac:chgData name="Helm, Dave" userId="S::david.helm@herefordshire.gov.uk::947707e7-dd64-48f3-8d72-cfbb08f1cac9" providerId="AD" clId="Web-{8B00211E-ED3E-41CB-BBB3-9D830B0E960E}" dt="2021-05-25T12:08:21.544" v="13" actId="14100"/>
          <ac:picMkLst>
            <pc:docMk/>
            <pc:sldMk cId="2548942927" sldId="296"/>
            <ac:picMk id="12" creationId="{28A68ADB-E726-4872-AF96-2801FCD56356}"/>
          </ac:picMkLst>
        </pc:picChg>
        <pc:picChg chg="mod">
          <ac:chgData name="Helm, Dave" userId="S::david.helm@herefordshire.gov.uk::947707e7-dd64-48f3-8d72-cfbb08f1cac9" providerId="AD" clId="Web-{8B00211E-ED3E-41CB-BBB3-9D830B0E960E}" dt="2021-05-25T12:08:09.027" v="10" actId="1076"/>
          <ac:picMkLst>
            <pc:docMk/>
            <pc:sldMk cId="2548942927" sldId="296"/>
            <ac:picMk id="13" creationId="{3FF784C0-D472-411F-8FD6-515DF5E94DA5}"/>
          </ac:picMkLst>
        </pc:picChg>
        <pc:picChg chg="mod">
          <ac:chgData name="Helm, Dave" userId="S::david.helm@herefordshire.gov.uk::947707e7-dd64-48f3-8d72-cfbb08f1cac9" providerId="AD" clId="Web-{8B00211E-ED3E-41CB-BBB3-9D830B0E960E}" dt="2021-05-25T12:08:54.311" v="19" actId="1076"/>
          <ac:picMkLst>
            <pc:docMk/>
            <pc:sldMk cId="2548942927" sldId="296"/>
            <ac:picMk id="14" creationId="{463801FE-4F07-48B2-A248-654EF97B9113}"/>
          </ac:picMkLst>
        </pc:picChg>
        <pc:picChg chg="mod">
          <ac:chgData name="Helm, Dave" userId="S::david.helm@herefordshire.gov.uk::947707e7-dd64-48f3-8d72-cfbb08f1cac9" providerId="AD" clId="Web-{8B00211E-ED3E-41CB-BBB3-9D830B0E960E}" dt="2021-05-25T12:08:01.589" v="8" actId="1076"/>
          <ac:picMkLst>
            <pc:docMk/>
            <pc:sldMk cId="2548942927" sldId="296"/>
            <ac:picMk id="22" creationId="{4355D26D-A9BA-4693-B761-B0FAB4A51F88}"/>
          </ac:picMkLst>
        </pc:picChg>
      </pc:sldChg>
      <pc:sldChg chg="addSp modSp">
        <pc:chgData name="Helm, Dave" userId="S::david.helm@herefordshire.gov.uk::947707e7-dd64-48f3-8d72-cfbb08f1cac9" providerId="AD" clId="Web-{8B00211E-ED3E-41CB-BBB3-9D830B0E960E}" dt="2021-05-25T12:47:09.345" v="380" actId="20577"/>
        <pc:sldMkLst>
          <pc:docMk/>
          <pc:sldMk cId="2719974096" sldId="297"/>
        </pc:sldMkLst>
        <pc:spChg chg="add mod">
          <ac:chgData name="Helm, Dave" userId="S::david.helm@herefordshire.gov.uk::947707e7-dd64-48f3-8d72-cfbb08f1cac9" providerId="AD" clId="Web-{8B00211E-ED3E-41CB-BBB3-9D830B0E960E}" dt="2021-05-25T12:47:09.345" v="380" actId="20577"/>
          <ac:spMkLst>
            <pc:docMk/>
            <pc:sldMk cId="2719974096" sldId="297"/>
            <ac:spMk id="3" creationId="{46F80F85-06FC-40F1-B589-DD8A48D3A0FE}"/>
          </ac:spMkLst>
        </pc:spChg>
        <pc:spChg chg="mod">
          <ac:chgData name="Helm, Dave" userId="S::david.helm@herefordshire.gov.uk::947707e7-dd64-48f3-8d72-cfbb08f1cac9" providerId="AD" clId="Web-{8B00211E-ED3E-41CB-BBB3-9D830B0E960E}" dt="2021-05-25T12:46:53.141" v="379" actId="14100"/>
          <ac:spMkLst>
            <pc:docMk/>
            <pc:sldMk cId="2719974096" sldId="297"/>
            <ac:spMk id="5" creationId="{02EFD411-0E67-4110-82CD-15AE21E1FB54}"/>
          </ac:spMkLst>
        </pc:spChg>
        <pc:spChg chg="mod">
          <ac:chgData name="Helm, Dave" userId="S::david.helm@herefordshire.gov.uk::947707e7-dd64-48f3-8d72-cfbb08f1cac9" providerId="AD" clId="Web-{8B00211E-ED3E-41CB-BBB3-9D830B0E960E}" dt="2021-05-25T12:44:34.555" v="357" actId="1076"/>
          <ac:spMkLst>
            <pc:docMk/>
            <pc:sldMk cId="2719974096" sldId="297"/>
            <ac:spMk id="7" creationId="{8B143E9A-480C-4AD4-AE82-63E39346241A}"/>
          </ac:spMkLst>
        </pc:spChg>
        <pc:picChg chg="mod">
          <ac:chgData name="Helm, Dave" userId="S::david.helm@herefordshire.gov.uk::947707e7-dd64-48f3-8d72-cfbb08f1cac9" providerId="AD" clId="Web-{8B00211E-ED3E-41CB-BBB3-9D830B0E960E}" dt="2021-05-25T12:46:47.375" v="378" actId="14100"/>
          <ac:picMkLst>
            <pc:docMk/>
            <pc:sldMk cId="2719974096" sldId="297"/>
            <ac:picMk id="4" creationId="{017D503E-0062-4FF6-BEAD-C2D2956AFEEE}"/>
          </ac:picMkLst>
        </pc:picChg>
      </pc:sldChg>
    </pc:docChg>
  </pc:docChgLst>
  <pc:docChgLst>
    <pc:chgData name="Helm, Dave" userId="S::david.helm@herefordshire.gov.uk::947707e7-dd64-48f3-8d72-cfbb08f1cac9" providerId="AD" clId="Web-{B7802480-5BCB-4671-9A30-52971CF27863}"/>
    <pc:docChg chg="addSld delSld modSld sldOrd">
      <pc:chgData name="Helm, Dave" userId="S::david.helm@herefordshire.gov.uk::947707e7-dd64-48f3-8d72-cfbb08f1cac9" providerId="AD" clId="Web-{B7802480-5BCB-4671-9A30-52971CF27863}" dt="2021-05-24T16:27:21.625" v="244"/>
      <pc:docMkLst>
        <pc:docMk/>
      </pc:docMkLst>
      <pc:sldChg chg="del">
        <pc:chgData name="Helm, Dave" userId="S::david.helm@herefordshire.gov.uk::947707e7-dd64-48f3-8d72-cfbb08f1cac9" providerId="AD" clId="Web-{B7802480-5BCB-4671-9A30-52971CF27863}" dt="2021-05-24T16:08:25.862" v="64"/>
        <pc:sldMkLst>
          <pc:docMk/>
          <pc:sldMk cId="228802080" sldId="269"/>
        </pc:sldMkLst>
      </pc:sldChg>
      <pc:sldChg chg="modSp addCm">
        <pc:chgData name="Helm, Dave" userId="S::david.helm@herefordshire.gov.uk::947707e7-dd64-48f3-8d72-cfbb08f1cac9" providerId="AD" clId="Web-{B7802480-5BCB-4671-9A30-52971CF27863}" dt="2021-05-24T16:27:21.625" v="244"/>
        <pc:sldMkLst>
          <pc:docMk/>
          <pc:sldMk cId="2499062091" sldId="285"/>
        </pc:sldMkLst>
        <pc:spChg chg="mod">
          <ac:chgData name="Helm, Dave" userId="S::david.helm@herefordshire.gov.uk::947707e7-dd64-48f3-8d72-cfbb08f1cac9" providerId="AD" clId="Web-{B7802480-5BCB-4671-9A30-52971CF27863}" dt="2021-05-24T16:26:39.859" v="243" actId="20577"/>
          <ac:spMkLst>
            <pc:docMk/>
            <pc:sldMk cId="2499062091" sldId="285"/>
            <ac:spMk id="3" creationId="{00000000-0000-0000-0000-000000000000}"/>
          </ac:spMkLst>
        </pc:spChg>
      </pc:sldChg>
      <pc:sldChg chg="modSp del ord">
        <pc:chgData name="Helm, Dave" userId="S::david.helm@herefordshire.gov.uk::947707e7-dd64-48f3-8d72-cfbb08f1cac9" providerId="AD" clId="Web-{B7802480-5BCB-4671-9A30-52971CF27863}" dt="2021-05-24T16:23:37.838" v="197"/>
        <pc:sldMkLst>
          <pc:docMk/>
          <pc:sldMk cId="278588963" sldId="286"/>
        </pc:sldMkLst>
        <pc:spChg chg="mod">
          <ac:chgData name="Helm, Dave" userId="S::david.helm@herefordshire.gov.uk::947707e7-dd64-48f3-8d72-cfbb08f1cac9" providerId="AD" clId="Web-{B7802480-5BCB-4671-9A30-52971CF27863}" dt="2021-05-24T16:22:39.711" v="183" actId="20577"/>
          <ac:spMkLst>
            <pc:docMk/>
            <pc:sldMk cId="278588963" sldId="286"/>
            <ac:spMk id="3" creationId="{00000000-0000-0000-0000-000000000000}"/>
          </ac:spMkLst>
        </pc:spChg>
      </pc:sldChg>
      <pc:sldChg chg="addSp modSp">
        <pc:chgData name="Helm, Dave" userId="S::david.helm@herefordshire.gov.uk::947707e7-dd64-48f3-8d72-cfbb08f1cac9" providerId="AD" clId="Web-{B7802480-5BCB-4671-9A30-52971CF27863}" dt="2021-05-24T16:08:48.175" v="68" actId="20577"/>
        <pc:sldMkLst>
          <pc:docMk/>
          <pc:sldMk cId="2548942927" sldId="296"/>
        </pc:sldMkLst>
        <pc:spChg chg="mod">
          <ac:chgData name="Helm, Dave" userId="S::david.helm@herefordshire.gov.uk::947707e7-dd64-48f3-8d72-cfbb08f1cac9" providerId="AD" clId="Web-{B7802480-5BCB-4671-9A30-52971CF27863}" dt="2021-05-24T16:07:10.548" v="43" actId="1076"/>
          <ac:spMkLst>
            <pc:docMk/>
            <pc:sldMk cId="2548942927" sldId="296"/>
            <ac:spMk id="2" creationId="{6BB88E2B-FAF8-4EA5-844D-2BE23ACC1794}"/>
          </ac:spMkLst>
        </pc:spChg>
        <pc:spChg chg="mod">
          <ac:chgData name="Helm, Dave" userId="S::david.helm@herefordshire.gov.uk::947707e7-dd64-48f3-8d72-cfbb08f1cac9" providerId="AD" clId="Web-{B7802480-5BCB-4671-9A30-52971CF27863}" dt="2021-05-24T16:08:33.331" v="65" actId="1076"/>
          <ac:spMkLst>
            <pc:docMk/>
            <pc:sldMk cId="2548942927" sldId="296"/>
            <ac:spMk id="5" creationId="{9D40C95D-894B-45A5-BD0B-20D2B1160690}"/>
          </ac:spMkLst>
        </pc:spChg>
        <pc:spChg chg="mod">
          <ac:chgData name="Helm, Dave" userId="S::david.helm@herefordshire.gov.uk::947707e7-dd64-48f3-8d72-cfbb08f1cac9" providerId="AD" clId="Web-{B7802480-5BCB-4671-9A30-52971CF27863}" dt="2021-05-24T16:07:42.642" v="50" actId="1076"/>
          <ac:spMkLst>
            <pc:docMk/>
            <pc:sldMk cId="2548942927" sldId="296"/>
            <ac:spMk id="6" creationId="{9A679C22-CBA3-4166-A4EC-BBC965E22653}"/>
          </ac:spMkLst>
        </pc:spChg>
        <pc:spChg chg="add mod">
          <ac:chgData name="Helm, Dave" userId="S::david.helm@herefordshire.gov.uk::947707e7-dd64-48f3-8d72-cfbb08f1cac9" providerId="AD" clId="Web-{B7802480-5BCB-4671-9A30-52971CF27863}" dt="2021-05-24T16:04:45.294" v="24" actId="14100"/>
          <ac:spMkLst>
            <pc:docMk/>
            <pc:sldMk cId="2548942927" sldId="296"/>
            <ac:spMk id="7" creationId="{2A4CA6D0-9435-4C40-ADE1-8DB4918FBAB3}"/>
          </ac:spMkLst>
        </pc:spChg>
        <pc:spChg chg="mod">
          <ac:chgData name="Helm, Dave" userId="S::david.helm@herefordshire.gov.uk::947707e7-dd64-48f3-8d72-cfbb08f1cac9" providerId="AD" clId="Web-{B7802480-5BCB-4671-9A30-52971CF27863}" dt="2021-05-24T16:08:48.175" v="68" actId="20577"/>
          <ac:spMkLst>
            <pc:docMk/>
            <pc:sldMk cId="2548942927" sldId="296"/>
            <ac:spMk id="15" creationId="{27F85670-9517-44A1-88E4-736272A4FFFB}"/>
          </ac:spMkLst>
        </pc:spChg>
        <pc:spChg chg="mod">
          <ac:chgData name="Helm, Dave" userId="S::david.helm@herefordshire.gov.uk::947707e7-dd64-48f3-8d72-cfbb08f1cac9" providerId="AD" clId="Web-{B7802480-5BCB-4671-9A30-52971CF27863}" dt="2021-05-24T16:06:31.516" v="39" actId="1076"/>
          <ac:spMkLst>
            <pc:docMk/>
            <pc:sldMk cId="2548942927" sldId="296"/>
            <ac:spMk id="17" creationId="{A06B4C0D-1842-49D4-8415-0753BA2D7D3D}"/>
          </ac:spMkLst>
        </pc:spChg>
        <pc:graphicFrameChg chg="modGraphic">
          <ac:chgData name="Helm, Dave" userId="S::david.helm@herefordshire.gov.uk::947707e7-dd64-48f3-8d72-cfbb08f1cac9" providerId="AD" clId="Web-{B7802480-5BCB-4671-9A30-52971CF27863}" dt="2021-05-24T16:07:28.392" v="47"/>
          <ac:graphicFrameMkLst>
            <pc:docMk/>
            <pc:sldMk cId="2548942927" sldId="296"/>
            <ac:graphicFrameMk id="19" creationId="{51F0F5A4-24FC-4BEF-862E-B4F056229870}"/>
          </ac:graphicFrameMkLst>
        </pc:graphicFrameChg>
        <pc:graphicFrameChg chg="mod modGraphic">
          <ac:chgData name="Helm, Dave" userId="S::david.helm@herefordshire.gov.uk::947707e7-dd64-48f3-8d72-cfbb08f1cac9" providerId="AD" clId="Web-{B7802480-5BCB-4671-9A30-52971CF27863}" dt="2021-05-24T16:06:08.343" v="33"/>
          <ac:graphicFrameMkLst>
            <pc:docMk/>
            <pc:sldMk cId="2548942927" sldId="296"/>
            <ac:graphicFrameMk id="21" creationId="{E723901B-D20B-498B-8D74-00B3CB29D2D1}"/>
          </ac:graphicFrameMkLst>
        </pc:graphicFrameChg>
        <pc:picChg chg="mod">
          <ac:chgData name="Helm, Dave" userId="S::david.helm@herefordshire.gov.uk::947707e7-dd64-48f3-8d72-cfbb08f1cac9" providerId="AD" clId="Web-{B7802480-5BCB-4671-9A30-52971CF27863}" dt="2021-05-24T16:07:48.361" v="52" actId="14100"/>
          <ac:picMkLst>
            <pc:docMk/>
            <pc:sldMk cId="2548942927" sldId="296"/>
            <ac:picMk id="3" creationId="{2BC1C6AB-2568-4E51-93AB-C9FBDAA06408}"/>
          </ac:picMkLst>
        </pc:picChg>
        <pc:picChg chg="mod">
          <ac:chgData name="Helm, Dave" userId="S::david.helm@herefordshire.gov.uk::947707e7-dd64-48f3-8d72-cfbb08f1cac9" providerId="AD" clId="Web-{B7802480-5BCB-4671-9A30-52971CF27863}" dt="2021-05-24T16:08:37.050" v="66" actId="1076"/>
          <ac:picMkLst>
            <pc:docMk/>
            <pc:sldMk cId="2548942927" sldId="296"/>
            <ac:picMk id="4" creationId="{EDEFA8FF-46F4-4E66-B378-F274830F9F74}"/>
          </ac:picMkLst>
        </pc:picChg>
        <pc:picChg chg="add mod">
          <ac:chgData name="Helm, Dave" userId="S::david.helm@herefordshire.gov.uk::947707e7-dd64-48f3-8d72-cfbb08f1cac9" providerId="AD" clId="Web-{B7802480-5BCB-4671-9A30-52971CF27863}" dt="2021-05-24T16:05:51.171" v="29" actId="1076"/>
          <ac:picMkLst>
            <pc:docMk/>
            <pc:sldMk cId="2548942927" sldId="296"/>
            <ac:picMk id="8" creationId="{70E2F388-C285-4F9A-8412-6974116F0C59}"/>
          </ac:picMkLst>
        </pc:picChg>
        <pc:picChg chg="mod">
          <ac:chgData name="Helm, Dave" userId="S::david.helm@herefordshire.gov.uk::947707e7-dd64-48f3-8d72-cfbb08f1cac9" providerId="AD" clId="Web-{B7802480-5BCB-4671-9A30-52971CF27863}" dt="2021-05-24T16:06:37.016" v="40" actId="1076"/>
          <ac:picMkLst>
            <pc:docMk/>
            <pc:sldMk cId="2548942927" sldId="296"/>
            <ac:picMk id="13" creationId="{3FF784C0-D472-411F-8FD6-515DF5E94DA5}"/>
          </ac:picMkLst>
        </pc:picChg>
        <pc:picChg chg="mod">
          <ac:chgData name="Helm, Dave" userId="S::david.helm@herefordshire.gov.uk::947707e7-dd64-48f3-8d72-cfbb08f1cac9" providerId="AD" clId="Web-{B7802480-5BCB-4671-9A30-52971CF27863}" dt="2021-05-24T16:04:38.685" v="22" actId="1076"/>
          <ac:picMkLst>
            <pc:docMk/>
            <pc:sldMk cId="2548942927" sldId="296"/>
            <ac:picMk id="22" creationId="{4355D26D-A9BA-4693-B761-B0FAB4A51F88}"/>
          </ac:picMkLst>
        </pc:picChg>
      </pc:sldChg>
      <pc:sldChg chg="addSp delSp modSp new">
        <pc:chgData name="Helm, Dave" userId="S::david.helm@herefordshire.gov.uk::947707e7-dd64-48f3-8d72-cfbb08f1cac9" providerId="AD" clId="Web-{B7802480-5BCB-4671-9A30-52971CF27863}" dt="2021-05-24T16:23:31.603" v="196" actId="20577"/>
        <pc:sldMkLst>
          <pc:docMk/>
          <pc:sldMk cId="2719974096" sldId="297"/>
        </pc:sldMkLst>
        <pc:spChg chg="mod">
          <ac:chgData name="Helm, Dave" userId="S::david.helm@herefordshire.gov.uk::947707e7-dd64-48f3-8d72-cfbb08f1cac9" providerId="AD" clId="Web-{B7802480-5BCB-4671-9A30-52971CF27863}" dt="2021-05-24T16:22:58.946" v="187" actId="20577"/>
          <ac:spMkLst>
            <pc:docMk/>
            <pc:sldMk cId="2719974096" sldId="297"/>
            <ac:spMk id="2" creationId="{BFBB736C-8523-486C-8B8D-3968519718A8}"/>
          </ac:spMkLst>
        </pc:spChg>
        <pc:spChg chg="del mod">
          <ac:chgData name="Helm, Dave" userId="S::david.helm@herefordshire.gov.uk::947707e7-dd64-48f3-8d72-cfbb08f1cac9" providerId="AD" clId="Web-{B7802480-5BCB-4671-9A30-52971CF27863}" dt="2021-05-24T16:12:19.524" v="76"/>
          <ac:spMkLst>
            <pc:docMk/>
            <pc:sldMk cId="2719974096" sldId="297"/>
            <ac:spMk id="3" creationId="{B66092E0-0D0A-43CA-B4B7-76357B7362B9}"/>
          </ac:spMkLst>
        </pc:spChg>
        <pc:spChg chg="add mod">
          <ac:chgData name="Helm, Dave" userId="S::david.helm@herefordshire.gov.uk::947707e7-dd64-48f3-8d72-cfbb08f1cac9" providerId="AD" clId="Web-{B7802480-5BCB-4671-9A30-52971CF27863}" dt="2021-05-24T16:15:24.482" v="107" actId="20577"/>
          <ac:spMkLst>
            <pc:docMk/>
            <pc:sldMk cId="2719974096" sldId="297"/>
            <ac:spMk id="5" creationId="{02EFD411-0E67-4110-82CD-15AE21E1FB54}"/>
          </ac:spMkLst>
        </pc:spChg>
        <pc:spChg chg="add del">
          <ac:chgData name="Helm, Dave" userId="S::david.helm@herefordshire.gov.uk::947707e7-dd64-48f3-8d72-cfbb08f1cac9" providerId="AD" clId="Web-{B7802480-5BCB-4671-9A30-52971CF27863}" dt="2021-05-24T16:12:47.665" v="80"/>
          <ac:spMkLst>
            <pc:docMk/>
            <pc:sldMk cId="2719974096" sldId="297"/>
            <ac:spMk id="6" creationId="{A8F37DAA-FD47-4E1D-9C68-A7DE9D1000DE}"/>
          </ac:spMkLst>
        </pc:spChg>
        <pc:spChg chg="add mod">
          <ac:chgData name="Helm, Dave" userId="S::david.helm@herefordshire.gov.uk::947707e7-dd64-48f3-8d72-cfbb08f1cac9" providerId="AD" clId="Web-{B7802480-5BCB-4671-9A30-52971CF27863}" dt="2021-05-24T16:23:31.603" v="196" actId="20577"/>
          <ac:spMkLst>
            <pc:docMk/>
            <pc:sldMk cId="2719974096" sldId="297"/>
            <ac:spMk id="7" creationId="{8B143E9A-480C-4AD4-AE82-63E39346241A}"/>
          </ac:spMkLst>
        </pc:spChg>
        <pc:picChg chg="add mod ord">
          <ac:chgData name="Helm, Dave" userId="S::david.helm@herefordshire.gov.uk::947707e7-dd64-48f3-8d72-cfbb08f1cac9" providerId="AD" clId="Web-{B7802480-5BCB-4671-9A30-52971CF27863}" dt="2021-05-24T16:23:01.603" v="188" actId="1076"/>
          <ac:picMkLst>
            <pc:docMk/>
            <pc:sldMk cId="2719974096" sldId="297"/>
            <ac:picMk id="4" creationId="{017D503E-0062-4FF6-BEAD-C2D2956AFEEE}"/>
          </ac:picMkLst>
        </pc:picChg>
      </pc:sldChg>
    </pc:docChg>
  </pc:docChgLst>
  <pc:docChgLst>
    <pc:chgData name="Worthy, Charlotte" userId="S::charlotte.worthy@herefordshire.gov.uk::cbb7aa2e-502a-4bf6-acb1-edc16244a49e" providerId="AD" clId="Web-{A850F5CC-488C-4F12-92FB-B200C93F0848}"/>
    <pc:docChg chg="addSld modSld sldOrd addMainMaster modMainMaster">
      <pc:chgData name="Worthy, Charlotte" userId="S::charlotte.worthy@herefordshire.gov.uk::cbb7aa2e-502a-4bf6-acb1-edc16244a49e" providerId="AD" clId="Web-{A850F5CC-488C-4F12-92FB-B200C93F0848}" dt="2021-05-20T22:53:58.899" v="86"/>
      <pc:docMkLst>
        <pc:docMk/>
      </pc:docMkLst>
      <pc:sldChg chg="ord">
        <pc:chgData name="Worthy, Charlotte" userId="S::charlotte.worthy@herefordshire.gov.uk::cbb7aa2e-502a-4bf6-acb1-edc16244a49e" providerId="AD" clId="Web-{A850F5CC-488C-4F12-92FB-B200C93F0848}" dt="2021-05-20T22:50:05.675" v="7"/>
        <pc:sldMkLst>
          <pc:docMk/>
          <pc:sldMk cId="1484047762" sldId="268"/>
        </pc:sldMkLst>
      </pc:sldChg>
      <pc:sldChg chg="addCm">
        <pc:chgData name="Worthy, Charlotte" userId="S::charlotte.worthy@herefordshire.gov.uk::cbb7aa2e-502a-4bf6-acb1-edc16244a49e" providerId="AD" clId="Web-{A850F5CC-488C-4F12-92FB-B200C93F0848}" dt="2021-05-20T22:53:58.899" v="86"/>
        <pc:sldMkLst>
          <pc:docMk/>
          <pc:sldMk cId="228802080" sldId="269"/>
        </pc:sldMkLst>
      </pc:sldChg>
      <pc:sldChg chg="modSp ord">
        <pc:chgData name="Worthy, Charlotte" userId="S::charlotte.worthy@herefordshire.gov.uk::cbb7aa2e-502a-4bf6-acb1-edc16244a49e" providerId="AD" clId="Web-{A850F5CC-488C-4F12-92FB-B200C93F0848}" dt="2021-05-20T22:51:25.271" v="80" actId="20577"/>
        <pc:sldMkLst>
          <pc:docMk/>
          <pc:sldMk cId="3138178387" sldId="273"/>
        </pc:sldMkLst>
        <pc:spChg chg="mod">
          <ac:chgData name="Worthy, Charlotte" userId="S::charlotte.worthy@herefordshire.gov.uk::cbb7aa2e-502a-4bf6-acb1-edc16244a49e" providerId="AD" clId="Web-{A850F5CC-488C-4F12-92FB-B200C93F0848}" dt="2021-05-20T22:51:25.271" v="80" actId="20577"/>
          <ac:spMkLst>
            <pc:docMk/>
            <pc:sldMk cId="3138178387" sldId="273"/>
            <ac:spMk id="3" creationId="{00000000-0000-0000-0000-000000000000}"/>
          </ac:spMkLst>
        </pc:spChg>
      </pc:sldChg>
      <pc:sldChg chg="add">
        <pc:chgData name="Worthy, Charlotte" userId="S::charlotte.worthy@herefordshire.gov.uk::cbb7aa2e-502a-4bf6-acb1-edc16244a49e" providerId="AD" clId="Web-{A850F5CC-488C-4F12-92FB-B200C93F0848}" dt="2021-05-20T22:38:18.581" v="0"/>
        <pc:sldMkLst>
          <pc:docMk/>
          <pc:sldMk cId="2499062091" sldId="285"/>
        </pc:sldMkLst>
      </pc:sldChg>
      <pc:sldChg chg="add">
        <pc:chgData name="Worthy, Charlotte" userId="S::charlotte.worthy@herefordshire.gov.uk::cbb7aa2e-502a-4bf6-acb1-edc16244a49e" providerId="AD" clId="Web-{A850F5CC-488C-4F12-92FB-B200C93F0848}" dt="2021-05-20T22:38:18.643" v="1"/>
        <pc:sldMkLst>
          <pc:docMk/>
          <pc:sldMk cId="278588963" sldId="286"/>
        </pc:sldMkLst>
      </pc:sldChg>
      <pc:sldChg chg="add ord">
        <pc:chgData name="Worthy, Charlotte" userId="S::charlotte.worthy@herefordshire.gov.uk::cbb7aa2e-502a-4bf6-acb1-edc16244a49e" providerId="AD" clId="Web-{A850F5CC-488C-4F12-92FB-B200C93F0848}" dt="2021-05-20T22:49:58.362" v="6"/>
        <pc:sldMkLst>
          <pc:docMk/>
          <pc:sldMk cId="2555186982" sldId="287"/>
        </pc:sldMkLst>
      </pc:sldChg>
      <pc:sldChg chg="add">
        <pc:chgData name="Worthy, Charlotte" userId="S::charlotte.worthy@herefordshire.gov.uk::cbb7aa2e-502a-4bf6-acb1-edc16244a49e" providerId="AD" clId="Web-{A850F5CC-488C-4F12-92FB-B200C93F0848}" dt="2021-05-20T22:38:18.768" v="3"/>
        <pc:sldMkLst>
          <pc:docMk/>
          <pc:sldMk cId="2803199032" sldId="288"/>
        </pc:sldMkLst>
      </pc:sldChg>
      <pc:sldChg chg="modSp new">
        <pc:chgData name="Worthy, Charlotte" userId="S::charlotte.worthy@herefordshire.gov.uk::cbb7aa2e-502a-4bf6-acb1-edc16244a49e" providerId="AD" clId="Web-{A850F5CC-488C-4F12-92FB-B200C93F0848}" dt="2021-05-20T22:52:18.116" v="85" actId="20577"/>
        <pc:sldMkLst>
          <pc:docMk/>
          <pc:sldMk cId="3017592929" sldId="289"/>
        </pc:sldMkLst>
        <pc:spChg chg="mod">
          <ac:chgData name="Worthy, Charlotte" userId="S::charlotte.worthy@herefordshire.gov.uk::cbb7aa2e-502a-4bf6-acb1-edc16244a49e" providerId="AD" clId="Web-{A850F5CC-488C-4F12-92FB-B200C93F0848}" dt="2021-05-20T22:52:18.116" v="85" actId="20577"/>
          <ac:spMkLst>
            <pc:docMk/>
            <pc:sldMk cId="3017592929" sldId="289"/>
            <ac:spMk id="2" creationId="{7FD82A0E-A3CF-4022-BEB6-0C8FD918FD78}"/>
          </ac:spMkLst>
        </pc:spChg>
      </pc:sldChg>
      <pc:sldMasterChg chg="add addSldLayout">
        <pc:chgData name="Worthy, Charlotte" userId="S::charlotte.worthy@herefordshire.gov.uk::cbb7aa2e-502a-4bf6-acb1-edc16244a49e" providerId="AD" clId="Web-{A850F5CC-488C-4F12-92FB-B200C93F0848}" dt="2021-05-20T22:38:18.581" v="0"/>
        <pc:sldMasterMkLst>
          <pc:docMk/>
          <pc:sldMasterMk cId="893712941" sldId="2147483648"/>
        </pc:sldMasterMkLst>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132772269" sldId="2147483649"/>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060994428" sldId="2147483650"/>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576630355" sldId="2147483651"/>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625656152" sldId="2147483652"/>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323010952" sldId="2147483653"/>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799389226" sldId="2147483654"/>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677025750" sldId="2147483655"/>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403418444" sldId="2147483656"/>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440893307" sldId="2147483657"/>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2068207177" sldId="2147483658"/>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187713497" sldId="2147483659"/>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0" sldId="2147483660"/>
          </pc:sldLayoutMkLst>
        </pc:sldLayoutChg>
      </pc:sldMasterChg>
      <pc:sldMasterChg chg="replId">
        <pc:chgData name="Worthy, Charlotte" userId="S::charlotte.worthy@herefordshire.gov.uk::cbb7aa2e-502a-4bf6-acb1-edc16244a49e" providerId="AD" clId="Web-{A850F5CC-488C-4F12-92FB-B200C93F0848}" dt="2021-05-20T22:38:18.581" v="0"/>
        <pc:sldMasterMkLst>
          <pc:docMk/>
          <pc:sldMasterMk cId="975541681" sldId="2147483678"/>
        </pc:sldMasterMkLst>
      </pc:sldMasterChg>
    </pc:docChg>
  </pc:docChgLst>
  <pc:docChgLst>
    <pc:chgData name="Worthy, Charlotte" userId="S::charlotte.worthy@herefordshire.gov.uk::cbb7aa2e-502a-4bf6-acb1-edc16244a49e" providerId="AD" clId="Web-{A5E68B40-4509-4D57-B322-777110ED49EF}"/>
    <pc:docChg chg="addSld delSld modSld sldOrd addMainMaster modMainMaster">
      <pc:chgData name="Worthy, Charlotte" userId="S::charlotte.worthy@herefordshire.gov.uk::cbb7aa2e-502a-4bf6-acb1-edc16244a49e" providerId="AD" clId="Web-{A5E68B40-4509-4D57-B322-777110ED49EF}" dt="2021-05-20T22:32:14.689" v="22"/>
      <pc:docMkLst>
        <pc:docMk/>
      </pc:docMkLst>
      <pc:sldChg chg="del">
        <pc:chgData name="Worthy, Charlotte" userId="S::charlotte.worthy@herefordshire.gov.uk::cbb7aa2e-502a-4bf6-acb1-edc16244a49e" providerId="AD" clId="Web-{A5E68B40-4509-4D57-B322-777110ED49EF}" dt="2021-05-20T22:32:14.689" v="22"/>
        <pc:sldMkLst>
          <pc:docMk/>
          <pc:sldMk cId="3291536224" sldId="278"/>
        </pc:sldMkLst>
      </pc:sldChg>
      <pc:sldChg chg="addSp modSp addCm">
        <pc:chgData name="Worthy, Charlotte" userId="S::charlotte.worthy@herefordshire.gov.uk::cbb7aa2e-502a-4bf6-acb1-edc16244a49e" providerId="AD" clId="Web-{A5E68B40-4509-4D57-B322-777110ED49EF}" dt="2021-05-20T22:27:29.306" v="14" actId="1076"/>
        <pc:sldMkLst>
          <pc:docMk/>
          <pc:sldMk cId="1979197514" sldId="279"/>
        </pc:sldMkLst>
        <pc:spChg chg="add mod">
          <ac:chgData name="Worthy, Charlotte" userId="S::charlotte.worthy@herefordshire.gov.uk::cbb7aa2e-502a-4bf6-acb1-edc16244a49e" providerId="AD" clId="Web-{A5E68B40-4509-4D57-B322-777110ED49EF}" dt="2021-05-20T22:27:29.306" v="14" actId="1076"/>
          <ac:spMkLst>
            <pc:docMk/>
            <pc:sldMk cId="1979197514" sldId="279"/>
            <ac:spMk id="3" creationId="{C4727441-3C94-457D-90D5-7449AB55B937}"/>
          </ac:spMkLst>
        </pc:spChg>
        <pc:spChg chg="add mod">
          <ac:chgData name="Worthy, Charlotte" userId="S::charlotte.worthy@herefordshire.gov.uk::cbb7aa2e-502a-4bf6-acb1-edc16244a49e" providerId="AD" clId="Web-{A5E68B40-4509-4D57-B322-777110ED49EF}" dt="2021-05-20T22:27:11.446" v="13" actId="20577"/>
          <ac:spMkLst>
            <pc:docMk/>
            <pc:sldMk cId="1979197514" sldId="279"/>
            <ac:spMk id="7" creationId="{8AC0FD79-0756-43C6-8D6A-7E289BFA107F}"/>
          </ac:spMkLst>
        </pc:spChg>
        <pc:picChg chg="mod">
          <ac:chgData name="Worthy, Charlotte" userId="S::charlotte.worthy@herefordshire.gov.uk::cbb7aa2e-502a-4bf6-acb1-edc16244a49e" providerId="AD" clId="Web-{A5E68B40-4509-4D57-B322-777110ED49EF}" dt="2021-05-20T22:24:49.036" v="4" actId="1076"/>
          <ac:picMkLst>
            <pc:docMk/>
            <pc:sldMk cId="1979197514" sldId="279"/>
            <ac:picMk id="4" creationId="{00000000-0000-0000-0000-000000000000}"/>
          </ac:picMkLst>
        </pc:picChg>
      </pc:sldChg>
      <pc:sldChg chg="modSp add addCm">
        <pc:chgData name="Worthy, Charlotte" userId="S::charlotte.worthy@herefordshire.gov.uk::cbb7aa2e-502a-4bf6-acb1-edc16244a49e" providerId="AD" clId="Web-{A5E68B40-4509-4D57-B322-777110ED49EF}" dt="2021-05-20T22:31:09.781" v="21"/>
        <pc:sldMkLst>
          <pc:docMk/>
          <pc:sldMk cId="2208357052" sldId="281"/>
        </pc:sldMkLst>
        <pc:spChg chg="mod">
          <ac:chgData name="Worthy, Charlotte" userId="S::charlotte.worthy@herefordshire.gov.uk::cbb7aa2e-502a-4bf6-acb1-edc16244a49e" providerId="AD" clId="Web-{A5E68B40-4509-4D57-B322-777110ED49EF}" dt="2021-05-20T22:30:52.015" v="20" actId="20577"/>
          <ac:spMkLst>
            <pc:docMk/>
            <pc:sldMk cId="2208357052" sldId="281"/>
            <ac:spMk id="3" creationId="{00000000-0000-0000-0000-000000000000}"/>
          </ac:spMkLst>
        </pc:spChg>
      </pc:sldChg>
      <pc:sldChg chg="modSp add del">
        <pc:chgData name="Worthy, Charlotte" userId="S::charlotte.worthy@herefordshire.gov.uk::cbb7aa2e-502a-4bf6-acb1-edc16244a49e" providerId="AD" clId="Web-{A5E68B40-4509-4D57-B322-777110ED49EF}" dt="2021-05-20T22:27:36.291" v="15"/>
        <pc:sldMkLst>
          <pc:docMk/>
          <pc:sldMk cId="1227322260" sldId="282"/>
        </pc:sldMkLst>
        <pc:spChg chg="mod">
          <ac:chgData name="Worthy, Charlotte" userId="S::charlotte.worthy@herefordshire.gov.uk::cbb7aa2e-502a-4bf6-acb1-edc16244a49e" providerId="AD" clId="Web-{A5E68B40-4509-4D57-B322-777110ED49EF}" dt="2021-05-20T22:26:13.242" v="6" actId="14100"/>
          <ac:spMkLst>
            <pc:docMk/>
            <pc:sldMk cId="1227322260" sldId="282"/>
            <ac:spMk id="7" creationId="{00000000-0000-0000-0000-000000000000}"/>
          </ac:spMkLst>
        </pc:spChg>
      </pc:sldChg>
      <pc:sldChg chg="add ord">
        <pc:chgData name="Worthy, Charlotte" userId="S::charlotte.worthy@herefordshire.gov.uk::cbb7aa2e-502a-4bf6-acb1-edc16244a49e" providerId="AD" clId="Web-{A5E68B40-4509-4D57-B322-777110ED49EF}" dt="2021-05-20T22:27:44.182" v="16"/>
        <pc:sldMkLst>
          <pc:docMk/>
          <pc:sldMk cId="128877883" sldId="283"/>
        </pc:sldMkLst>
      </pc:sldChg>
      <pc:sldChg chg="add addCm">
        <pc:chgData name="Worthy, Charlotte" userId="S::charlotte.worthy@herefordshire.gov.uk::cbb7aa2e-502a-4bf6-acb1-edc16244a49e" providerId="AD" clId="Web-{A5E68B40-4509-4D57-B322-777110ED49EF}" dt="2021-05-20T22:28:08.432" v="17"/>
        <pc:sldMkLst>
          <pc:docMk/>
          <pc:sldMk cId="2784588264" sldId="284"/>
        </pc:sldMkLst>
      </pc:sldChg>
      <pc:sldMasterChg chg="add addSldLayout">
        <pc:chgData name="Worthy, Charlotte" userId="S::charlotte.worthy@herefordshire.gov.uk::cbb7aa2e-502a-4bf6-acb1-edc16244a49e" providerId="AD" clId="Web-{A5E68B40-4509-4D57-B322-777110ED49EF}" dt="2021-05-20T22:24:30.083" v="0"/>
        <pc:sldMasterMkLst>
          <pc:docMk/>
          <pc:sldMasterMk cId="2031506360" sldId="2147483661"/>
        </pc:sldMasterMkLst>
        <pc:sldLayoutChg chg="add">
          <pc:chgData name="Worthy, Charlotte" userId="S::charlotte.worthy@herefordshire.gov.uk::cbb7aa2e-502a-4bf6-acb1-edc16244a49e" providerId="AD" clId="Web-{A5E68B40-4509-4D57-B322-777110ED49EF}" dt="2021-05-20T22:24:30.083" v="0"/>
          <pc:sldLayoutMkLst>
            <pc:docMk/>
            <pc:sldMasterMk cId="2031506360" sldId="2147483661"/>
            <pc:sldLayoutMk cId="0" sldId="2147483663"/>
          </pc:sldLayoutMkLst>
        </pc:sldLayoutChg>
        <pc:sldLayoutChg chg="add">
          <pc:chgData name="Worthy, Charlotte" userId="S::charlotte.worthy@herefordshire.gov.uk::cbb7aa2e-502a-4bf6-acb1-edc16244a49e" providerId="AD" clId="Web-{A5E68B40-4509-4D57-B322-777110ED49EF}" dt="2021-05-20T22:24:30.083" v="0"/>
          <pc:sldLayoutMkLst>
            <pc:docMk/>
            <pc:sldMasterMk cId="2031506360" sldId="2147483661"/>
            <pc:sldLayoutMk cId="0" sldId="2147483665"/>
          </pc:sldLayoutMkLst>
        </pc:sldLayoutChg>
        <pc:sldLayoutChg chg="add">
          <pc:chgData name="Worthy, Charlotte" userId="S::charlotte.worthy@herefordshire.gov.uk::cbb7aa2e-502a-4bf6-acb1-edc16244a49e" providerId="AD" clId="Web-{A5E68B40-4509-4D57-B322-777110ED49EF}" dt="2021-05-20T22:24:30.083" v="0"/>
          <pc:sldLayoutMkLst>
            <pc:docMk/>
            <pc:sldMasterMk cId="2031506360" sldId="2147483661"/>
            <pc:sldLayoutMk cId="0" sldId="2147483668"/>
          </pc:sldLayoutMkLst>
        </pc:sldLayoutChg>
        <pc:sldLayoutChg chg="add">
          <pc:chgData name="Worthy, Charlotte" userId="S::charlotte.worthy@herefordshire.gov.uk::cbb7aa2e-502a-4bf6-acb1-edc16244a49e" providerId="AD" clId="Web-{A5E68B40-4509-4D57-B322-777110ED49EF}" dt="2021-05-20T22:24:30.083" v="0"/>
          <pc:sldLayoutMkLst>
            <pc:docMk/>
            <pc:sldMasterMk cId="2031506360" sldId="2147483661"/>
            <pc:sldLayoutMk cId="684888867" sldId="2147483673"/>
          </pc:sldLayoutMkLst>
        </pc:sldLayoutChg>
      </pc:sldMasterChg>
      <pc:sldMasterChg chg="modSldLayout">
        <pc:chgData name="Worthy, Charlotte" userId="S::charlotte.worthy@herefordshire.gov.uk::cbb7aa2e-502a-4bf6-acb1-edc16244a49e" providerId="AD" clId="Web-{A5E68B40-4509-4D57-B322-777110ED49EF}" dt="2021-05-20T22:24:30.083" v="0"/>
        <pc:sldMasterMkLst>
          <pc:docMk/>
          <pc:sldMasterMk cId="975541681" sldId="2147483678"/>
        </pc:sldMasterMkLst>
        <pc:sldLayoutChg chg="replId">
          <pc:chgData name="Worthy, Charlotte" userId="S::charlotte.worthy@herefordshire.gov.uk::cbb7aa2e-502a-4bf6-acb1-edc16244a49e" providerId="AD" clId="Web-{A5E68B40-4509-4D57-B322-777110ED49EF}" dt="2021-05-20T22:24:30.083" v="0"/>
          <pc:sldLayoutMkLst>
            <pc:docMk/>
            <pc:sldMasterMk cId="975541681" sldId="2147483678"/>
            <pc:sldLayoutMk cId="694063314" sldId="2147483674"/>
          </pc:sldLayoutMkLst>
        </pc:sldLayoutChg>
        <pc:sldLayoutChg chg="replId">
          <pc:chgData name="Worthy, Charlotte" userId="S::charlotte.worthy@herefordshire.gov.uk::cbb7aa2e-502a-4bf6-acb1-edc16244a49e" providerId="AD" clId="Web-{A5E68B40-4509-4D57-B322-777110ED49EF}" dt="2021-05-20T22:24:30.083" v="0"/>
          <pc:sldLayoutMkLst>
            <pc:docMk/>
            <pc:sldMasterMk cId="975541681" sldId="2147483678"/>
            <pc:sldLayoutMk cId="3064704611" sldId="2147483675"/>
          </pc:sldLayoutMkLst>
        </pc:sldLayoutChg>
        <pc:sldLayoutChg chg="replId">
          <pc:chgData name="Worthy, Charlotte" userId="S::charlotte.worthy@herefordshire.gov.uk::cbb7aa2e-502a-4bf6-acb1-edc16244a49e" providerId="AD" clId="Web-{A5E68B40-4509-4D57-B322-777110ED49EF}" dt="2021-05-20T22:24:30.083" v="0"/>
          <pc:sldLayoutMkLst>
            <pc:docMk/>
            <pc:sldMasterMk cId="975541681" sldId="2147483678"/>
            <pc:sldLayoutMk cId="4211029143" sldId="2147483676"/>
          </pc:sldLayoutMkLst>
        </pc:sldLayoutChg>
        <pc:sldLayoutChg chg="replId">
          <pc:chgData name="Worthy, Charlotte" userId="S::charlotte.worthy@herefordshire.gov.uk::cbb7aa2e-502a-4bf6-acb1-edc16244a49e" providerId="AD" clId="Web-{A5E68B40-4509-4D57-B322-777110ED49EF}" dt="2021-05-20T22:24:30.083" v="0"/>
          <pc:sldLayoutMkLst>
            <pc:docMk/>
            <pc:sldMasterMk cId="975541681" sldId="2147483678"/>
            <pc:sldLayoutMk cId="3259142160" sldId="2147483677"/>
          </pc:sldLayoutMkLst>
        </pc:sldLayoutChg>
      </pc:sldMasterChg>
    </pc:docChg>
  </pc:docChgLst>
  <pc:docChgLst>
    <pc:chgData name="Chandrasekara, Sakunthala" userId="S::saku.chandrasekara@herefordshire.gov.uk::a5300596-42b5-40fc-aae3-70e0f3eb1ca8" providerId="AD" clId="Web-{E6A108F4-ED0F-4564-BA6D-8228959B257B}"/>
    <pc:docChg chg="modSld">
      <pc:chgData name="Chandrasekara, Sakunthala" userId="S::saku.chandrasekara@herefordshire.gov.uk::a5300596-42b5-40fc-aae3-70e0f3eb1ca8" providerId="AD" clId="Web-{E6A108F4-ED0F-4564-BA6D-8228959B257B}" dt="2021-11-24T13:44:32.499" v="10" actId="20577"/>
      <pc:docMkLst>
        <pc:docMk/>
      </pc:docMkLst>
      <pc:sldChg chg="modSp">
        <pc:chgData name="Chandrasekara, Sakunthala" userId="S::saku.chandrasekara@herefordshire.gov.uk::a5300596-42b5-40fc-aae3-70e0f3eb1ca8" providerId="AD" clId="Web-{E6A108F4-ED0F-4564-BA6D-8228959B257B}" dt="2021-11-24T13:44:32.499" v="10" actId="20577"/>
        <pc:sldMkLst>
          <pc:docMk/>
          <pc:sldMk cId="3289161100" sldId="397"/>
        </pc:sldMkLst>
        <pc:spChg chg="mod">
          <ac:chgData name="Chandrasekara, Sakunthala" userId="S::saku.chandrasekara@herefordshire.gov.uk::a5300596-42b5-40fc-aae3-70e0f3eb1ca8" providerId="AD" clId="Web-{E6A108F4-ED0F-4564-BA6D-8228959B257B}" dt="2021-11-24T13:44:32.499" v="10" actId="20577"/>
          <ac:spMkLst>
            <pc:docMk/>
            <pc:sldMk cId="3289161100" sldId="397"/>
            <ac:spMk id="3" creationId="{00000000-0000-0000-0000-000000000000}"/>
          </ac:spMkLst>
        </pc:spChg>
      </pc:sldChg>
    </pc:docChg>
  </pc:docChgLst>
  <pc:docChgLst>
    <pc:chgData name="Helm, Dave" userId="S::david.helm@herefordshire.gov.uk::947707e7-dd64-48f3-8d72-cfbb08f1cac9" providerId="AD" clId="Web-{8D8506BA-5852-4C45-8793-5DAC51F334CF}"/>
    <pc:docChg chg="modSld">
      <pc:chgData name="Helm, Dave" userId="S::david.helm@herefordshire.gov.uk::947707e7-dd64-48f3-8d72-cfbb08f1cac9" providerId="AD" clId="Web-{8D8506BA-5852-4C45-8793-5DAC51F334CF}" dt="2021-05-25T15:13:01.859" v="6"/>
      <pc:docMkLst>
        <pc:docMk/>
      </pc:docMkLst>
      <pc:sldChg chg="addSp delSp modSp addCm">
        <pc:chgData name="Helm, Dave" userId="S::david.helm@herefordshire.gov.uk::947707e7-dd64-48f3-8d72-cfbb08f1cac9" providerId="AD" clId="Web-{8D8506BA-5852-4C45-8793-5DAC51F334CF}" dt="2021-05-25T15:13:01.859" v="6"/>
        <pc:sldMkLst>
          <pc:docMk/>
          <pc:sldMk cId="2548942927" sldId="296"/>
        </pc:sldMkLst>
        <pc:graphicFrameChg chg="add mod modGraphic">
          <ac:chgData name="Helm, Dave" userId="S::david.helm@herefordshire.gov.uk::947707e7-dd64-48f3-8d72-cfbb08f1cac9" providerId="AD" clId="Web-{8D8506BA-5852-4C45-8793-5DAC51F334CF}" dt="2021-05-25T15:12:28.092" v="5"/>
          <ac:graphicFrameMkLst>
            <pc:docMk/>
            <pc:sldMk cId="2548942927" sldId="296"/>
            <ac:graphicFrameMk id="9" creationId="{FEE57318-B95A-4094-89F9-59DB5ADC843C}"/>
          </ac:graphicFrameMkLst>
        </pc:graphicFrameChg>
        <pc:graphicFrameChg chg="del">
          <ac:chgData name="Helm, Dave" userId="S::david.helm@herefordshire.gov.uk::947707e7-dd64-48f3-8d72-cfbb08f1cac9" providerId="AD" clId="Web-{8D8506BA-5852-4C45-8793-5DAC51F334CF}" dt="2021-05-25T15:12:10.123" v="1"/>
          <ac:graphicFrameMkLst>
            <pc:docMk/>
            <pc:sldMk cId="2548942927" sldId="296"/>
            <ac:graphicFrameMk id="21" creationId="{E723901B-D20B-498B-8D74-00B3CB29D2D1}"/>
          </ac:graphicFrameMkLst>
        </pc:graphicFrameChg>
      </pc:sldChg>
    </pc:docChg>
  </pc:docChgLst>
  <pc:docChgLst>
    <pc:chgData name="Chandrasekara, Sakunthala" userId="S::saku.chandrasekara@herefordshire.gov.uk::a5300596-42b5-40fc-aae3-70e0f3eb1ca8" providerId="AD" clId="Web-{A867C522-F9C9-48E7-B0D0-DB3A6B0D1333}"/>
    <pc:docChg chg="modSld">
      <pc:chgData name="Chandrasekara, Sakunthala" userId="S::saku.chandrasekara@herefordshire.gov.uk::a5300596-42b5-40fc-aae3-70e0f3eb1ca8" providerId="AD" clId="Web-{A867C522-F9C9-48E7-B0D0-DB3A6B0D1333}" dt="2021-11-24T14:55:56.060" v="27"/>
      <pc:docMkLst>
        <pc:docMk/>
      </pc:docMkLst>
      <pc:sldChg chg="modSp addCm">
        <pc:chgData name="Chandrasekara, Sakunthala" userId="S::saku.chandrasekara@herefordshire.gov.uk::a5300596-42b5-40fc-aae3-70e0f3eb1ca8" providerId="AD" clId="Web-{A867C522-F9C9-48E7-B0D0-DB3A6B0D1333}" dt="2021-11-24T14:55:56.060" v="27"/>
        <pc:sldMkLst>
          <pc:docMk/>
          <pc:sldMk cId="3289161100" sldId="397"/>
        </pc:sldMkLst>
        <pc:spChg chg="mod">
          <ac:chgData name="Chandrasekara, Sakunthala" userId="S::saku.chandrasekara@herefordshire.gov.uk::a5300596-42b5-40fc-aae3-70e0f3eb1ca8" providerId="AD" clId="Web-{A867C522-F9C9-48E7-B0D0-DB3A6B0D1333}" dt="2021-11-24T14:54:55.246" v="25" actId="20577"/>
          <ac:spMkLst>
            <pc:docMk/>
            <pc:sldMk cId="3289161100" sldId="397"/>
            <ac:spMk id="3" creationId="{00000000-0000-0000-0000-000000000000}"/>
          </ac:spMkLst>
        </pc:spChg>
      </pc:sldChg>
    </pc:docChg>
  </pc:docChgLst>
  <pc:docChgLst>
    <pc:chgData name="Worthy, Charlotte" userId="S::charlotte.worthy@herefordshire.gov.uk::cbb7aa2e-502a-4bf6-acb1-edc16244a49e" providerId="AD" clId="Web-{ED6FDB02-FAC9-4431-A087-185F195C6EE4}"/>
    <pc:docChg chg="modSld">
      <pc:chgData name="Worthy, Charlotte" userId="S::charlotte.worthy@herefordshire.gov.uk::cbb7aa2e-502a-4bf6-acb1-edc16244a49e" providerId="AD" clId="Web-{ED6FDB02-FAC9-4431-A087-185F195C6EE4}" dt="2021-05-25T15:46:02.818" v="270" actId="20577"/>
      <pc:docMkLst>
        <pc:docMk/>
      </pc:docMkLst>
      <pc:sldChg chg="modSp modNotes">
        <pc:chgData name="Worthy, Charlotte" userId="S::charlotte.worthy@herefordshire.gov.uk::cbb7aa2e-502a-4bf6-acb1-edc16244a49e" providerId="AD" clId="Web-{ED6FDB02-FAC9-4431-A087-185F195C6EE4}" dt="2021-05-25T15:46:02.818" v="270" actId="20577"/>
        <pc:sldMkLst>
          <pc:docMk/>
          <pc:sldMk cId="3658860094" sldId="275"/>
        </pc:sldMkLst>
        <pc:spChg chg="mod">
          <ac:chgData name="Worthy, Charlotte" userId="S::charlotte.worthy@herefordshire.gov.uk::cbb7aa2e-502a-4bf6-acb1-edc16244a49e" providerId="AD" clId="Web-{ED6FDB02-FAC9-4431-A087-185F195C6EE4}" dt="2021-05-25T15:46:02.818" v="270" actId="20577"/>
          <ac:spMkLst>
            <pc:docMk/>
            <pc:sldMk cId="3658860094" sldId="275"/>
            <ac:spMk id="3" creationId="{00000000-0000-0000-0000-000000000000}"/>
          </ac:spMkLst>
        </pc:spChg>
      </pc:sldChg>
      <pc:sldChg chg="modSp">
        <pc:chgData name="Worthy, Charlotte" userId="S::charlotte.worthy@herefordshire.gov.uk::cbb7aa2e-502a-4bf6-acb1-edc16244a49e" providerId="AD" clId="Web-{ED6FDB02-FAC9-4431-A087-185F195C6EE4}" dt="2021-05-25T15:41:17.109" v="236" actId="14100"/>
        <pc:sldMkLst>
          <pc:docMk/>
          <pc:sldMk cId="2484553455" sldId="300"/>
        </pc:sldMkLst>
        <pc:spChg chg="mod">
          <ac:chgData name="Worthy, Charlotte" userId="S::charlotte.worthy@herefordshire.gov.uk::cbb7aa2e-502a-4bf6-acb1-edc16244a49e" providerId="AD" clId="Web-{ED6FDB02-FAC9-4431-A087-185F195C6EE4}" dt="2021-05-25T15:41:17.109" v="236" actId="14100"/>
          <ac:spMkLst>
            <pc:docMk/>
            <pc:sldMk cId="2484553455" sldId="300"/>
            <ac:spMk id="3" creationId="{DE2021FC-B296-41EE-BE29-EBD9E3C7977D}"/>
          </ac:spMkLst>
        </pc:spChg>
      </pc:sldChg>
      <pc:sldChg chg="addSp delSp modSp modNotes">
        <pc:chgData name="Worthy, Charlotte" userId="S::charlotte.worthy@herefordshire.gov.uk::cbb7aa2e-502a-4bf6-acb1-edc16244a49e" providerId="AD" clId="Web-{ED6FDB02-FAC9-4431-A087-185F195C6EE4}" dt="2021-05-25T15:40:34.874" v="230" actId="1076"/>
        <pc:sldMkLst>
          <pc:docMk/>
          <pc:sldMk cId="1558901831" sldId="301"/>
        </pc:sldMkLst>
        <pc:spChg chg="mod">
          <ac:chgData name="Worthy, Charlotte" userId="S::charlotte.worthy@herefordshire.gov.uk::cbb7aa2e-502a-4bf6-acb1-edc16244a49e" providerId="AD" clId="Web-{ED6FDB02-FAC9-4431-A087-185F195C6EE4}" dt="2021-05-25T15:40:34.874" v="230" actId="1076"/>
          <ac:spMkLst>
            <pc:docMk/>
            <pc:sldMk cId="1558901831" sldId="301"/>
            <ac:spMk id="2" creationId="{00000000-0000-0000-0000-000000000000}"/>
          </ac:spMkLst>
        </pc:spChg>
        <pc:spChg chg="mod">
          <ac:chgData name="Worthy, Charlotte" userId="S::charlotte.worthy@herefordshire.gov.uk::cbb7aa2e-502a-4bf6-acb1-edc16244a49e" providerId="AD" clId="Web-{ED6FDB02-FAC9-4431-A087-185F195C6EE4}" dt="2021-05-25T15:40:26.592" v="229" actId="20577"/>
          <ac:spMkLst>
            <pc:docMk/>
            <pc:sldMk cId="1558901831" sldId="301"/>
            <ac:spMk id="3" creationId="{00000000-0000-0000-0000-000000000000}"/>
          </ac:spMkLst>
        </pc:spChg>
        <pc:spChg chg="add del">
          <ac:chgData name="Worthy, Charlotte" userId="S::charlotte.worthy@herefordshire.gov.uk::cbb7aa2e-502a-4bf6-acb1-edc16244a49e" providerId="AD" clId="Web-{ED6FDB02-FAC9-4431-A087-185F195C6EE4}" dt="2021-05-25T15:33:29.052" v="60"/>
          <ac:spMkLst>
            <pc:docMk/>
            <pc:sldMk cId="1558901831" sldId="301"/>
            <ac:spMk id="4" creationId="{8DEC19FE-CB13-4CAE-8F63-D50FD84C3C28}"/>
          </ac:spMkLst>
        </pc:spChg>
      </pc:sldChg>
    </pc:docChg>
  </pc:docChgLst>
  <pc:docChgLst>
    <pc:chgData name="Chandrasekara, Sakunthala" userId="S::saku.chandrasekara@herefordshire.gov.uk::a5300596-42b5-40fc-aae3-70e0f3eb1ca8" providerId="AD" clId="Web-{E483A29D-D8A3-4606-839D-4D0D4055BE04}"/>
    <pc:docChg chg="modSld">
      <pc:chgData name="Chandrasekara, Sakunthala" userId="S::saku.chandrasekara@herefordshire.gov.uk::a5300596-42b5-40fc-aae3-70e0f3eb1ca8" providerId="AD" clId="Web-{E483A29D-D8A3-4606-839D-4D0D4055BE04}" dt="2021-11-25T15:41:33.741" v="0"/>
      <pc:docMkLst>
        <pc:docMk/>
      </pc:docMkLst>
      <pc:sldChg chg="modSp">
        <pc:chgData name="Chandrasekara, Sakunthala" userId="S::saku.chandrasekara@herefordshire.gov.uk::a5300596-42b5-40fc-aae3-70e0f3eb1ca8" providerId="AD" clId="Web-{E483A29D-D8A3-4606-839D-4D0D4055BE04}" dt="2021-11-25T15:41:33.741" v="0"/>
        <pc:sldMkLst>
          <pc:docMk/>
          <pc:sldMk cId="4110861490" sldId="480"/>
        </pc:sldMkLst>
        <pc:picChg chg="mod">
          <ac:chgData name="Chandrasekara, Sakunthala" userId="S::saku.chandrasekara@herefordshire.gov.uk::a5300596-42b5-40fc-aae3-70e0f3eb1ca8" providerId="AD" clId="Web-{E483A29D-D8A3-4606-839D-4D0D4055BE04}" dt="2021-11-25T15:41:33.741" v="0"/>
          <ac:picMkLst>
            <pc:docMk/>
            <pc:sldMk cId="4110861490" sldId="480"/>
            <ac:picMk id="7" creationId="{00000000-0000-0000-0000-000000000000}"/>
          </ac:picMkLst>
        </pc:picChg>
      </pc:sldChg>
    </pc:docChg>
  </pc:docChgLst>
  <pc:docChgLst>
    <pc:chgData name="Worthy, Charlotte" userId="S::charlotte.worthy@herefordshire.gov.uk::cbb7aa2e-502a-4bf6-acb1-edc16244a49e" providerId="AD" clId="Web-{DEC00B50-4F05-4481-AAB2-9F53FFE538F2}"/>
    <pc:docChg chg="">
      <pc:chgData name="Worthy, Charlotte" userId="S::charlotte.worthy@herefordshire.gov.uk::cbb7aa2e-502a-4bf6-acb1-edc16244a49e" providerId="AD" clId="Web-{DEC00B50-4F05-4481-AAB2-9F53FFE538F2}" dt="2021-11-24T23:56:52.085" v="2"/>
      <pc:docMkLst>
        <pc:docMk/>
      </pc:docMkLst>
      <pc:sldChg chg="addCm">
        <pc:chgData name="Worthy, Charlotte" userId="S::charlotte.worthy@herefordshire.gov.uk::cbb7aa2e-502a-4bf6-acb1-edc16244a49e" providerId="AD" clId="Web-{DEC00B50-4F05-4481-AAB2-9F53FFE538F2}" dt="2021-11-24T23:56:52.085" v="2"/>
        <pc:sldMkLst>
          <pc:docMk/>
          <pc:sldMk cId="3538633563" sldId="435"/>
        </pc:sldMkLst>
      </pc:sldChg>
      <pc:sldChg chg="addCm">
        <pc:chgData name="Worthy, Charlotte" userId="S::charlotte.worthy@herefordshire.gov.uk::cbb7aa2e-502a-4bf6-acb1-edc16244a49e" providerId="AD" clId="Web-{DEC00B50-4F05-4481-AAB2-9F53FFE538F2}" dt="2021-11-24T23:51:13.921" v="1"/>
        <pc:sldMkLst>
          <pc:docMk/>
          <pc:sldMk cId="3757158878" sldId="442"/>
        </pc:sldMkLst>
      </pc:sldChg>
    </pc:docChg>
  </pc:docChgLst>
  <pc:docChgLst>
    <pc:chgData name="Worthy, Charlotte" userId="S::charlotte.worthy@herefordshire.gov.uk::cbb7aa2e-502a-4bf6-acb1-edc16244a49e" providerId="AD" clId="Web-{07254187-999C-4816-BE99-67BA41A0C3CB}"/>
    <pc:docChg chg="addSld delSld modSld sldOrd addMainMaster">
      <pc:chgData name="Worthy, Charlotte" userId="S::charlotte.worthy@herefordshire.gov.uk::cbb7aa2e-502a-4bf6-acb1-edc16244a49e" providerId="AD" clId="Web-{07254187-999C-4816-BE99-67BA41A0C3CB}" dt="2021-05-25T20:28:09.027" v="126" actId="20577"/>
      <pc:docMkLst>
        <pc:docMk/>
      </pc:docMkLst>
      <pc:sldChg chg="del">
        <pc:chgData name="Worthy, Charlotte" userId="S::charlotte.worthy@herefordshire.gov.uk::cbb7aa2e-502a-4bf6-acb1-edc16244a49e" providerId="AD" clId="Web-{07254187-999C-4816-BE99-67BA41A0C3CB}" dt="2021-05-25T20:16:44.189" v="7"/>
        <pc:sldMkLst>
          <pc:docMk/>
          <pc:sldMk cId="1296598544" sldId="270"/>
        </pc:sldMkLst>
      </pc:sldChg>
      <pc:sldChg chg="modSp">
        <pc:chgData name="Worthy, Charlotte" userId="S::charlotte.worthy@herefordshire.gov.uk::cbb7aa2e-502a-4bf6-acb1-edc16244a49e" providerId="AD" clId="Web-{07254187-999C-4816-BE99-67BA41A0C3CB}" dt="2021-05-25T20:28:09.027" v="126" actId="20577"/>
        <pc:sldMkLst>
          <pc:docMk/>
          <pc:sldMk cId="2353059617" sldId="271"/>
        </pc:sldMkLst>
        <pc:spChg chg="mod">
          <ac:chgData name="Worthy, Charlotte" userId="S::charlotte.worthy@herefordshire.gov.uk::cbb7aa2e-502a-4bf6-acb1-edc16244a49e" providerId="AD" clId="Web-{07254187-999C-4816-BE99-67BA41A0C3CB}" dt="2021-05-25T20:26:33.537" v="89" actId="20577"/>
          <ac:spMkLst>
            <pc:docMk/>
            <pc:sldMk cId="2353059617" sldId="271"/>
            <ac:spMk id="2" creationId="{00000000-0000-0000-0000-000000000000}"/>
          </ac:spMkLst>
        </pc:spChg>
        <pc:spChg chg="mod">
          <ac:chgData name="Worthy, Charlotte" userId="S::charlotte.worthy@herefordshire.gov.uk::cbb7aa2e-502a-4bf6-acb1-edc16244a49e" providerId="AD" clId="Web-{07254187-999C-4816-BE99-67BA41A0C3CB}" dt="2021-05-25T20:28:09.027" v="126" actId="20577"/>
          <ac:spMkLst>
            <pc:docMk/>
            <pc:sldMk cId="2353059617" sldId="271"/>
            <ac:spMk id="3" creationId="{00000000-0000-0000-0000-000000000000}"/>
          </ac:spMkLst>
        </pc:spChg>
      </pc:sldChg>
      <pc:sldChg chg="delCm">
        <pc:chgData name="Worthy, Charlotte" userId="S::charlotte.worthy@herefordshire.gov.uk::cbb7aa2e-502a-4bf6-acb1-edc16244a49e" providerId="AD" clId="Web-{07254187-999C-4816-BE99-67BA41A0C3CB}" dt="2021-05-25T20:21:22.601" v="82"/>
        <pc:sldMkLst>
          <pc:docMk/>
          <pc:sldMk cId="1979197514" sldId="279"/>
        </pc:sldMkLst>
      </pc:sldChg>
      <pc:sldChg chg="add">
        <pc:chgData name="Worthy, Charlotte" userId="S::charlotte.worthy@herefordshire.gov.uk::cbb7aa2e-502a-4bf6-acb1-edc16244a49e" providerId="AD" clId="Web-{07254187-999C-4816-BE99-67BA41A0C3CB}" dt="2021-05-25T20:16:10.313" v="0"/>
        <pc:sldMkLst>
          <pc:docMk/>
          <pc:sldMk cId="1527050154" sldId="302"/>
        </pc:sldMkLst>
      </pc:sldChg>
      <pc:sldChg chg="add">
        <pc:chgData name="Worthy, Charlotte" userId="S::charlotte.worthy@herefordshire.gov.uk::cbb7aa2e-502a-4bf6-acb1-edc16244a49e" providerId="AD" clId="Web-{07254187-999C-4816-BE99-67BA41A0C3CB}" dt="2021-05-25T20:16:10.376" v="1"/>
        <pc:sldMkLst>
          <pc:docMk/>
          <pc:sldMk cId="2224501100" sldId="303"/>
        </pc:sldMkLst>
      </pc:sldChg>
      <pc:sldChg chg="add">
        <pc:chgData name="Worthy, Charlotte" userId="S::charlotte.worthy@herefordshire.gov.uk::cbb7aa2e-502a-4bf6-acb1-edc16244a49e" providerId="AD" clId="Web-{07254187-999C-4816-BE99-67BA41A0C3CB}" dt="2021-05-25T20:16:10.438" v="2"/>
        <pc:sldMkLst>
          <pc:docMk/>
          <pc:sldMk cId="1982197362" sldId="304"/>
        </pc:sldMkLst>
      </pc:sldChg>
      <pc:sldChg chg="add">
        <pc:chgData name="Worthy, Charlotte" userId="S::charlotte.worthy@herefordshire.gov.uk::cbb7aa2e-502a-4bf6-acb1-edc16244a49e" providerId="AD" clId="Web-{07254187-999C-4816-BE99-67BA41A0C3CB}" dt="2021-05-25T20:16:10.516" v="3"/>
        <pc:sldMkLst>
          <pc:docMk/>
          <pc:sldMk cId="3180172007" sldId="305"/>
        </pc:sldMkLst>
      </pc:sldChg>
      <pc:sldChg chg="add">
        <pc:chgData name="Worthy, Charlotte" userId="S::charlotte.worthy@herefordshire.gov.uk::cbb7aa2e-502a-4bf6-acb1-edc16244a49e" providerId="AD" clId="Web-{07254187-999C-4816-BE99-67BA41A0C3CB}" dt="2021-05-25T20:16:10.751" v="4"/>
        <pc:sldMkLst>
          <pc:docMk/>
          <pc:sldMk cId="878141152" sldId="306"/>
        </pc:sldMkLst>
      </pc:sldChg>
      <pc:sldChg chg="modSp add ord">
        <pc:chgData name="Worthy, Charlotte" userId="S::charlotte.worthy@herefordshire.gov.uk::cbb7aa2e-502a-4bf6-acb1-edc16244a49e" providerId="AD" clId="Web-{07254187-999C-4816-BE99-67BA41A0C3CB}" dt="2021-05-25T20:20:43.272" v="81" actId="20577"/>
        <pc:sldMkLst>
          <pc:docMk/>
          <pc:sldMk cId="947671668" sldId="307"/>
        </pc:sldMkLst>
        <pc:spChg chg="mod">
          <ac:chgData name="Worthy, Charlotte" userId="S::charlotte.worthy@herefordshire.gov.uk::cbb7aa2e-502a-4bf6-acb1-edc16244a49e" providerId="AD" clId="Web-{07254187-999C-4816-BE99-67BA41A0C3CB}" dt="2021-05-25T20:20:43.272" v="81" actId="20577"/>
          <ac:spMkLst>
            <pc:docMk/>
            <pc:sldMk cId="947671668" sldId="307"/>
            <ac:spMk id="2" creationId="{00000000-0000-0000-0000-000000000000}"/>
          </ac:spMkLst>
        </pc:spChg>
      </pc:sldChg>
      <pc:sldMasterChg chg="add addSldLayout">
        <pc:chgData name="Worthy, Charlotte" userId="S::charlotte.worthy@herefordshire.gov.uk::cbb7aa2e-502a-4bf6-acb1-edc16244a49e" providerId="AD" clId="Web-{07254187-999C-4816-BE99-67BA41A0C3CB}" dt="2021-05-25T20:16:10.313" v="0"/>
        <pc:sldMasterMkLst>
          <pc:docMk/>
          <pc:sldMasterMk cId="893712941" sldId="2147483679"/>
        </pc:sldMasterMkLst>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132772269" sldId="2147483680"/>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0" sldId="2147483681"/>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060994428" sldId="2147483682"/>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576630355" sldId="2147483683"/>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625656152" sldId="2147483684"/>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323010952" sldId="2147483685"/>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799389226" sldId="2147483686"/>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677025750" sldId="2147483687"/>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403418444" sldId="2147483688"/>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440893307" sldId="2147483689"/>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2068207177" sldId="2147483690"/>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187713497" sldId="2147483691"/>
          </pc:sldLayoutMkLst>
        </pc:sldLayoutChg>
      </pc:sldMasterChg>
    </pc:docChg>
  </pc:docChgLst>
  <pc:docChgLst>
    <pc:chgData name="Helm, Dave" userId="S::david.helm@herefordshire.gov.uk::947707e7-dd64-48f3-8d72-cfbb08f1cac9" providerId="AD" clId="Web-{6B5E6A1C-31B9-4FEE-BC4C-AB0EC7FBED0B}"/>
    <pc:docChg chg="modSld">
      <pc:chgData name="Helm, Dave" userId="S::david.helm@herefordshire.gov.uk::947707e7-dd64-48f3-8d72-cfbb08f1cac9" providerId="AD" clId="Web-{6B5E6A1C-31B9-4FEE-BC4C-AB0EC7FBED0B}" dt="2021-05-24T16:02:53.496" v="291" actId="1076"/>
      <pc:docMkLst>
        <pc:docMk/>
      </pc:docMkLst>
      <pc:sldChg chg="addSp delSp modSp">
        <pc:chgData name="Helm, Dave" userId="S::david.helm@herefordshire.gov.uk::947707e7-dd64-48f3-8d72-cfbb08f1cac9" providerId="AD" clId="Web-{6B5E6A1C-31B9-4FEE-BC4C-AB0EC7FBED0B}" dt="2021-05-24T16:02:53.496" v="291" actId="1076"/>
        <pc:sldMkLst>
          <pc:docMk/>
          <pc:sldMk cId="2548942927" sldId="296"/>
        </pc:sldMkLst>
        <pc:spChg chg="mod">
          <ac:chgData name="Helm, Dave" userId="S::david.helm@herefordshire.gov.uk::947707e7-dd64-48f3-8d72-cfbb08f1cac9" providerId="AD" clId="Web-{6B5E6A1C-31B9-4FEE-BC4C-AB0EC7FBED0B}" dt="2021-05-24T15:56:20.642" v="282" actId="20577"/>
          <ac:spMkLst>
            <pc:docMk/>
            <pc:sldMk cId="2548942927" sldId="296"/>
            <ac:spMk id="2" creationId="{6BB88E2B-FAF8-4EA5-844D-2BE23ACC1794}"/>
          </ac:spMkLst>
        </pc:spChg>
        <pc:spChg chg="add mod">
          <ac:chgData name="Helm, Dave" userId="S::david.helm@herefordshire.gov.uk::947707e7-dd64-48f3-8d72-cfbb08f1cac9" providerId="AD" clId="Web-{6B5E6A1C-31B9-4FEE-BC4C-AB0EC7FBED0B}" dt="2021-05-24T15:47:10.394" v="119" actId="1076"/>
          <ac:spMkLst>
            <pc:docMk/>
            <pc:sldMk cId="2548942927" sldId="296"/>
            <ac:spMk id="5" creationId="{9D40C95D-894B-45A5-BD0B-20D2B1160690}"/>
          </ac:spMkLst>
        </pc:spChg>
        <pc:spChg chg="add mod">
          <ac:chgData name="Helm, Dave" userId="S::david.helm@herefordshire.gov.uk::947707e7-dd64-48f3-8d72-cfbb08f1cac9" providerId="AD" clId="Web-{6B5E6A1C-31B9-4FEE-BC4C-AB0EC7FBED0B}" dt="2021-05-24T15:59:31.460" v="288" actId="1076"/>
          <ac:spMkLst>
            <pc:docMk/>
            <pc:sldMk cId="2548942927" sldId="296"/>
            <ac:spMk id="6" creationId="{9A679C22-CBA3-4166-A4EC-BBC965E22653}"/>
          </ac:spMkLst>
        </pc:spChg>
        <pc:spChg chg="add del mod">
          <ac:chgData name="Helm, Dave" userId="S::david.helm@herefordshire.gov.uk::947707e7-dd64-48f3-8d72-cfbb08f1cac9" providerId="AD" clId="Web-{6B5E6A1C-31B9-4FEE-BC4C-AB0EC7FBED0B}" dt="2021-05-24T15:32:44.091" v="32"/>
          <ac:spMkLst>
            <pc:docMk/>
            <pc:sldMk cId="2548942927" sldId="296"/>
            <ac:spMk id="8" creationId="{1DDC3446-9535-4DDD-8F5F-ED8D19322FE1}"/>
          </ac:spMkLst>
        </pc:spChg>
        <pc:spChg chg="add mod">
          <ac:chgData name="Helm, Dave" userId="S::david.helm@herefordshire.gov.uk::947707e7-dd64-48f3-8d72-cfbb08f1cac9" providerId="AD" clId="Web-{6B5E6A1C-31B9-4FEE-BC4C-AB0EC7FBED0B}" dt="2021-05-24T15:56:27.096" v="283" actId="1076"/>
          <ac:spMkLst>
            <pc:docMk/>
            <pc:sldMk cId="2548942927" sldId="296"/>
            <ac:spMk id="11" creationId="{A6389E7E-ABEE-4C1B-AA86-A727E6BD5F12}"/>
          </ac:spMkLst>
        </pc:spChg>
        <pc:spChg chg="add del mod">
          <ac:chgData name="Helm, Dave" userId="S::david.helm@herefordshire.gov.uk::947707e7-dd64-48f3-8d72-cfbb08f1cac9" providerId="AD" clId="Web-{6B5E6A1C-31B9-4FEE-BC4C-AB0EC7FBED0B}" dt="2021-05-24T15:53:42.576" v="247"/>
          <ac:spMkLst>
            <pc:docMk/>
            <pc:sldMk cId="2548942927" sldId="296"/>
            <ac:spMk id="14" creationId="{2F3B2E65-9079-4CEA-BE17-65F9BBC4ACE6}"/>
          </ac:spMkLst>
        </pc:spChg>
        <pc:spChg chg="add mod">
          <ac:chgData name="Helm, Dave" userId="S::david.helm@herefordshire.gov.uk::947707e7-dd64-48f3-8d72-cfbb08f1cac9" providerId="AD" clId="Web-{6B5E6A1C-31B9-4FEE-BC4C-AB0EC7FBED0B}" dt="2021-05-24T15:53:33.544" v="245" actId="20577"/>
          <ac:spMkLst>
            <pc:docMk/>
            <pc:sldMk cId="2548942927" sldId="296"/>
            <ac:spMk id="15" creationId="{27F85670-9517-44A1-88E4-736272A4FFFB}"/>
          </ac:spMkLst>
        </pc:spChg>
        <pc:spChg chg="add mod">
          <ac:chgData name="Helm, Dave" userId="S::david.helm@herefordshire.gov.uk::947707e7-dd64-48f3-8d72-cfbb08f1cac9" providerId="AD" clId="Web-{6B5E6A1C-31B9-4FEE-BC4C-AB0EC7FBED0B}" dt="2021-05-24T15:50:01.820" v="218" actId="20577"/>
          <ac:spMkLst>
            <pc:docMk/>
            <pc:sldMk cId="2548942927" sldId="296"/>
            <ac:spMk id="17" creationId="{A06B4C0D-1842-49D4-8415-0753BA2D7D3D}"/>
          </ac:spMkLst>
        </pc:spChg>
        <pc:graphicFrameChg chg="add mod modGraphic">
          <ac:chgData name="Helm, Dave" userId="S::david.helm@herefordshire.gov.uk::947707e7-dd64-48f3-8d72-cfbb08f1cac9" providerId="AD" clId="Web-{6B5E6A1C-31B9-4FEE-BC4C-AB0EC7FBED0B}" dt="2021-05-24T15:59:18.725" v="287"/>
          <ac:graphicFrameMkLst>
            <pc:docMk/>
            <pc:sldMk cId="2548942927" sldId="296"/>
            <ac:graphicFrameMk id="19" creationId="{51F0F5A4-24FC-4BEF-862E-B4F056229870}"/>
          </ac:graphicFrameMkLst>
        </pc:graphicFrameChg>
        <pc:graphicFrameChg chg="add mod modGraphic">
          <ac:chgData name="Helm, Dave" userId="S::david.helm@herefordshire.gov.uk::947707e7-dd64-48f3-8d72-cfbb08f1cac9" providerId="AD" clId="Web-{6B5E6A1C-31B9-4FEE-BC4C-AB0EC7FBED0B}" dt="2021-05-24T15:59:46.069" v="289" actId="1076"/>
          <ac:graphicFrameMkLst>
            <pc:docMk/>
            <pc:sldMk cId="2548942927" sldId="296"/>
            <ac:graphicFrameMk id="21" creationId="{E723901B-D20B-498B-8D74-00B3CB29D2D1}"/>
          </ac:graphicFrameMkLst>
        </pc:graphicFrameChg>
        <pc:picChg chg="add mod">
          <ac:chgData name="Helm, Dave" userId="S::david.helm@herefordshire.gov.uk::947707e7-dd64-48f3-8d72-cfbb08f1cac9" providerId="AD" clId="Web-{6B5E6A1C-31B9-4FEE-BC4C-AB0EC7FBED0B}" dt="2021-05-24T15:52:54.981" v="237" actId="1076"/>
          <ac:picMkLst>
            <pc:docMk/>
            <pc:sldMk cId="2548942927" sldId="296"/>
            <ac:picMk id="3" creationId="{2BC1C6AB-2568-4E51-93AB-C9FBDAA06408}"/>
          </ac:picMkLst>
        </pc:picChg>
        <pc:picChg chg="mod">
          <ac:chgData name="Helm, Dave" userId="S::david.helm@herefordshire.gov.uk::947707e7-dd64-48f3-8d72-cfbb08f1cac9" providerId="AD" clId="Web-{6B5E6A1C-31B9-4FEE-BC4C-AB0EC7FBED0B}" dt="2021-05-24T15:52:17.449" v="228" actId="1076"/>
          <ac:picMkLst>
            <pc:docMk/>
            <pc:sldMk cId="2548942927" sldId="296"/>
            <ac:picMk id="4" creationId="{EDEFA8FF-46F4-4E66-B378-F274830F9F74}"/>
          </ac:picMkLst>
        </pc:picChg>
        <pc:picChg chg="add del mod">
          <ac:chgData name="Helm, Dave" userId="S::david.helm@herefordshire.gov.uk::947707e7-dd64-48f3-8d72-cfbb08f1cac9" providerId="AD" clId="Web-{6B5E6A1C-31B9-4FEE-BC4C-AB0EC7FBED0B}" dt="2021-05-24T15:32:15.746" v="29"/>
          <ac:picMkLst>
            <pc:docMk/>
            <pc:sldMk cId="2548942927" sldId="296"/>
            <ac:picMk id="7" creationId="{16F475FD-074B-417A-AE65-19AE90CECFA0}"/>
          </ac:picMkLst>
        </pc:picChg>
        <pc:picChg chg="add del mod">
          <ac:chgData name="Helm, Dave" userId="S::david.helm@herefordshire.gov.uk::947707e7-dd64-48f3-8d72-cfbb08f1cac9" providerId="AD" clId="Web-{6B5E6A1C-31B9-4FEE-BC4C-AB0EC7FBED0B}" dt="2021-05-24T15:33:09.420" v="34"/>
          <ac:picMkLst>
            <pc:docMk/>
            <pc:sldMk cId="2548942927" sldId="296"/>
            <ac:picMk id="9" creationId="{317B84E4-3D4F-4E4E-8FFD-3526C2998155}"/>
          </ac:picMkLst>
        </pc:picChg>
        <pc:picChg chg="add mod">
          <ac:chgData name="Helm, Dave" userId="S::david.helm@herefordshire.gov.uk::947707e7-dd64-48f3-8d72-cfbb08f1cac9" providerId="AD" clId="Web-{6B5E6A1C-31B9-4FEE-BC4C-AB0EC7FBED0B}" dt="2021-05-24T15:52:47.715" v="236" actId="1076"/>
          <ac:picMkLst>
            <pc:docMk/>
            <pc:sldMk cId="2548942927" sldId="296"/>
            <ac:picMk id="10" creationId="{2CBB62B1-E046-4AD4-8577-B8B7113D4482}"/>
          </ac:picMkLst>
        </pc:picChg>
        <pc:picChg chg="add mod">
          <ac:chgData name="Helm, Dave" userId="S::david.helm@herefordshire.gov.uk::947707e7-dd64-48f3-8d72-cfbb08f1cac9" providerId="AD" clId="Web-{6B5E6A1C-31B9-4FEE-BC4C-AB0EC7FBED0B}" dt="2021-05-24T15:56:32.971" v="284" actId="14100"/>
          <ac:picMkLst>
            <pc:docMk/>
            <pc:sldMk cId="2548942927" sldId="296"/>
            <ac:picMk id="12" creationId="{28A68ADB-E726-4872-AF96-2801FCD56356}"/>
          </ac:picMkLst>
        </pc:picChg>
        <pc:picChg chg="add mod">
          <ac:chgData name="Helm, Dave" userId="S::david.helm@herefordshire.gov.uk::947707e7-dd64-48f3-8d72-cfbb08f1cac9" providerId="AD" clId="Web-{6B5E6A1C-31B9-4FEE-BC4C-AB0EC7FBED0B}" dt="2021-05-24T15:52:34.762" v="232" actId="1076"/>
          <ac:picMkLst>
            <pc:docMk/>
            <pc:sldMk cId="2548942927" sldId="296"/>
            <ac:picMk id="13" creationId="{3FF784C0-D472-411F-8FD6-515DF5E94DA5}"/>
          </ac:picMkLst>
        </pc:picChg>
        <pc:picChg chg="add mod">
          <ac:chgData name="Helm, Dave" userId="S::david.helm@herefordshire.gov.uk::947707e7-dd64-48f3-8d72-cfbb08f1cac9" providerId="AD" clId="Web-{6B5E6A1C-31B9-4FEE-BC4C-AB0EC7FBED0B}" dt="2021-05-24T15:47:15.847" v="121" actId="1076"/>
          <ac:picMkLst>
            <pc:docMk/>
            <pc:sldMk cId="2548942927" sldId="296"/>
            <ac:picMk id="16" creationId="{6D34712E-9B3F-4B46-9755-C8151D44D76F}"/>
          </ac:picMkLst>
        </pc:picChg>
        <pc:picChg chg="add mod">
          <ac:chgData name="Helm, Dave" userId="S::david.helm@herefordshire.gov.uk::947707e7-dd64-48f3-8d72-cfbb08f1cac9" providerId="AD" clId="Web-{6B5E6A1C-31B9-4FEE-BC4C-AB0EC7FBED0B}" dt="2021-05-24T16:02:53.496" v="291" actId="1076"/>
          <ac:picMkLst>
            <pc:docMk/>
            <pc:sldMk cId="2548942927" sldId="296"/>
            <ac:picMk id="22" creationId="{4355D26D-A9BA-4693-B761-B0FAB4A51F88}"/>
          </ac:picMkLst>
        </pc:picChg>
      </pc:sldChg>
    </pc:docChg>
  </pc:docChgLst>
  <pc:docChgLst>
    <pc:chgData name="Helm, Dave" userId="S::david.helm@herefordshire.gov.uk::947707e7-dd64-48f3-8d72-cfbb08f1cac9" providerId="AD" clId="Web-{4B51E752-53D7-4FB8-8376-08F49803B303}"/>
    <pc:docChg chg="delSld modSld">
      <pc:chgData name="Helm, Dave" userId="S::david.helm@herefordshire.gov.uk::947707e7-dd64-48f3-8d72-cfbb08f1cac9" providerId="AD" clId="Web-{4B51E752-53D7-4FB8-8376-08F49803B303}" dt="2021-05-25T09:06:18.560" v="105" actId="20577"/>
      <pc:docMkLst>
        <pc:docMk/>
      </pc:docMkLst>
      <pc:sldChg chg="addSp delSp modSp modNotes">
        <pc:chgData name="Helm, Dave" userId="S::david.helm@herefordshire.gov.uk::947707e7-dd64-48f3-8d72-cfbb08f1cac9" providerId="AD" clId="Web-{4B51E752-53D7-4FB8-8376-08F49803B303}" dt="2021-05-25T09:02:16.149" v="97"/>
        <pc:sldMkLst>
          <pc:docMk/>
          <pc:sldMk cId="1819998851" sldId="267"/>
        </pc:sldMkLst>
        <pc:spChg chg="mod">
          <ac:chgData name="Helm, Dave" userId="S::david.helm@herefordshire.gov.uk::947707e7-dd64-48f3-8d72-cfbb08f1cac9" providerId="AD" clId="Web-{4B51E752-53D7-4FB8-8376-08F49803B303}" dt="2021-05-25T08:59:56.084" v="69" actId="20577"/>
          <ac:spMkLst>
            <pc:docMk/>
            <pc:sldMk cId="1819998851" sldId="267"/>
            <ac:spMk id="2" creationId="{00000000-0000-0000-0000-000000000000}"/>
          </ac:spMkLst>
        </pc:spChg>
        <pc:spChg chg="add del">
          <ac:chgData name="Helm, Dave" userId="S::david.helm@herefordshire.gov.uk::947707e7-dd64-48f3-8d72-cfbb08f1cac9" providerId="AD" clId="Web-{4B51E752-53D7-4FB8-8376-08F49803B303}" dt="2021-05-25T09:02:16.149" v="97"/>
          <ac:spMkLst>
            <pc:docMk/>
            <pc:sldMk cId="1819998851" sldId="267"/>
            <ac:spMk id="4" creationId="{FB86421D-5192-4AA6-9549-D28C6A29F809}"/>
          </ac:spMkLst>
        </pc:spChg>
        <pc:spChg chg="add mod">
          <ac:chgData name="Helm, Dave" userId="S::david.helm@herefordshire.gov.uk::947707e7-dd64-48f3-8d72-cfbb08f1cac9" providerId="AD" clId="Web-{4B51E752-53D7-4FB8-8376-08F49803B303}" dt="2021-05-25T09:00:31.413" v="91" actId="14100"/>
          <ac:spMkLst>
            <pc:docMk/>
            <pc:sldMk cId="1819998851" sldId="267"/>
            <ac:spMk id="5" creationId="{0CB245DC-30AE-4002-9089-FCF2A30BFD83}"/>
          </ac:spMkLst>
        </pc:spChg>
        <pc:picChg chg="add del mod">
          <ac:chgData name="Helm, Dave" userId="S::david.helm@herefordshire.gov.uk::947707e7-dd64-48f3-8d72-cfbb08f1cac9" providerId="AD" clId="Web-{4B51E752-53D7-4FB8-8376-08F49803B303}" dt="2021-05-25T08:53:16.622" v="3"/>
          <ac:picMkLst>
            <pc:docMk/>
            <pc:sldMk cId="1819998851" sldId="267"/>
            <ac:picMk id="3" creationId="{5A5FFD52-BCDF-4662-B3B2-18298365ACC6}"/>
          </ac:picMkLst>
        </pc:picChg>
      </pc:sldChg>
      <pc:sldChg chg="modSp">
        <pc:chgData name="Helm, Dave" userId="S::david.helm@herefordshire.gov.uk::947707e7-dd64-48f3-8d72-cfbb08f1cac9" providerId="AD" clId="Web-{4B51E752-53D7-4FB8-8376-08F49803B303}" dt="2021-05-25T08:57:18.565" v="45" actId="20577"/>
        <pc:sldMkLst>
          <pc:docMk/>
          <pc:sldMk cId="2499062091" sldId="285"/>
        </pc:sldMkLst>
        <pc:spChg chg="mod">
          <ac:chgData name="Helm, Dave" userId="S::david.helm@herefordshire.gov.uk::947707e7-dd64-48f3-8d72-cfbb08f1cac9" providerId="AD" clId="Web-{4B51E752-53D7-4FB8-8376-08F49803B303}" dt="2021-05-25T08:57:18.565" v="45" actId="20577"/>
          <ac:spMkLst>
            <pc:docMk/>
            <pc:sldMk cId="2499062091" sldId="285"/>
            <ac:spMk id="3" creationId="{00000000-0000-0000-0000-000000000000}"/>
          </ac:spMkLst>
        </pc:spChg>
      </pc:sldChg>
      <pc:sldChg chg="modSp del">
        <pc:chgData name="Helm, Dave" userId="S::david.helm@herefordshire.gov.uk::947707e7-dd64-48f3-8d72-cfbb08f1cac9" providerId="AD" clId="Web-{4B51E752-53D7-4FB8-8376-08F49803B303}" dt="2021-05-25T08:59:43.615" v="67"/>
        <pc:sldMkLst>
          <pc:docMk/>
          <pc:sldMk cId="2803199032" sldId="288"/>
        </pc:sldMkLst>
        <pc:spChg chg="mod">
          <ac:chgData name="Helm, Dave" userId="S::david.helm@herefordshire.gov.uk::947707e7-dd64-48f3-8d72-cfbb08f1cac9" providerId="AD" clId="Web-{4B51E752-53D7-4FB8-8376-08F49803B303}" dt="2021-05-25T08:57:40.909" v="47" actId="20577"/>
          <ac:spMkLst>
            <pc:docMk/>
            <pc:sldMk cId="2803199032" sldId="288"/>
            <ac:spMk id="3" creationId="{00000000-0000-0000-0000-000000000000}"/>
          </ac:spMkLst>
        </pc:spChg>
      </pc:sldChg>
      <pc:sldChg chg="addSp delSp modSp">
        <pc:chgData name="Helm, Dave" userId="S::david.helm@herefordshire.gov.uk::947707e7-dd64-48f3-8d72-cfbb08f1cac9" providerId="AD" clId="Web-{4B51E752-53D7-4FB8-8376-08F49803B303}" dt="2021-05-25T09:06:18.560" v="105" actId="20577"/>
        <pc:sldMkLst>
          <pc:docMk/>
          <pc:sldMk cId="2548942927" sldId="296"/>
        </pc:sldMkLst>
        <pc:spChg chg="mod">
          <ac:chgData name="Helm, Dave" userId="S::david.helm@herefordshire.gov.uk::947707e7-dd64-48f3-8d72-cfbb08f1cac9" providerId="AD" clId="Web-{4B51E752-53D7-4FB8-8376-08F49803B303}" dt="2021-05-25T09:06:18.560" v="105" actId="20577"/>
          <ac:spMkLst>
            <pc:docMk/>
            <pc:sldMk cId="2548942927" sldId="296"/>
            <ac:spMk id="6" creationId="{9A679C22-CBA3-4166-A4EC-BBC965E22653}"/>
          </ac:spMkLst>
        </pc:spChg>
        <pc:spChg chg="mod">
          <ac:chgData name="Helm, Dave" userId="S::david.helm@herefordshire.gov.uk::947707e7-dd64-48f3-8d72-cfbb08f1cac9" providerId="AD" clId="Web-{4B51E752-53D7-4FB8-8376-08F49803B303}" dt="2021-05-25T08:53:59.264" v="7" actId="1076"/>
          <ac:spMkLst>
            <pc:docMk/>
            <pc:sldMk cId="2548942927" sldId="296"/>
            <ac:spMk id="11" creationId="{A6389E7E-ABEE-4C1B-AA86-A727E6BD5F12}"/>
          </ac:spMkLst>
        </pc:spChg>
        <pc:spChg chg="mod">
          <ac:chgData name="Helm, Dave" userId="S::david.helm@herefordshire.gov.uk::947707e7-dd64-48f3-8d72-cfbb08f1cac9" providerId="AD" clId="Web-{4B51E752-53D7-4FB8-8376-08F49803B303}" dt="2021-05-25T09:05:43.278" v="101" actId="20577"/>
          <ac:spMkLst>
            <pc:docMk/>
            <pc:sldMk cId="2548942927" sldId="296"/>
            <ac:spMk id="15" creationId="{27F85670-9517-44A1-88E4-736272A4FFFB}"/>
          </ac:spMkLst>
        </pc:spChg>
        <pc:graphicFrameChg chg="mod modGraphic">
          <ac:chgData name="Helm, Dave" userId="S::david.helm@herefordshire.gov.uk::947707e7-dd64-48f3-8d72-cfbb08f1cac9" providerId="AD" clId="Web-{4B51E752-53D7-4FB8-8376-08F49803B303}" dt="2021-05-25T08:56:23.579" v="38"/>
          <ac:graphicFrameMkLst>
            <pc:docMk/>
            <pc:sldMk cId="2548942927" sldId="296"/>
            <ac:graphicFrameMk id="19" creationId="{51F0F5A4-24FC-4BEF-862E-B4F056229870}"/>
          </ac:graphicFrameMkLst>
        </pc:graphicFrameChg>
        <pc:graphicFrameChg chg="mod">
          <ac:chgData name="Helm, Dave" userId="S::david.helm@herefordshire.gov.uk::947707e7-dd64-48f3-8d72-cfbb08f1cac9" providerId="AD" clId="Web-{4B51E752-53D7-4FB8-8376-08F49803B303}" dt="2021-05-25T08:55:25.078" v="25" actId="1076"/>
          <ac:graphicFrameMkLst>
            <pc:docMk/>
            <pc:sldMk cId="2548942927" sldId="296"/>
            <ac:graphicFrameMk id="21" creationId="{E723901B-D20B-498B-8D74-00B3CB29D2D1}"/>
          </ac:graphicFrameMkLst>
        </pc:graphicFrameChg>
        <pc:picChg chg="mod">
          <ac:chgData name="Helm, Dave" userId="S::david.helm@herefordshire.gov.uk::947707e7-dd64-48f3-8d72-cfbb08f1cac9" providerId="AD" clId="Web-{4B51E752-53D7-4FB8-8376-08F49803B303}" dt="2021-05-25T08:54:07.655" v="9" actId="1076"/>
          <ac:picMkLst>
            <pc:docMk/>
            <pc:sldMk cId="2548942927" sldId="296"/>
            <ac:picMk id="3" creationId="{2BC1C6AB-2568-4E51-93AB-C9FBDAA06408}"/>
          </ac:picMkLst>
        </pc:picChg>
        <pc:picChg chg="mod">
          <ac:chgData name="Helm, Dave" userId="S::david.helm@herefordshire.gov.uk::947707e7-dd64-48f3-8d72-cfbb08f1cac9" providerId="AD" clId="Web-{4B51E752-53D7-4FB8-8376-08F49803B303}" dt="2021-05-25T08:55:22.062" v="24" actId="1076"/>
          <ac:picMkLst>
            <pc:docMk/>
            <pc:sldMk cId="2548942927" sldId="296"/>
            <ac:picMk id="8" creationId="{70E2F388-C285-4F9A-8412-6974116F0C59}"/>
          </ac:picMkLst>
        </pc:picChg>
        <pc:picChg chg="add del mod">
          <ac:chgData name="Helm, Dave" userId="S::david.helm@herefordshire.gov.uk::947707e7-dd64-48f3-8d72-cfbb08f1cac9" providerId="AD" clId="Web-{4B51E752-53D7-4FB8-8376-08F49803B303}" dt="2021-05-25T08:52:43.262" v="1"/>
          <ac:picMkLst>
            <pc:docMk/>
            <pc:sldMk cId="2548942927" sldId="296"/>
            <ac:picMk id="9" creationId="{60369210-CFB8-40C2-BEB5-94D6CC02FFF6}"/>
          </ac:picMkLst>
        </pc:picChg>
        <pc:picChg chg="mod">
          <ac:chgData name="Helm, Dave" userId="S::david.helm@herefordshire.gov.uk::947707e7-dd64-48f3-8d72-cfbb08f1cac9" providerId="AD" clId="Web-{4B51E752-53D7-4FB8-8376-08F49803B303}" dt="2021-05-25T08:53:56.014" v="6" actId="1076"/>
          <ac:picMkLst>
            <pc:docMk/>
            <pc:sldMk cId="2548942927" sldId="296"/>
            <ac:picMk id="10" creationId="{2CBB62B1-E046-4AD4-8577-B8B7113D4482}"/>
          </ac:picMkLst>
        </pc:picChg>
        <pc:picChg chg="add mod">
          <ac:chgData name="Helm, Dave" userId="S::david.helm@herefordshire.gov.uk::947707e7-dd64-48f3-8d72-cfbb08f1cac9" providerId="AD" clId="Web-{4B51E752-53D7-4FB8-8376-08F49803B303}" dt="2021-05-25T08:55:49.422" v="32" actId="1076"/>
          <ac:picMkLst>
            <pc:docMk/>
            <pc:sldMk cId="2548942927" sldId="296"/>
            <ac:picMk id="14" creationId="{463801FE-4F07-48B2-A248-654EF97B9113}"/>
          </ac:picMkLst>
        </pc:picChg>
        <pc:picChg chg="add mod">
          <ac:chgData name="Helm, Dave" userId="S::david.helm@herefordshire.gov.uk::947707e7-dd64-48f3-8d72-cfbb08f1cac9" providerId="AD" clId="Web-{4B51E752-53D7-4FB8-8376-08F49803B303}" dt="2021-05-25T08:56:12.063" v="34" actId="1076"/>
          <ac:picMkLst>
            <pc:docMk/>
            <pc:sldMk cId="2548942927" sldId="296"/>
            <ac:picMk id="18" creationId="{C0014E4D-20BC-4BBC-BF5F-13FF50B4A10E}"/>
          </ac:picMkLst>
        </pc:picChg>
        <pc:picChg chg="mod">
          <ac:chgData name="Helm, Dave" userId="S::david.helm@herefordshire.gov.uk::947707e7-dd64-48f3-8d72-cfbb08f1cac9" providerId="AD" clId="Web-{4B51E752-53D7-4FB8-8376-08F49803B303}" dt="2021-05-25T08:56:38.955" v="43" actId="1076"/>
          <ac:picMkLst>
            <pc:docMk/>
            <pc:sldMk cId="2548942927" sldId="296"/>
            <ac:picMk id="22" creationId="{4355D26D-A9BA-4693-B761-B0FAB4A51F88}"/>
          </ac:picMkLst>
        </pc:picChg>
      </pc:sldChg>
      <pc:sldChg chg="modSp">
        <pc:chgData name="Helm, Dave" userId="S::david.helm@herefordshire.gov.uk::947707e7-dd64-48f3-8d72-cfbb08f1cac9" providerId="AD" clId="Web-{4B51E752-53D7-4FB8-8376-08F49803B303}" dt="2021-05-25T09:00:56.804" v="96" actId="20577"/>
        <pc:sldMkLst>
          <pc:docMk/>
          <pc:sldMk cId="2719974096" sldId="297"/>
        </pc:sldMkLst>
        <pc:spChg chg="mod">
          <ac:chgData name="Helm, Dave" userId="S::david.helm@herefordshire.gov.uk::947707e7-dd64-48f3-8d72-cfbb08f1cac9" providerId="AD" clId="Web-{4B51E752-53D7-4FB8-8376-08F49803B303}" dt="2021-05-25T09:00:56.804" v="96" actId="20577"/>
          <ac:spMkLst>
            <pc:docMk/>
            <pc:sldMk cId="2719974096" sldId="297"/>
            <ac:spMk id="2" creationId="{BFBB736C-8523-486C-8B8D-3968519718A8}"/>
          </ac:spMkLst>
        </pc:spChg>
      </pc:sldChg>
    </pc:docChg>
  </pc:docChgLst>
  <pc:docChgLst>
    <pc:chgData name="Howell-Jones, Rebecca" userId="S::rebecca.howell-jones@herefordshire.gov.uk::616b8d38-b326-4a46-818d-92c374bcc4de" providerId="AD" clId="Web-{10F9814A-56A9-45A3-8134-F42481CDBFC8}"/>
    <pc:docChg chg="">
      <pc:chgData name="Howell-Jones, Rebecca" userId="S::rebecca.howell-jones@herefordshire.gov.uk::616b8d38-b326-4a46-818d-92c374bcc4de" providerId="AD" clId="Web-{10F9814A-56A9-45A3-8134-F42481CDBFC8}" dt="2021-06-30T22:12:01.090" v="2"/>
      <pc:docMkLst>
        <pc:docMk/>
      </pc:docMkLst>
      <pc:sldChg chg="addCm">
        <pc:chgData name="Howell-Jones, Rebecca" userId="S::rebecca.howell-jones@herefordshire.gov.uk::616b8d38-b326-4a46-818d-92c374bcc4de" providerId="AD" clId="Web-{10F9814A-56A9-45A3-8134-F42481CDBFC8}" dt="2021-06-30T22:05:35.595" v="0"/>
        <pc:sldMkLst>
          <pc:docMk/>
          <pc:sldMk cId="1370001625" sldId="257"/>
        </pc:sldMkLst>
      </pc:sldChg>
      <pc:sldChg chg="addCm">
        <pc:chgData name="Howell-Jones, Rebecca" userId="S::rebecca.howell-jones@herefordshire.gov.uk::616b8d38-b326-4a46-818d-92c374bcc4de" providerId="AD" clId="Web-{10F9814A-56A9-45A3-8134-F42481CDBFC8}" dt="2021-06-30T22:12:01.090" v="2"/>
        <pc:sldMkLst>
          <pc:docMk/>
          <pc:sldMk cId="1527050154" sldId="302"/>
        </pc:sldMkLst>
      </pc:sldChg>
      <pc:sldChg chg="addCm">
        <pc:chgData name="Howell-Jones, Rebecca" userId="S::rebecca.howell-jones@herefordshire.gov.uk::616b8d38-b326-4a46-818d-92c374bcc4de" providerId="AD" clId="Web-{10F9814A-56A9-45A3-8134-F42481CDBFC8}" dt="2021-06-30T22:10:50.619" v="1"/>
        <pc:sldMkLst>
          <pc:docMk/>
          <pc:sldMk cId="2317664190" sldId="308"/>
        </pc:sldMkLst>
      </pc:sldChg>
    </pc:docChg>
  </pc:docChgLst>
  <pc:docChgLst>
    <pc:chgData name="Helm, Dave" userId="S::david.helm@herefordshire.gov.uk::947707e7-dd64-48f3-8d72-cfbb08f1cac9" providerId="AD" clId="Web-{E52F4C3F-70D8-49AA-B4CC-034F445E6E5D}"/>
    <pc:docChg chg="modSld">
      <pc:chgData name="Helm, Dave" userId="S::david.helm@herefordshire.gov.uk::947707e7-dd64-48f3-8d72-cfbb08f1cac9" providerId="AD" clId="Web-{E52F4C3F-70D8-49AA-B4CC-034F445E6E5D}" dt="2021-05-25T12:51:26.604" v="10" actId="20577"/>
      <pc:docMkLst>
        <pc:docMk/>
      </pc:docMkLst>
      <pc:sldChg chg="modSp">
        <pc:chgData name="Helm, Dave" userId="S::david.helm@herefordshire.gov.uk::947707e7-dd64-48f3-8d72-cfbb08f1cac9" providerId="AD" clId="Web-{E52F4C3F-70D8-49AA-B4CC-034F445E6E5D}" dt="2021-05-25T12:51:26.604" v="10" actId="20577"/>
        <pc:sldMkLst>
          <pc:docMk/>
          <pc:sldMk cId="2719974096" sldId="297"/>
        </pc:sldMkLst>
        <pc:spChg chg="mod">
          <ac:chgData name="Helm, Dave" userId="S::david.helm@herefordshire.gov.uk::947707e7-dd64-48f3-8d72-cfbb08f1cac9" providerId="AD" clId="Web-{E52F4C3F-70D8-49AA-B4CC-034F445E6E5D}" dt="2021-05-25T12:51:26.604" v="10" actId="20577"/>
          <ac:spMkLst>
            <pc:docMk/>
            <pc:sldMk cId="2719974096" sldId="297"/>
            <ac:spMk id="3" creationId="{46F80F85-06FC-40F1-B589-DD8A48D3A0FE}"/>
          </ac:spMkLst>
        </pc:spChg>
      </pc:sldChg>
    </pc:docChg>
  </pc:docChgLst>
  <pc:docChgLst>
    <pc:chgData name="Helm, Dave" userId="S::david.helm@herefordshire.gov.uk::947707e7-dd64-48f3-8d72-cfbb08f1cac9" providerId="AD" clId="Web-{B23ADFB8-0E0F-483E-92F7-E9E4B32BCFF4}"/>
    <pc:docChg chg="">
      <pc:chgData name="Helm, Dave" userId="S::david.helm@herefordshire.gov.uk::947707e7-dd64-48f3-8d72-cfbb08f1cac9" providerId="AD" clId="Web-{B23ADFB8-0E0F-483E-92F7-E9E4B32BCFF4}" dt="2021-05-26T08:06:43.647" v="0"/>
      <pc:docMkLst>
        <pc:docMk/>
      </pc:docMkLst>
      <pc:sldChg chg="addCm">
        <pc:chgData name="Helm, Dave" userId="S::david.helm@herefordshire.gov.uk::947707e7-dd64-48f3-8d72-cfbb08f1cac9" providerId="AD" clId="Web-{B23ADFB8-0E0F-483E-92F7-E9E4B32BCFF4}" dt="2021-05-26T08:06:43.647" v="0"/>
        <pc:sldMkLst>
          <pc:docMk/>
          <pc:sldMk cId="2317664190" sldId="308"/>
        </pc:sldMkLst>
      </pc:sldChg>
    </pc:docChg>
  </pc:docChgLst>
  <pc:docChgLst>
    <pc:chgData name="Worthy, Charlotte" userId="S::charlotte.worthy@herefordshire.gov.uk::cbb7aa2e-502a-4bf6-acb1-edc16244a49e" providerId="AD" clId="Web-{BD85AFCB-0BD4-4F06-87F8-AAB68F45A7DE}"/>
    <pc:docChg chg="modSld">
      <pc:chgData name="Worthy, Charlotte" userId="S::charlotte.worthy@herefordshire.gov.uk::cbb7aa2e-502a-4bf6-acb1-edc16244a49e" providerId="AD" clId="Web-{BD85AFCB-0BD4-4F06-87F8-AAB68F45A7DE}" dt="2021-05-25T13:11:08.492" v="0" actId="20577"/>
      <pc:docMkLst>
        <pc:docMk/>
      </pc:docMkLst>
      <pc:sldChg chg="modSp">
        <pc:chgData name="Worthy, Charlotte" userId="S::charlotte.worthy@herefordshire.gov.uk::cbb7aa2e-502a-4bf6-acb1-edc16244a49e" providerId="AD" clId="Web-{BD85AFCB-0BD4-4F06-87F8-AAB68F45A7DE}" dt="2021-05-25T13:11:08.492" v="0" actId="20577"/>
        <pc:sldMkLst>
          <pc:docMk/>
          <pc:sldMk cId="3332385539" sldId="294"/>
        </pc:sldMkLst>
        <pc:spChg chg="mod">
          <ac:chgData name="Worthy, Charlotte" userId="S::charlotte.worthy@herefordshire.gov.uk::cbb7aa2e-502a-4bf6-acb1-edc16244a49e" providerId="AD" clId="Web-{BD85AFCB-0BD4-4F06-87F8-AAB68F45A7DE}" dt="2021-05-25T13:11:08.492" v="0" actId="20577"/>
          <ac:spMkLst>
            <pc:docMk/>
            <pc:sldMk cId="3332385539" sldId="294"/>
            <ac:spMk id="3" creationId="{406B6428-C9F8-4A46-B301-363B26A22D4C}"/>
          </ac:spMkLst>
        </pc:spChg>
      </pc:sldChg>
    </pc:docChg>
  </pc:docChgLst>
  <pc:docChgLst>
    <pc:chgData name="Chandrasekara, Sakunthala" userId="S::saku.chandrasekara@herefordshire.gov.uk::a5300596-42b5-40fc-aae3-70e0f3eb1ca8" providerId="AD" clId="Web-{9DA08E85-B7CD-4623-91FE-A60A7B7EC800}"/>
    <pc:docChg chg="modSld">
      <pc:chgData name="Chandrasekara, Sakunthala" userId="S::saku.chandrasekara@herefordshire.gov.uk::a5300596-42b5-40fc-aae3-70e0f3eb1ca8" providerId="AD" clId="Web-{9DA08E85-B7CD-4623-91FE-A60A7B7EC800}" dt="2021-11-24T09:18:41.444" v="114" actId="20577"/>
      <pc:docMkLst>
        <pc:docMk/>
      </pc:docMkLst>
      <pc:sldChg chg="addSp modSp modCm">
        <pc:chgData name="Chandrasekara, Sakunthala" userId="S::saku.chandrasekara@herefordshire.gov.uk::a5300596-42b5-40fc-aae3-70e0f3eb1ca8" providerId="AD" clId="Web-{9DA08E85-B7CD-4623-91FE-A60A7B7EC800}" dt="2021-11-24T09:18:41.444" v="114" actId="20577"/>
        <pc:sldMkLst>
          <pc:docMk/>
          <pc:sldMk cId="3289161100" sldId="397"/>
        </pc:sldMkLst>
        <pc:spChg chg="mod">
          <ac:chgData name="Chandrasekara, Sakunthala" userId="S::saku.chandrasekara@herefordshire.gov.uk::a5300596-42b5-40fc-aae3-70e0f3eb1ca8" providerId="AD" clId="Web-{9DA08E85-B7CD-4623-91FE-A60A7B7EC800}" dt="2021-11-24T09:18:41.444" v="114" actId="20577"/>
          <ac:spMkLst>
            <pc:docMk/>
            <pc:sldMk cId="3289161100" sldId="397"/>
            <ac:spMk id="3" creationId="{00000000-0000-0000-0000-000000000000}"/>
          </ac:spMkLst>
        </pc:spChg>
        <pc:spChg chg="add mod">
          <ac:chgData name="Chandrasekara, Sakunthala" userId="S::saku.chandrasekara@herefordshire.gov.uk::a5300596-42b5-40fc-aae3-70e0f3eb1ca8" providerId="AD" clId="Web-{9DA08E85-B7CD-4623-91FE-A60A7B7EC800}" dt="2021-11-24T09:13:38.879" v="62" actId="1076"/>
          <ac:spMkLst>
            <pc:docMk/>
            <pc:sldMk cId="3289161100" sldId="397"/>
            <ac:spMk id="4" creationId="{67D09D95-5B17-4308-B731-CFC781701BFB}"/>
          </ac:spMkLst>
        </pc:spChg>
        <pc:picChg chg="add mod">
          <ac:chgData name="Chandrasekara, Sakunthala" userId="S::saku.chandrasekara@herefordshire.gov.uk::a5300596-42b5-40fc-aae3-70e0f3eb1ca8" providerId="AD" clId="Web-{9DA08E85-B7CD-4623-91FE-A60A7B7EC800}" dt="2021-11-24T09:13:13.752" v="43" actId="1076"/>
          <ac:picMkLst>
            <pc:docMk/>
            <pc:sldMk cId="3289161100" sldId="397"/>
            <ac:picMk id="5" creationId="{BE0A5029-DB3F-47CA-915B-57CC1DFF0B69}"/>
          </ac:picMkLst>
        </pc:picChg>
      </pc:sldChg>
    </pc:docChg>
  </pc:docChgLst>
  <pc:docChgLst>
    <pc:chgData name="Worthy, Charlotte" userId="S::charlotte.worthy@herefordshire.gov.uk::cbb7aa2e-502a-4bf6-acb1-edc16244a49e" providerId="AD" clId="Web-{4BB6C376-17C9-4A0B-88CB-6FADA73DFF04}"/>
    <pc:docChg chg="modSld">
      <pc:chgData name="Worthy, Charlotte" userId="S::charlotte.worthy@herefordshire.gov.uk::cbb7aa2e-502a-4bf6-acb1-edc16244a49e" providerId="AD" clId="Web-{4BB6C376-17C9-4A0B-88CB-6FADA73DFF04}" dt="2021-05-26T08:02:34.677" v="7" actId="1076"/>
      <pc:docMkLst>
        <pc:docMk/>
      </pc:docMkLst>
      <pc:sldChg chg="addSp delSp modSp">
        <pc:chgData name="Worthy, Charlotte" userId="S::charlotte.worthy@herefordshire.gov.uk::cbb7aa2e-502a-4bf6-acb1-edc16244a49e" providerId="AD" clId="Web-{4BB6C376-17C9-4A0B-88CB-6FADA73DFF04}" dt="2021-05-26T08:02:34.677" v="7" actId="1076"/>
        <pc:sldMkLst>
          <pc:docMk/>
          <pc:sldMk cId="2784588264" sldId="284"/>
        </pc:sldMkLst>
        <pc:spChg chg="mod">
          <ac:chgData name="Worthy, Charlotte" userId="S::charlotte.worthy@herefordshire.gov.uk::cbb7aa2e-502a-4bf6-acb1-edc16244a49e" providerId="AD" clId="Web-{4BB6C376-17C9-4A0B-88CB-6FADA73DFF04}" dt="2021-05-26T08:02:34.677" v="7" actId="1076"/>
          <ac:spMkLst>
            <pc:docMk/>
            <pc:sldMk cId="2784588264" sldId="284"/>
            <ac:spMk id="2" creationId="{00000000-0000-0000-0000-000000000000}"/>
          </ac:spMkLst>
        </pc:spChg>
        <pc:picChg chg="add mod">
          <ac:chgData name="Worthy, Charlotte" userId="S::charlotte.worthy@herefordshire.gov.uk::cbb7aa2e-502a-4bf6-acb1-edc16244a49e" providerId="AD" clId="Web-{4BB6C376-17C9-4A0B-88CB-6FADA73DFF04}" dt="2021-05-26T08:02:27.239" v="5" actId="1076"/>
          <ac:picMkLst>
            <pc:docMk/>
            <pc:sldMk cId="2784588264" sldId="284"/>
            <ac:picMk id="4" creationId="{56F151F0-3F9F-4F7C-9EDE-4FD77A163B08}"/>
          </ac:picMkLst>
        </pc:picChg>
        <pc:picChg chg="mod">
          <ac:chgData name="Worthy, Charlotte" userId="S::charlotte.worthy@herefordshire.gov.uk::cbb7aa2e-502a-4bf6-acb1-edc16244a49e" providerId="AD" clId="Web-{4BB6C376-17C9-4A0B-88CB-6FADA73DFF04}" dt="2021-05-26T08:02:29.395" v="6" actId="1076"/>
          <ac:picMkLst>
            <pc:docMk/>
            <pc:sldMk cId="2784588264" sldId="284"/>
            <ac:picMk id="5" creationId="{00000000-0000-0000-0000-000000000000}"/>
          </ac:picMkLst>
        </pc:picChg>
        <pc:picChg chg="del">
          <ac:chgData name="Worthy, Charlotte" userId="S::charlotte.worthy@herefordshire.gov.uk::cbb7aa2e-502a-4bf6-acb1-edc16244a49e" providerId="AD" clId="Web-{4BB6C376-17C9-4A0B-88CB-6FADA73DFF04}" dt="2021-05-26T08:02:12.551" v="1"/>
          <ac:picMkLst>
            <pc:docMk/>
            <pc:sldMk cId="2784588264" sldId="284"/>
            <ac:picMk id="7" creationId="{00000000-0000-0000-0000-000000000000}"/>
          </ac:picMkLst>
        </pc:picChg>
      </pc:sldChg>
    </pc:docChg>
  </pc:docChgLst>
  <pc:docChgLst>
    <pc:chgData name="Wilson, Hannah" userId="S::hannah.wilson@herefordshire.gov.uk::990f4c18-96c8-4319-a19d-c342ac495636" providerId="AD" clId="Web-{CE1D782E-6B11-474C-8679-B3B91640E7E6}"/>
    <pc:docChg chg="modSld">
      <pc:chgData name="Wilson, Hannah" userId="S::hannah.wilson@herefordshire.gov.uk::990f4c18-96c8-4319-a19d-c342ac495636" providerId="AD" clId="Web-{CE1D782E-6B11-474C-8679-B3B91640E7E6}" dt="2021-05-25T14:43:35.871" v="12"/>
      <pc:docMkLst>
        <pc:docMk/>
      </pc:docMkLst>
      <pc:sldChg chg="modNotes">
        <pc:chgData name="Wilson, Hannah" userId="S::hannah.wilson@herefordshire.gov.uk::990f4c18-96c8-4319-a19d-c342ac495636" providerId="AD" clId="Web-{CE1D782E-6B11-474C-8679-B3B91640E7E6}" dt="2021-05-25T14:43:35.871" v="12"/>
        <pc:sldMkLst>
          <pc:docMk/>
          <pc:sldMk cId="2208357052" sldId="281"/>
        </pc:sldMkLst>
      </pc:sldChg>
    </pc:docChg>
  </pc:docChgLst>
  <pc:docChgLst>
    <pc:chgData name="Helm, Dave" userId="S::david.helm@herefordshire.gov.uk::947707e7-dd64-48f3-8d72-cfbb08f1cac9" providerId="AD" clId="Web-{BFAE7B96-7919-4C82-84AE-173FBF8638E7}"/>
    <pc:docChg chg="modSld">
      <pc:chgData name="Helm, Dave" userId="S::david.helm@herefordshire.gov.uk::947707e7-dd64-48f3-8d72-cfbb08f1cac9" providerId="AD" clId="Web-{BFAE7B96-7919-4C82-84AE-173FBF8638E7}" dt="2021-11-24T15:17:23.312" v="269" actId="20577"/>
      <pc:docMkLst>
        <pc:docMk/>
      </pc:docMkLst>
      <pc:sldChg chg="addCm">
        <pc:chgData name="Helm, Dave" userId="S::david.helm@herefordshire.gov.uk::947707e7-dd64-48f3-8d72-cfbb08f1cac9" providerId="AD" clId="Web-{BFAE7B96-7919-4C82-84AE-173FBF8638E7}" dt="2021-11-24T14:58:35.465" v="0"/>
        <pc:sldMkLst>
          <pc:docMk/>
          <pc:sldMk cId="1998519723" sldId="380"/>
        </pc:sldMkLst>
      </pc:sldChg>
      <pc:sldChg chg="modSp">
        <pc:chgData name="Helm, Dave" userId="S::david.helm@herefordshire.gov.uk::947707e7-dd64-48f3-8d72-cfbb08f1cac9" providerId="AD" clId="Web-{BFAE7B96-7919-4C82-84AE-173FBF8638E7}" dt="2021-11-24T15:07:36.880" v="5" actId="20577"/>
        <pc:sldMkLst>
          <pc:docMk/>
          <pc:sldMk cId="3318301788" sldId="417"/>
        </pc:sldMkLst>
        <pc:spChg chg="mod">
          <ac:chgData name="Helm, Dave" userId="S::david.helm@herefordshire.gov.uk::947707e7-dd64-48f3-8d72-cfbb08f1cac9" providerId="AD" clId="Web-{BFAE7B96-7919-4C82-84AE-173FBF8638E7}" dt="2021-11-24T15:07:36.880" v="5" actId="20577"/>
          <ac:spMkLst>
            <pc:docMk/>
            <pc:sldMk cId="3318301788" sldId="417"/>
            <ac:spMk id="4" creationId="{00000000-0000-0000-0000-000000000000}"/>
          </ac:spMkLst>
        </pc:spChg>
      </pc:sldChg>
      <pc:sldChg chg="modSp">
        <pc:chgData name="Helm, Dave" userId="S::david.helm@herefordshire.gov.uk::947707e7-dd64-48f3-8d72-cfbb08f1cac9" providerId="AD" clId="Web-{BFAE7B96-7919-4C82-84AE-173FBF8638E7}" dt="2021-11-24T15:00:01.201" v="3" actId="1076"/>
        <pc:sldMkLst>
          <pc:docMk/>
          <pc:sldMk cId="3538633563" sldId="435"/>
        </pc:sldMkLst>
        <pc:picChg chg="mod">
          <ac:chgData name="Helm, Dave" userId="S::david.helm@herefordshire.gov.uk::947707e7-dd64-48f3-8d72-cfbb08f1cac9" providerId="AD" clId="Web-{BFAE7B96-7919-4C82-84AE-173FBF8638E7}" dt="2021-11-24T15:00:01.201" v="3" actId="1076"/>
          <ac:picMkLst>
            <pc:docMk/>
            <pc:sldMk cId="3538633563" sldId="435"/>
            <ac:picMk id="8" creationId="{00000000-0000-0000-0000-000000000000}"/>
          </ac:picMkLst>
        </pc:picChg>
      </pc:sldChg>
      <pc:sldChg chg="modSp">
        <pc:chgData name="Helm, Dave" userId="S::david.helm@herefordshire.gov.uk::947707e7-dd64-48f3-8d72-cfbb08f1cac9" providerId="AD" clId="Web-{BFAE7B96-7919-4C82-84AE-173FBF8638E7}" dt="2021-11-24T15:17:23.312" v="269" actId="20577"/>
        <pc:sldMkLst>
          <pc:docMk/>
          <pc:sldMk cId="676492005" sldId="457"/>
        </pc:sldMkLst>
        <pc:spChg chg="mod">
          <ac:chgData name="Helm, Dave" userId="S::david.helm@herefordshire.gov.uk::947707e7-dd64-48f3-8d72-cfbb08f1cac9" providerId="AD" clId="Web-{BFAE7B96-7919-4C82-84AE-173FBF8638E7}" dt="2021-11-24T15:16:55.999" v="266" actId="1076"/>
          <ac:spMkLst>
            <pc:docMk/>
            <pc:sldMk cId="676492005" sldId="457"/>
            <ac:spMk id="5" creationId="{00000000-0000-0000-0000-000000000000}"/>
          </ac:spMkLst>
        </pc:spChg>
        <pc:spChg chg="mod">
          <ac:chgData name="Helm, Dave" userId="S::david.helm@herefordshire.gov.uk::947707e7-dd64-48f3-8d72-cfbb08f1cac9" providerId="AD" clId="Web-{BFAE7B96-7919-4C82-84AE-173FBF8638E7}" dt="2021-11-24T15:17:23.312" v="269" actId="20577"/>
          <ac:spMkLst>
            <pc:docMk/>
            <pc:sldMk cId="676492005" sldId="457"/>
            <ac:spMk id="8" creationId="{00000000-0000-0000-0000-000000000000}"/>
          </ac:spMkLst>
        </pc:spChg>
        <pc:spChg chg="mod">
          <ac:chgData name="Helm, Dave" userId="S::david.helm@herefordshire.gov.uk::947707e7-dd64-48f3-8d72-cfbb08f1cac9" providerId="AD" clId="Web-{BFAE7B96-7919-4C82-84AE-173FBF8638E7}" dt="2021-11-24T14:59:09.481" v="1" actId="1076"/>
          <ac:spMkLst>
            <pc:docMk/>
            <pc:sldMk cId="676492005" sldId="457"/>
            <ac:spMk id="9" creationId="{00000000-0000-0000-0000-000000000000}"/>
          </ac:spMkLst>
        </pc:spChg>
        <pc:spChg chg="mod">
          <ac:chgData name="Helm, Dave" userId="S::david.helm@herefordshire.gov.uk::947707e7-dd64-48f3-8d72-cfbb08f1cac9" providerId="AD" clId="Web-{BFAE7B96-7919-4C82-84AE-173FBF8638E7}" dt="2021-11-24T14:59:30.606" v="2" actId="14100"/>
          <ac:spMkLst>
            <pc:docMk/>
            <pc:sldMk cId="676492005" sldId="457"/>
            <ac:spMk id="14" creationId="{00000000-0000-0000-0000-000000000000}"/>
          </ac:spMkLst>
        </pc:spChg>
      </pc:sldChg>
    </pc:docChg>
  </pc:docChgLst>
  <pc:docChgLst>
    <pc:chgData name="Chandrasekara, Sakunthala" userId="S::saku.chandrasekara@herefordshire.gov.uk::a5300596-42b5-40fc-aae3-70e0f3eb1ca8" providerId="AD" clId="Web-{19CBBA16-6F8A-4336-B732-B9874D08C5EB}"/>
    <pc:docChg chg="modSld">
      <pc:chgData name="Chandrasekara, Sakunthala" userId="S::saku.chandrasekara@herefordshire.gov.uk::a5300596-42b5-40fc-aae3-70e0f3eb1ca8" providerId="AD" clId="Web-{19CBBA16-6F8A-4336-B732-B9874D08C5EB}" dt="2021-11-25T16:55:58.083" v="0"/>
      <pc:docMkLst>
        <pc:docMk/>
      </pc:docMkLst>
      <pc:sldChg chg="delSp">
        <pc:chgData name="Chandrasekara, Sakunthala" userId="S::saku.chandrasekara@herefordshire.gov.uk::a5300596-42b5-40fc-aae3-70e0f3eb1ca8" providerId="AD" clId="Web-{19CBBA16-6F8A-4336-B732-B9874D08C5EB}" dt="2021-11-25T16:55:58.083" v="0"/>
        <pc:sldMkLst>
          <pc:docMk/>
          <pc:sldMk cId="3059693122" sldId="476"/>
        </pc:sldMkLst>
        <pc:graphicFrameChg chg="del">
          <ac:chgData name="Chandrasekara, Sakunthala" userId="S::saku.chandrasekara@herefordshire.gov.uk::a5300596-42b5-40fc-aae3-70e0f3eb1ca8" providerId="AD" clId="Web-{19CBBA16-6F8A-4336-B732-B9874D08C5EB}" dt="2021-11-25T16:55:58.083" v="0"/>
          <ac:graphicFrameMkLst>
            <pc:docMk/>
            <pc:sldMk cId="3059693122" sldId="476"/>
            <ac:graphicFrameMk id="6" creationId="{00000000-0000-0000-0000-000000000000}"/>
          </ac:graphicFrameMkLst>
        </pc:graphicFrameChg>
      </pc:sldChg>
    </pc:docChg>
  </pc:docChgLst>
  <pc:docChgLst>
    <pc:chgData name="Worthy, Charlotte" userId="S::charlotte.worthy@herefordshire.gov.uk::cbb7aa2e-502a-4bf6-acb1-edc16244a49e" providerId="AD" clId="Web-{13031EB9-05DE-45D0-A693-5AC989960606}"/>
    <pc:docChg chg="addSld modSld addMainMaster">
      <pc:chgData name="Worthy, Charlotte" userId="S::charlotte.worthy@herefordshire.gov.uk::cbb7aa2e-502a-4bf6-acb1-edc16244a49e" providerId="AD" clId="Web-{13031EB9-05DE-45D0-A693-5AC989960606}" dt="2021-05-26T08:28:48.186" v="732"/>
      <pc:docMkLst>
        <pc:docMk/>
      </pc:docMkLst>
      <pc:sldChg chg="addSp modSp delCm modNotes">
        <pc:chgData name="Worthy, Charlotte" userId="S::charlotte.worthy@herefordshire.gov.uk::cbb7aa2e-502a-4bf6-acb1-edc16244a49e" providerId="AD" clId="Web-{13031EB9-05DE-45D0-A693-5AC989960606}" dt="2021-05-26T08:28:48.186" v="732"/>
        <pc:sldMkLst>
          <pc:docMk/>
          <pc:sldMk cId="2784588264" sldId="284"/>
        </pc:sldMkLst>
        <pc:spChg chg="mod">
          <ac:chgData name="Worthy, Charlotte" userId="S::charlotte.worthy@herefordshire.gov.uk::cbb7aa2e-502a-4bf6-acb1-edc16244a49e" providerId="AD" clId="Web-{13031EB9-05DE-45D0-A693-5AC989960606}" dt="2021-05-26T08:14:14.731" v="13" actId="14100"/>
          <ac:spMkLst>
            <pc:docMk/>
            <pc:sldMk cId="2784588264" sldId="284"/>
            <ac:spMk id="2" creationId="{00000000-0000-0000-0000-000000000000}"/>
          </ac:spMkLst>
        </pc:spChg>
        <pc:spChg chg="mod">
          <ac:chgData name="Worthy, Charlotte" userId="S::charlotte.worthy@herefordshire.gov.uk::cbb7aa2e-502a-4bf6-acb1-edc16244a49e" providerId="AD" clId="Web-{13031EB9-05DE-45D0-A693-5AC989960606}" dt="2021-05-26T08:14:20.950" v="14" actId="1076"/>
          <ac:spMkLst>
            <pc:docMk/>
            <pc:sldMk cId="2784588264" sldId="284"/>
            <ac:spMk id="3" creationId="{00000000-0000-0000-0000-000000000000}"/>
          </ac:spMkLst>
        </pc:spChg>
        <pc:picChg chg="add mod">
          <ac:chgData name="Worthy, Charlotte" userId="S::charlotte.worthy@herefordshire.gov.uk::cbb7aa2e-502a-4bf6-acb1-edc16244a49e" providerId="AD" clId="Web-{13031EB9-05DE-45D0-A693-5AC989960606}" dt="2021-05-26T08:28:48.186" v="732"/>
          <ac:picMkLst>
            <pc:docMk/>
            <pc:sldMk cId="2784588264" sldId="284"/>
            <ac:picMk id="6" creationId="{76ADAA50-8329-441B-BC1A-0126D2C8722C}"/>
          </ac:picMkLst>
        </pc:picChg>
      </pc:sldChg>
      <pc:sldChg chg="addCm">
        <pc:chgData name="Worthy, Charlotte" userId="S::charlotte.worthy@herefordshire.gov.uk::cbb7aa2e-502a-4bf6-acb1-edc16244a49e" providerId="AD" clId="Web-{13031EB9-05DE-45D0-A693-5AC989960606}" dt="2021-05-26T08:12:01.822" v="2"/>
        <pc:sldMkLst>
          <pc:docMk/>
          <pc:sldMk cId="2317664190" sldId="308"/>
        </pc:sldMkLst>
      </pc:sldChg>
      <pc:sldChg chg="add">
        <pc:chgData name="Worthy, Charlotte" userId="S::charlotte.worthy@herefordshire.gov.uk::cbb7aa2e-502a-4bf6-acb1-edc16244a49e" providerId="AD" clId="Web-{13031EB9-05DE-45D0-A693-5AC989960606}" dt="2021-05-26T08:07:01.863" v="0"/>
        <pc:sldMkLst>
          <pc:docMk/>
          <pc:sldMk cId="4022751691" sldId="309"/>
        </pc:sldMkLst>
      </pc:sldChg>
      <pc:sldMasterChg chg="add addSldLayout">
        <pc:chgData name="Worthy, Charlotte" userId="S::charlotte.worthy@herefordshire.gov.uk::cbb7aa2e-502a-4bf6-acb1-edc16244a49e" providerId="AD" clId="Web-{13031EB9-05DE-45D0-A693-5AC989960606}" dt="2021-05-26T08:07:01.863" v="0"/>
        <pc:sldMasterMkLst>
          <pc:docMk/>
          <pc:sldMasterMk cId="2031506360" sldId="2147483692"/>
        </pc:sldMasterMkLst>
        <pc:sldLayoutChg chg="add">
          <pc:chgData name="Worthy, Charlotte" userId="S::charlotte.worthy@herefordshire.gov.uk::cbb7aa2e-502a-4bf6-acb1-edc16244a49e" providerId="AD" clId="Web-{13031EB9-05DE-45D0-A693-5AC989960606}" dt="2021-05-26T08:07:01.863" v="0"/>
          <pc:sldLayoutMkLst>
            <pc:docMk/>
            <pc:sldMasterMk cId="2031506360" sldId="2147483692"/>
            <pc:sldLayoutMk cId="0" sldId="2147483693"/>
          </pc:sldLayoutMkLst>
        </pc:sldLayoutChg>
        <pc:sldLayoutChg chg="add">
          <pc:chgData name="Worthy, Charlotte" userId="S::charlotte.worthy@herefordshire.gov.uk::cbb7aa2e-502a-4bf6-acb1-edc16244a49e" providerId="AD" clId="Web-{13031EB9-05DE-45D0-A693-5AC989960606}" dt="2021-05-26T08:07:01.863" v="0"/>
          <pc:sldLayoutMkLst>
            <pc:docMk/>
            <pc:sldMasterMk cId="2031506360" sldId="2147483692"/>
            <pc:sldLayoutMk cId="0" sldId="2147483694"/>
          </pc:sldLayoutMkLst>
        </pc:sldLayoutChg>
        <pc:sldLayoutChg chg="add">
          <pc:chgData name="Worthy, Charlotte" userId="S::charlotte.worthy@herefordshire.gov.uk::cbb7aa2e-502a-4bf6-acb1-edc16244a49e" providerId="AD" clId="Web-{13031EB9-05DE-45D0-A693-5AC989960606}" dt="2021-05-26T08:07:01.863" v="0"/>
          <pc:sldLayoutMkLst>
            <pc:docMk/>
            <pc:sldMasterMk cId="2031506360" sldId="2147483692"/>
            <pc:sldLayoutMk cId="0" sldId="2147483695"/>
          </pc:sldLayoutMkLst>
        </pc:sldLayoutChg>
        <pc:sldLayoutChg chg="add">
          <pc:chgData name="Worthy, Charlotte" userId="S::charlotte.worthy@herefordshire.gov.uk::cbb7aa2e-502a-4bf6-acb1-edc16244a49e" providerId="AD" clId="Web-{13031EB9-05DE-45D0-A693-5AC989960606}" dt="2021-05-26T08:07:01.863" v="0"/>
          <pc:sldLayoutMkLst>
            <pc:docMk/>
            <pc:sldMasterMk cId="2031506360" sldId="2147483692"/>
            <pc:sldLayoutMk cId="684888867" sldId="2147483696"/>
          </pc:sldLayoutMkLst>
        </pc:sldLayoutChg>
      </pc:sldMasterChg>
    </pc:docChg>
  </pc:docChgLst>
  <pc:docChgLst>
    <pc:chgData name="Chandrasekara, Sakunthala" userId="S::saku.chandrasekara@herefordshire.gov.uk::a5300596-42b5-40fc-aae3-70e0f3eb1ca8" providerId="AD" clId="Web-{4E07B444-7E8F-477C-B3A2-95BD1FFB3772}"/>
    <pc:docChg chg="modSld">
      <pc:chgData name="Chandrasekara, Sakunthala" userId="S::saku.chandrasekara@herefordshire.gov.uk::a5300596-42b5-40fc-aae3-70e0f3eb1ca8" providerId="AD" clId="Web-{4E07B444-7E8F-477C-B3A2-95BD1FFB3772}" dt="2021-11-24T10:56:00.529" v="3" actId="20577"/>
      <pc:docMkLst>
        <pc:docMk/>
      </pc:docMkLst>
      <pc:sldChg chg="modSp">
        <pc:chgData name="Chandrasekara, Sakunthala" userId="S::saku.chandrasekara@herefordshire.gov.uk::a5300596-42b5-40fc-aae3-70e0f3eb1ca8" providerId="AD" clId="Web-{4E07B444-7E8F-477C-B3A2-95BD1FFB3772}" dt="2021-11-24T10:56:00.529" v="3" actId="20577"/>
        <pc:sldMkLst>
          <pc:docMk/>
          <pc:sldMk cId="3289161100" sldId="397"/>
        </pc:sldMkLst>
        <pc:spChg chg="mod">
          <ac:chgData name="Chandrasekara, Sakunthala" userId="S::saku.chandrasekara@herefordshire.gov.uk::a5300596-42b5-40fc-aae3-70e0f3eb1ca8" providerId="AD" clId="Web-{4E07B444-7E8F-477C-B3A2-95BD1FFB3772}" dt="2021-11-24T10:56:00.529" v="3" actId="20577"/>
          <ac:spMkLst>
            <pc:docMk/>
            <pc:sldMk cId="3289161100" sldId="397"/>
            <ac:spMk id="3" creationId="{00000000-0000-0000-0000-000000000000}"/>
          </ac:spMkLst>
        </pc:spChg>
      </pc:sldChg>
    </pc:docChg>
  </pc:docChgLst>
  <pc:docChgLst>
    <pc:chgData name="Worthy, Charlotte" userId="S::charlotte.worthy@herefordshire.gov.uk::cbb7aa2e-502a-4bf6-acb1-edc16244a49e" providerId="AD" clId="Web-{720F0E9E-04B5-4344-8EDB-A63881864483}"/>
    <pc:docChg chg="delSld modSld">
      <pc:chgData name="Worthy, Charlotte" userId="S::charlotte.worthy@herefordshire.gov.uk::cbb7aa2e-502a-4bf6-acb1-edc16244a49e" providerId="AD" clId="Web-{720F0E9E-04B5-4344-8EDB-A63881864483}" dt="2021-05-20T23:19:34.216" v="70"/>
      <pc:docMkLst>
        <pc:docMk/>
      </pc:docMkLst>
      <pc:sldChg chg="modSp addCm">
        <pc:chgData name="Worthy, Charlotte" userId="S::charlotte.worthy@herefordshire.gov.uk::cbb7aa2e-502a-4bf6-acb1-edc16244a49e" providerId="AD" clId="Web-{720F0E9E-04B5-4344-8EDB-A63881864483}" dt="2021-05-20T23:15:18.511" v="3"/>
        <pc:sldMkLst>
          <pc:docMk/>
          <pc:sldMk cId="3658860094" sldId="275"/>
        </pc:sldMkLst>
        <pc:spChg chg="mod">
          <ac:chgData name="Worthy, Charlotte" userId="S::charlotte.worthy@herefordshire.gov.uk::cbb7aa2e-502a-4bf6-acb1-edc16244a49e" providerId="AD" clId="Web-{720F0E9E-04B5-4344-8EDB-A63881864483}" dt="2021-05-20T23:15:14.480" v="2" actId="20577"/>
          <ac:spMkLst>
            <pc:docMk/>
            <pc:sldMk cId="3658860094" sldId="275"/>
            <ac:spMk id="3" creationId="{00000000-0000-0000-0000-000000000000}"/>
          </ac:spMkLst>
        </pc:spChg>
      </pc:sldChg>
      <pc:sldChg chg="modSp">
        <pc:chgData name="Worthy, Charlotte" userId="S::charlotte.worthy@herefordshire.gov.uk::cbb7aa2e-502a-4bf6-acb1-edc16244a49e" providerId="AD" clId="Web-{720F0E9E-04B5-4344-8EDB-A63881864483}" dt="2021-05-20T23:19:33.294" v="69" actId="20577"/>
        <pc:sldMkLst>
          <pc:docMk/>
          <pc:sldMk cId="1979197514" sldId="279"/>
        </pc:sldMkLst>
        <pc:spChg chg="mod">
          <ac:chgData name="Worthy, Charlotte" userId="S::charlotte.worthy@herefordshire.gov.uk::cbb7aa2e-502a-4bf6-acb1-edc16244a49e" providerId="AD" clId="Web-{720F0E9E-04B5-4344-8EDB-A63881864483}" dt="2021-05-20T23:19:33.294" v="69" actId="20577"/>
          <ac:spMkLst>
            <pc:docMk/>
            <pc:sldMk cId="1979197514" sldId="279"/>
            <ac:spMk id="3" creationId="{C4727441-3C94-457D-90D5-7449AB55B937}"/>
          </ac:spMkLst>
        </pc:spChg>
      </pc:sldChg>
      <pc:sldChg chg="del">
        <pc:chgData name="Worthy, Charlotte" userId="S::charlotte.worthy@herefordshire.gov.uk::cbb7aa2e-502a-4bf6-acb1-edc16244a49e" providerId="AD" clId="Web-{720F0E9E-04B5-4344-8EDB-A63881864483}" dt="2021-05-20T23:19:34.216" v="70"/>
        <pc:sldMkLst>
          <pc:docMk/>
          <pc:sldMk cId="128877883" sldId="283"/>
        </pc:sldMkLst>
      </pc:sldChg>
      <pc:sldChg chg="modSp">
        <pc:chgData name="Worthy, Charlotte" userId="S::charlotte.worthy@herefordshire.gov.uk::cbb7aa2e-502a-4bf6-acb1-edc16244a49e" providerId="AD" clId="Web-{720F0E9E-04B5-4344-8EDB-A63881864483}" dt="2021-05-20T23:17:56.442" v="20" actId="20577"/>
        <pc:sldMkLst>
          <pc:docMk/>
          <pc:sldMk cId="3332385539" sldId="294"/>
        </pc:sldMkLst>
        <pc:spChg chg="mod">
          <ac:chgData name="Worthy, Charlotte" userId="S::charlotte.worthy@herefordshire.gov.uk::cbb7aa2e-502a-4bf6-acb1-edc16244a49e" providerId="AD" clId="Web-{720F0E9E-04B5-4344-8EDB-A63881864483}" dt="2021-05-20T23:17:33.159" v="16" actId="20577"/>
          <ac:spMkLst>
            <pc:docMk/>
            <pc:sldMk cId="3332385539" sldId="294"/>
            <ac:spMk id="2" creationId="{FDF0F929-C3D5-4E8C-9091-11CD7648DA85}"/>
          </ac:spMkLst>
        </pc:spChg>
        <pc:spChg chg="mod">
          <ac:chgData name="Worthy, Charlotte" userId="S::charlotte.worthy@herefordshire.gov.uk::cbb7aa2e-502a-4bf6-acb1-edc16244a49e" providerId="AD" clId="Web-{720F0E9E-04B5-4344-8EDB-A63881864483}" dt="2021-05-20T23:17:56.442" v="20" actId="20577"/>
          <ac:spMkLst>
            <pc:docMk/>
            <pc:sldMk cId="3332385539" sldId="294"/>
            <ac:spMk id="3" creationId="{406B6428-C9F8-4A46-B301-363B26A22D4C}"/>
          </ac:spMkLst>
        </pc:spChg>
      </pc:sldChg>
      <pc:sldChg chg="modSp">
        <pc:chgData name="Worthy, Charlotte" userId="S::charlotte.worthy@herefordshire.gov.uk::cbb7aa2e-502a-4bf6-acb1-edc16244a49e" providerId="AD" clId="Web-{720F0E9E-04B5-4344-8EDB-A63881864483}" dt="2021-05-20T23:18:29.897" v="30" actId="20577"/>
        <pc:sldMkLst>
          <pc:docMk/>
          <pc:sldMk cId="1292106344" sldId="295"/>
        </pc:sldMkLst>
        <pc:spChg chg="mod">
          <ac:chgData name="Worthy, Charlotte" userId="S::charlotte.worthy@herefordshire.gov.uk::cbb7aa2e-502a-4bf6-acb1-edc16244a49e" providerId="AD" clId="Web-{720F0E9E-04B5-4344-8EDB-A63881864483}" dt="2021-05-20T23:18:29.897" v="30" actId="20577"/>
          <ac:spMkLst>
            <pc:docMk/>
            <pc:sldMk cId="1292106344" sldId="295"/>
            <ac:spMk id="2" creationId="{FDF0F929-C3D5-4E8C-9091-11CD7648DA85}"/>
          </ac:spMkLst>
        </pc:spChg>
        <pc:spChg chg="mod">
          <ac:chgData name="Worthy, Charlotte" userId="S::charlotte.worthy@herefordshire.gov.uk::cbb7aa2e-502a-4bf6-acb1-edc16244a49e" providerId="AD" clId="Web-{720F0E9E-04B5-4344-8EDB-A63881864483}" dt="2021-05-20T23:18:19.943" v="22" actId="20577"/>
          <ac:spMkLst>
            <pc:docMk/>
            <pc:sldMk cId="1292106344" sldId="295"/>
            <ac:spMk id="3" creationId="{406B6428-C9F8-4A46-B301-363B26A22D4C}"/>
          </ac:spMkLst>
        </pc:spChg>
      </pc:sldChg>
    </pc:docChg>
  </pc:docChgLst>
  <pc:docChgLst>
    <pc:chgData name="Helm, Dave" userId="S::david.helm@herefordshire.gov.uk::947707e7-dd64-48f3-8d72-cfbb08f1cac9" providerId="AD" clId="Web-{E58780F7-6EDD-4016-8E8B-EEE3B9E2A555}"/>
    <pc:docChg chg="modSld">
      <pc:chgData name="Helm, Dave" userId="S::david.helm@herefordshire.gov.uk::947707e7-dd64-48f3-8d72-cfbb08f1cac9" providerId="AD" clId="Web-{E58780F7-6EDD-4016-8E8B-EEE3B9E2A555}" dt="2021-11-24T16:53:19.393" v="8" actId="14100"/>
      <pc:docMkLst>
        <pc:docMk/>
      </pc:docMkLst>
      <pc:sldChg chg="addSp delSp modSp">
        <pc:chgData name="Helm, Dave" userId="S::david.helm@herefordshire.gov.uk::947707e7-dd64-48f3-8d72-cfbb08f1cac9" providerId="AD" clId="Web-{E58780F7-6EDD-4016-8E8B-EEE3B9E2A555}" dt="2021-11-24T16:53:19.393" v="8" actId="14100"/>
        <pc:sldMkLst>
          <pc:docMk/>
          <pc:sldMk cId="1998519723" sldId="380"/>
        </pc:sldMkLst>
        <pc:spChg chg="add del mod">
          <ac:chgData name="Helm, Dave" userId="S::david.helm@herefordshire.gov.uk::947707e7-dd64-48f3-8d72-cfbb08f1cac9" providerId="AD" clId="Web-{E58780F7-6EDD-4016-8E8B-EEE3B9E2A555}" dt="2021-11-24T16:41:55.373" v="1"/>
          <ac:spMkLst>
            <pc:docMk/>
            <pc:sldMk cId="1998519723" sldId="380"/>
            <ac:spMk id="5" creationId="{2753A2F1-4F7D-471F-9BAA-DD357A9094F1}"/>
          </ac:spMkLst>
        </pc:spChg>
        <pc:picChg chg="add mod ord">
          <ac:chgData name="Helm, Dave" userId="S::david.helm@herefordshire.gov.uk::947707e7-dd64-48f3-8d72-cfbb08f1cac9" providerId="AD" clId="Web-{E58780F7-6EDD-4016-8E8B-EEE3B9E2A555}" dt="2021-11-24T16:53:19.393" v="8" actId="14100"/>
          <ac:picMkLst>
            <pc:docMk/>
            <pc:sldMk cId="1998519723" sldId="380"/>
            <ac:picMk id="8" creationId="{C2470B0F-0329-4796-9606-D345DD10D3A1}"/>
          </ac:picMkLst>
        </pc:picChg>
        <pc:picChg chg="del">
          <ac:chgData name="Helm, Dave" userId="S::david.helm@herefordshire.gov.uk::947707e7-dd64-48f3-8d72-cfbb08f1cac9" providerId="AD" clId="Web-{E58780F7-6EDD-4016-8E8B-EEE3B9E2A555}" dt="2021-11-24T16:41:09.762" v="0"/>
          <ac:picMkLst>
            <pc:docMk/>
            <pc:sldMk cId="1998519723" sldId="380"/>
            <ac:picMk id="16" creationId="{00000000-0000-0000-0000-000000000000}"/>
          </ac:picMkLst>
        </pc:picChg>
      </pc:sldChg>
      <pc:sldChg chg="modSp">
        <pc:chgData name="Helm, Dave" userId="S::david.helm@herefordshire.gov.uk::947707e7-dd64-48f3-8d72-cfbb08f1cac9" providerId="AD" clId="Web-{E58780F7-6EDD-4016-8E8B-EEE3B9E2A555}" dt="2021-11-24T16:45:54.520" v="7" actId="20577"/>
        <pc:sldMkLst>
          <pc:docMk/>
          <pc:sldMk cId="3318301788" sldId="417"/>
        </pc:sldMkLst>
        <pc:spChg chg="mod">
          <ac:chgData name="Helm, Dave" userId="S::david.helm@herefordshire.gov.uk::947707e7-dd64-48f3-8d72-cfbb08f1cac9" providerId="AD" clId="Web-{E58780F7-6EDD-4016-8E8B-EEE3B9E2A555}" dt="2021-11-24T16:45:54.520" v="7" actId="20577"/>
          <ac:spMkLst>
            <pc:docMk/>
            <pc:sldMk cId="3318301788" sldId="417"/>
            <ac:spMk id="8" creationId="{00000000-0000-0000-0000-000000000000}"/>
          </ac:spMkLst>
        </pc:spChg>
      </pc:sldChg>
    </pc:docChg>
  </pc:docChgLst>
  <pc:docChgLst>
    <pc:chgData name="Worthy, Charlotte" userId="S::charlotte.worthy@herefordshire.gov.uk::cbb7aa2e-502a-4bf6-acb1-edc16244a49e" providerId="AD" clId="Web-{2A51021A-1564-49E2-B5C9-EB34036762BA}"/>
    <pc:docChg chg="">
      <pc:chgData name="Worthy, Charlotte" userId="S::charlotte.worthy@herefordshire.gov.uk::cbb7aa2e-502a-4bf6-acb1-edc16244a49e" providerId="AD" clId="Web-{2A51021A-1564-49E2-B5C9-EB34036762BA}" dt="2021-11-24T16:09:25.341" v="0"/>
      <pc:docMkLst>
        <pc:docMk/>
      </pc:docMkLst>
      <pc:sldChg chg="addCm">
        <pc:chgData name="Worthy, Charlotte" userId="S::charlotte.worthy@herefordshire.gov.uk::cbb7aa2e-502a-4bf6-acb1-edc16244a49e" providerId="AD" clId="Web-{2A51021A-1564-49E2-B5C9-EB34036762BA}" dt="2021-11-24T16:09:25.341" v="0"/>
        <pc:sldMkLst>
          <pc:docMk/>
          <pc:sldMk cId="3757158878" sldId="442"/>
        </pc:sldMkLst>
      </pc:sldChg>
    </pc:docChg>
  </pc:docChgLst>
  <pc:docChgLst>
    <pc:chgData name="Worthy, Charlotte" userId="S::charlotte.worthy@herefordshire.gov.uk::cbb7aa2e-502a-4bf6-acb1-edc16244a49e" providerId="AD" clId="Web-{1786C0D6-D972-432F-B5BE-F2910D9AF9C0}"/>
    <pc:docChg chg="addSld delSld modSld sldOrd">
      <pc:chgData name="Worthy, Charlotte" userId="S::charlotte.worthy@herefordshire.gov.uk::cbb7aa2e-502a-4bf6-acb1-edc16244a49e" providerId="AD" clId="Web-{1786C0D6-D972-432F-B5BE-F2910D9AF9C0}" dt="2021-05-25T14:37:51.235" v="281" actId="1076"/>
      <pc:docMkLst>
        <pc:docMk/>
      </pc:docMkLst>
      <pc:sldChg chg="addCm">
        <pc:chgData name="Worthy, Charlotte" userId="S::charlotte.worthy@herefordshire.gov.uk::cbb7aa2e-502a-4bf6-acb1-edc16244a49e" providerId="AD" clId="Web-{1786C0D6-D972-432F-B5BE-F2910D9AF9C0}" dt="2021-05-25T13:59:43.166" v="128"/>
        <pc:sldMkLst>
          <pc:docMk/>
          <pc:sldMk cId="1370001625" sldId="257"/>
        </pc:sldMkLst>
      </pc:sldChg>
      <pc:sldChg chg="modSp">
        <pc:chgData name="Worthy, Charlotte" userId="S::charlotte.worthy@herefordshire.gov.uk::cbb7aa2e-502a-4bf6-acb1-edc16244a49e" providerId="AD" clId="Web-{1786C0D6-D972-432F-B5BE-F2910D9AF9C0}" dt="2021-05-25T14:37:51.235" v="281" actId="1076"/>
        <pc:sldMkLst>
          <pc:docMk/>
          <pc:sldMk cId="1407905311" sldId="262"/>
        </pc:sldMkLst>
        <pc:spChg chg="mod">
          <ac:chgData name="Worthy, Charlotte" userId="S::charlotte.worthy@herefordshire.gov.uk::cbb7aa2e-502a-4bf6-acb1-edc16244a49e" providerId="AD" clId="Web-{1786C0D6-D972-432F-B5BE-F2910D9AF9C0}" dt="2021-05-25T14:37:31.219" v="280" actId="14100"/>
          <ac:spMkLst>
            <pc:docMk/>
            <pc:sldMk cId="1407905311" sldId="262"/>
            <ac:spMk id="4" creationId="{00000000-0000-0000-0000-000000000000}"/>
          </ac:spMkLst>
        </pc:spChg>
        <pc:spChg chg="mod">
          <ac:chgData name="Worthy, Charlotte" userId="S::charlotte.worthy@herefordshire.gov.uk::cbb7aa2e-502a-4bf6-acb1-edc16244a49e" providerId="AD" clId="Web-{1786C0D6-D972-432F-B5BE-F2910D9AF9C0}" dt="2021-05-25T14:37:16.891" v="278" actId="1076"/>
          <ac:spMkLst>
            <pc:docMk/>
            <pc:sldMk cId="1407905311" sldId="262"/>
            <ac:spMk id="5" creationId="{00000000-0000-0000-0000-000000000000}"/>
          </ac:spMkLst>
        </pc:spChg>
        <pc:spChg chg="mod">
          <ac:chgData name="Worthy, Charlotte" userId="S::charlotte.worthy@herefordshire.gov.uk::cbb7aa2e-502a-4bf6-acb1-edc16244a49e" providerId="AD" clId="Web-{1786C0D6-D972-432F-B5BE-F2910D9AF9C0}" dt="2021-05-25T14:37:51.235" v="281" actId="1076"/>
          <ac:spMkLst>
            <pc:docMk/>
            <pc:sldMk cId="1407905311" sldId="262"/>
            <ac:spMk id="8" creationId="{67B71C4C-17D1-4AB6-B049-B47AC3B7D0F9}"/>
          </ac:spMkLst>
        </pc:spChg>
        <pc:picChg chg="mod">
          <ac:chgData name="Worthy, Charlotte" userId="S::charlotte.worthy@herefordshire.gov.uk::cbb7aa2e-502a-4bf6-acb1-edc16244a49e" providerId="AD" clId="Web-{1786C0D6-D972-432F-B5BE-F2910D9AF9C0}" dt="2021-05-25T14:37:22.610" v="279" actId="14100"/>
          <ac:picMkLst>
            <pc:docMk/>
            <pc:sldMk cId="1407905311" sldId="262"/>
            <ac:picMk id="2" creationId="{00000000-0000-0000-0000-000000000000}"/>
          </ac:picMkLst>
        </pc:picChg>
      </pc:sldChg>
      <pc:sldChg chg="modNotes">
        <pc:chgData name="Worthy, Charlotte" userId="S::charlotte.worthy@herefordshire.gov.uk::cbb7aa2e-502a-4bf6-acb1-edc16244a49e" providerId="AD" clId="Web-{1786C0D6-D972-432F-B5BE-F2910D9AF9C0}" dt="2021-05-25T13:39:43.646" v="58"/>
        <pc:sldMkLst>
          <pc:docMk/>
          <pc:sldMk cId="1819998851" sldId="267"/>
        </pc:sldMkLst>
      </pc:sldChg>
      <pc:sldChg chg="modSp modNotes">
        <pc:chgData name="Worthy, Charlotte" userId="S::charlotte.worthy@herefordshire.gov.uk::cbb7aa2e-502a-4bf6-acb1-edc16244a49e" providerId="AD" clId="Web-{1786C0D6-D972-432F-B5BE-F2910D9AF9C0}" dt="2021-05-25T13:47:20.154" v="125"/>
        <pc:sldMkLst>
          <pc:docMk/>
          <pc:sldMk cId="1484047762" sldId="268"/>
        </pc:sldMkLst>
        <pc:spChg chg="mod">
          <ac:chgData name="Worthy, Charlotte" userId="S::charlotte.worthy@herefordshire.gov.uk::cbb7aa2e-502a-4bf6-acb1-edc16244a49e" providerId="AD" clId="Web-{1786C0D6-D972-432F-B5BE-F2910D9AF9C0}" dt="2021-05-25T13:43:05.759" v="120" actId="14100"/>
          <ac:spMkLst>
            <pc:docMk/>
            <pc:sldMk cId="1484047762" sldId="268"/>
            <ac:spMk id="12" creationId="{00000000-0000-0000-0000-000000000000}"/>
          </ac:spMkLst>
        </pc:spChg>
      </pc:sldChg>
      <pc:sldChg chg="modSp">
        <pc:chgData name="Worthy, Charlotte" userId="S::charlotte.worthy@herefordshire.gov.uk::cbb7aa2e-502a-4bf6-acb1-edc16244a49e" providerId="AD" clId="Web-{1786C0D6-D972-432F-B5BE-F2910D9AF9C0}" dt="2021-05-25T14:21:15.484" v="145" actId="20577"/>
        <pc:sldMkLst>
          <pc:docMk/>
          <pc:sldMk cId="3658860094" sldId="275"/>
        </pc:sldMkLst>
        <pc:spChg chg="mod">
          <ac:chgData name="Worthy, Charlotte" userId="S::charlotte.worthy@herefordshire.gov.uk::cbb7aa2e-502a-4bf6-acb1-edc16244a49e" providerId="AD" clId="Web-{1786C0D6-D972-432F-B5BE-F2910D9AF9C0}" dt="2021-05-25T14:21:15.484" v="145" actId="20577"/>
          <ac:spMkLst>
            <pc:docMk/>
            <pc:sldMk cId="3658860094" sldId="275"/>
            <ac:spMk id="3" creationId="{00000000-0000-0000-0000-000000000000}"/>
          </ac:spMkLst>
        </pc:spChg>
      </pc:sldChg>
      <pc:sldChg chg="modNotes">
        <pc:chgData name="Worthy, Charlotte" userId="S::charlotte.worthy@herefordshire.gov.uk::cbb7aa2e-502a-4bf6-acb1-edc16244a49e" providerId="AD" clId="Web-{1786C0D6-D972-432F-B5BE-F2910D9AF9C0}" dt="2021-05-25T13:38:24.848" v="32"/>
        <pc:sldMkLst>
          <pc:docMk/>
          <pc:sldMk cId="2208357052" sldId="281"/>
        </pc:sldMkLst>
      </pc:sldChg>
      <pc:sldChg chg="modSp">
        <pc:chgData name="Worthy, Charlotte" userId="S::charlotte.worthy@herefordshire.gov.uk::cbb7aa2e-502a-4bf6-acb1-edc16244a49e" providerId="AD" clId="Web-{1786C0D6-D972-432F-B5BE-F2910D9AF9C0}" dt="2021-05-25T13:35:52.533" v="23" actId="20577"/>
        <pc:sldMkLst>
          <pc:docMk/>
          <pc:sldMk cId="2499062091" sldId="285"/>
        </pc:sldMkLst>
        <pc:spChg chg="mod">
          <ac:chgData name="Worthy, Charlotte" userId="S::charlotte.worthy@herefordshire.gov.uk::cbb7aa2e-502a-4bf6-acb1-edc16244a49e" providerId="AD" clId="Web-{1786C0D6-D972-432F-B5BE-F2910D9AF9C0}" dt="2021-05-25T13:35:52.533" v="23" actId="20577"/>
          <ac:spMkLst>
            <pc:docMk/>
            <pc:sldMk cId="2499062091" sldId="285"/>
            <ac:spMk id="3" creationId="{00000000-0000-0000-0000-000000000000}"/>
          </ac:spMkLst>
        </pc:spChg>
      </pc:sldChg>
      <pc:sldChg chg="modSp">
        <pc:chgData name="Worthy, Charlotte" userId="S::charlotte.worthy@herefordshire.gov.uk::cbb7aa2e-502a-4bf6-acb1-edc16244a49e" providerId="AD" clId="Web-{1786C0D6-D972-432F-B5BE-F2910D9AF9C0}" dt="2021-05-25T13:50:21.985" v="126"/>
        <pc:sldMkLst>
          <pc:docMk/>
          <pc:sldMk cId="4078118694" sldId="290"/>
        </pc:sldMkLst>
        <pc:spChg chg="mod">
          <ac:chgData name="Worthy, Charlotte" userId="S::charlotte.worthy@herefordshire.gov.uk::cbb7aa2e-502a-4bf6-acb1-edc16244a49e" providerId="AD" clId="Web-{1786C0D6-D972-432F-B5BE-F2910D9AF9C0}" dt="2021-05-25T13:50:21.985" v="126"/>
          <ac:spMkLst>
            <pc:docMk/>
            <pc:sldMk cId="4078118694" sldId="290"/>
            <ac:spMk id="2" creationId="{00000000-0000-0000-0000-000000000000}"/>
          </ac:spMkLst>
        </pc:spChg>
      </pc:sldChg>
      <pc:sldChg chg="modSp">
        <pc:chgData name="Worthy, Charlotte" userId="S::charlotte.worthy@herefordshire.gov.uk::cbb7aa2e-502a-4bf6-acb1-edc16244a49e" providerId="AD" clId="Web-{1786C0D6-D972-432F-B5BE-F2910D9AF9C0}" dt="2021-05-25T13:30:14.152" v="20" actId="20577"/>
        <pc:sldMkLst>
          <pc:docMk/>
          <pc:sldMk cId="2719974096" sldId="297"/>
        </pc:sldMkLst>
        <pc:spChg chg="mod">
          <ac:chgData name="Worthy, Charlotte" userId="S::charlotte.worthy@herefordshire.gov.uk::cbb7aa2e-502a-4bf6-acb1-edc16244a49e" providerId="AD" clId="Web-{1786C0D6-D972-432F-B5BE-F2910D9AF9C0}" dt="2021-05-25T13:29:48.761" v="14" actId="14100"/>
          <ac:spMkLst>
            <pc:docMk/>
            <pc:sldMk cId="2719974096" sldId="297"/>
            <ac:spMk id="3" creationId="{46F80F85-06FC-40F1-B589-DD8A48D3A0FE}"/>
          </ac:spMkLst>
        </pc:spChg>
        <pc:spChg chg="mod">
          <ac:chgData name="Worthy, Charlotte" userId="S::charlotte.worthy@herefordshire.gov.uk::cbb7aa2e-502a-4bf6-acb1-edc16244a49e" providerId="AD" clId="Web-{1786C0D6-D972-432F-B5BE-F2910D9AF9C0}" dt="2021-05-25T13:29:48.448" v="10" actId="20577"/>
          <ac:spMkLst>
            <pc:docMk/>
            <pc:sldMk cId="2719974096" sldId="297"/>
            <ac:spMk id="5" creationId="{02EFD411-0E67-4110-82CD-15AE21E1FB54}"/>
          </ac:spMkLst>
        </pc:spChg>
        <pc:spChg chg="mod">
          <ac:chgData name="Worthy, Charlotte" userId="S::charlotte.worthy@herefordshire.gov.uk::cbb7aa2e-502a-4bf6-acb1-edc16244a49e" providerId="AD" clId="Web-{1786C0D6-D972-432F-B5BE-F2910D9AF9C0}" dt="2021-05-25T13:30:14.152" v="20" actId="20577"/>
          <ac:spMkLst>
            <pc:docMk/>
            <pc:sldMk cId="2719974096" sldId="297"/>
            <ac:spMk id="7" creationId="{8B143E9A-480C-4AD4-AE82-63E39346241A}"/>
          </ac:spMkLst>
        </pc:spChg>
        <pc:picChg chg="mod">
          <ac:chgData name="Worthy, Charlotte" userId="S::charlotte.worthy@herefordshire.gov.uk::cbb7aa2e-502a-4bf6-acb1-edc16244a49e" providerId="AD" clId="Web-{1786C0D6-D972-432F-B5BE-F2910D9AF9C0}" dt="2021-05-25T13:29:48.980" v="17" actId="1076"/>
          <ac:picMkLst>
            <pc:docMk/>
            <pc:sldMk cId="2719974096" sldId="297"/>
            <ac:picMk id="4" creationId="{017D503E-0062-4FF6-BEAD-C2D2956AFEEE}"/>
          </ac:picMkLst>
        </pc:picChg>
      </pc:sldChg>
      <pc:sldChg chg="addSp modSp del">
        <pc:chgData name="Worthy, Charlotte" userId="S::charlotte.worthy@herefordshire.gov.uk::cbb7aa2e-502a-4bf6-acb1-edc16244a49e" providerId="AD" clId="Web-{1786C0D6-D972-432F-B5BE-F2910D9AF9C0}" dt="2021-05-25T14:18:49.248" v="131"/>
        <pc:sldMkLst>
          <pc:docMk/>
          <pc:sldMk cId="3108956046" sldId="299"/>
        </pc:sldMkLst>
        <pc:spChg chg="add mod">
          <ac:chgData name="Worthy, Charlotte" userId="S::charlotte.worthy@herefordshire.gov.uk::cbb7aa2e-502a-4bf6-acb1-edc16244a49e" providerId="AD" clId="Web-{1786C0D6-D972-432F-B5BE-F2910D9AF9C0}" dt="2021-05-25T14:18:35.294" v="130"/>
          <ac:spMkLst>
            <pc:docMk/>
            <pc:sldMk cId="3108956046" sldId="299"/>
            <ac:spMk id="4" creationId="{2250AF16-EC8A-4771-AD03-C2CA2356A3C1}"/>
          </ac:spMkLst>
        </pc:spChg>
      </pc:sldChg>
      <pc:sldChg chg="modSp">
        <pc:chgData name="Worthy, Charlotte" userId="S::charlotte.worthy@herefordshire.gov.uk::cbb7aa2e-502a-4bf6-acb1-edc16244a49e" providerId="AD" clId="Web-{1786C0D6-D972-432F-B5BE-F2910D9AF9C0}" dt="2021-05-25T14:36:40.281" v="277" actId="20577"/>
        <pc:sldMkLst>
          <pc:docMk/>
          <pc:sldMk cId="2484553455" sldId="300"/>
        </pc:sldMkLst>
        <pc:spChg chg="mod">
          <ac:chgData name="Worthy, Charlotte" userId="S::charlotte.worthy@herefordshire.gov.uk::cbb7aa2e-502a-4bf6-acb1-edc16244a49e" providerId="AD" clId="Web-{1786C0D6-D972-432F-B5BE-F2910D9AF9C0}" dt="2021-05-25T14:36:40.281" v="277" actId="20577"/>
          <ac:spMkLst>
            <pc:docMk/>
            <pc:sldMk cId="2484553455" sldId="300"/>
            <ac:spMk id="3" creationId="{DE2021FC-B296-41EE-BE29-EBD9E3C7977D}"/>
          </ac:spMkLst>
        </pc:spChg>
      </pc:sldChg>
      <pc:sldChg chg="modSp add ord replId">
        <pc:chgData name="Worthy, Charlotte" userId="S::charlotte.worthy@herefordshire.gov.uk::cbb7aa2e-502a-4bf6-acb1-edc16244a49e" providerId="AD" clId="Web-{1786C0D6-D972-432F-B5BE-F2910D9AF9C0}" dt="2021-05-25T14:31:34.745" v="258" actId="14100"/>
        <pc:sldMkLst>
          <pc:docMk/>
          <pc:sldMk cId="1558901831" sldId="301"/>
        </pc:sldMkLst>
        <pc:spChg chg="mod">
          <ac:chgData name="Worthy, Charlotte" userId="S::charlotte.worthy@herefordshire.gov.uk::cbb7aa2e-502a-4bf6-acb1-edc16244a49e" providerId="AD" clId="Web-{1786C0D6-D972-432F-B5BE-F2910D9AF9C0}" dt="2021-05-25T14:31:29.385" v="256" actId="14100"/>
          <ac:spMkLst>
            <pc:docMk/>
            <pc:sldMk cId="1558901831" sldId="301"/>
            <ac:spMk id="2" creationId="{00000000-0000-0000-0000-000000000000}"/>
          </ac:spMkLst>
        </pc:spChg>
        <pc:spChg chg="mod">
          <ac:chgData name="Worthy, Charlotte" userId="S::charlotte.worthy@herefordshire.gov.uk::cbb7aa2e-502a-4bf6-acb1-edc16244a49e" providerId="AD" clId="Web-{1786C0D6-D972-432F-B5BE-F2910D9AF9C0}" dt="2021-05-25T14:31:34.745" v="258" actId="14100"/>
          <ac:spMkLst>
            <pc:docMk/>
            <pc:sldMk cId="1558901831" sldId="301"/>
            <ac:spMk id="3" creationId="{00000000-0000-0000-0000-000000000000}"/>
          </ac:spMkLst>
        </pc:spChg>
      </pc:sldChg>
    </pc:docChg>
  </pc:docChgLst>
  <pc:docChgLst>
    <pc:chgData name="Worthy, Charlotte" userId="S::charlotte.worthy@herefordshire.gov.uk::cbb7aa2e-502a-4bf6-acb1-edc16244a49e" providerId="AD" clId="Web-{6015A25D-01CC-4571-8CC2-6D2B36EA761F}"/>
    <pc:docChg chg="modSld">
      <pc:chgData name="Worthy, Charlotte" userId="S::charlotte.worthy@herefordshire.gov.uk::cbb7aa2e-502a-4bf6-acb1-edc16244a49e" providerId="AD" clId="Web-{6015A25D-01CC-4571-8CC2-6D2B36EA761F}" dt="2021-11-24T23:01:18.736" v="44"/>
      <pc:docMkLst>
        <pc:docMk/>
      </pc:docMkLst>
      <pc:sldChg chg="delSp modSp">
        <pc:chgData name="Worthy, Charlotte" userId="S::charlotte.worthy@herefordshire.gov.uk::cbb7aa2e-502a-4bf6-acb1-edc16244a49e" providerId="AD" clId="Web-{6015A25D-01CC-4571-8CC2-6D2B36EA761F}" dt="2021-11-24T23:00:00.734" v="42" actId="14100"/>
        <pc:sldMkLst>
          <pc:docMk/>
          <pc:sldMk cId="947671668" sldId="307"/>
        </pc:sldMkLst>
        <pc:spChg chg="mod">
          <ac:chgData name="Worthy, Charlotte" userId="S::charlotte.worthy@herefordshire.gov.uk::cbb7aa2e-502a-4bf6-acb1-edc16244a49e" providerId="AD" clId="Web-{6015A25D-01CC-4571-8CC2-6D2B36EA761F}" dt="2021-11-24T23:00:00.734" v="42" actId="14100"/>
          <ac:spMkLst>
            <pc:docMk/>
            <pc:sldMk cId="947671668" sldId="307"/>
            <ac:spMk id="2" creationId="{00000000-0000-0000-0000-000000000000}"/>
          </ac:spMkLst>
        </pc:spChg>
        <pc:spChg chg="del">
          <ac:chgData name="Worthy, Charlotte" userId="S::charlotte.worthy@herefordshire.gov.uk::cbb7aa2e-502a-4bf6-acb1-edc16244a49e" providerId="AD" clId="Web-{6015A25D-01CC-4571-8CC2-6D2B36EA761F}" dt="2021-11-24T22:57:15.584" v="0"/>
          <ac:spMkLst>
            <pc:docMk/>
            <pc:sldMk cId="947671668" sldId="307"/>
            <ac:spMk id="3" creationId="{00000000-0000-0000-0000-000000000000}"/>
          </ac:spMkLst>
        </pc:spChg>
      </pc:sldChg>
      <pc:sldChg chg="addCm delCm">
        <pc:chgData name="Worthy, Charlotte" userId="S::charlotte.worthy@herefordshire.gov.uk::cbb7aa2e-502a-4bf6-acb1-edc16244a49e" providerId="AD" clId="Web-{6015A25D-01CC-4571-8CC2-6D2B36EA761F}" dt="2021-11-24T23:01:18.736" v="44"/>
        <pc:sldMkLst>
          <pc:docMk/>
          <pc:sldMk cId="2706607759" sldId="320"/>
        </pc:sldMkLst>
      </pc:sldChg>
    </pc:docChg>
  </pc:docChgLst>
  <pc:docChgLst>
    <pc:chgData name="Helm, Dave" userId="S::david.helm@herefordshire.gov.uk::947707e7-dd64-48f3-8d72-cfbb08f1cac9" providerId="AD" clId="Web-{0CB02244-E3A5-47BC-9758-2F4861B58EDC}"/>
    <pc:docChg chg="modSld">
      <pc:chgData name="Helm, Dave" userId="S::david.helm@herefordshire.gov.uk::947707e7-dd64-48f3-8d72-cfbb08f1cac9" providerId="AD" clId="Web-{0CB02244-E3A5-47BC-9758-2F4861B58EDC}" dt="2021-05-25T12:56:07.153" v="29" actId="20577"/>
      <pc:docMkLst>
        <pc:docMk/>
      </pc:docMkLst>
      <pc:sldChg chg="modSp">
        <pc:chgData name="Helm, Dave" userId="S::david.helm@herefordshire.gov.uk::947707e7-dd64-48f3-8d72-cfbb08f1cac9" providerId="AD" clId="Web-{0CB02244-E3A5-47BC-9758-2F4861B58EDC}" dt="2021-05-25T12:56:07.153" v="29" actId="20577"/>
        <pc:sldMkLst>
          <pc:docMk/>
          <pc:sldMk cId="2719974096" sldId="297"/>
        </pc:sldMkLst>
        <pc:spChg chg="mod">
          <ac:chgData name="Helm, Dave" userId="S::david.helm@herefordshire.gov.uk::947707e7-dd64-48f3-8d72-cfbb08f1cac9" providerId="AD" clId="Web-{0CB02244-E3A5-47BC-9758-2F4861B58EDC}" dt="2021-05-25T12:56:07.153" v="29" actId="20577"/>
          <ac:spMkLst>
            <pc:docMk/>
            <pc:sldMk cId="2719974096" sldId="297"/>
            <ac:spMk id="3" creationId="{46F80F85-06FC-40F1-B589-DD8A48D3A0FE}"/>
          </ac:spMkLst>
        </pc:spChg>
      </pc:sldChg>
    </pc:docChg>
  </pc:docChgLst>
  <pc:docChgLst>
    <pc:chgData name="Chandrasekara, Sakunthala" userId="S::saku.chandrasekara@herefordshire.gov.uk::a5300596-42b5-40fc-aae3-70e0f3eb1ca8" providerId="AD" clId="Web-{72FD510D-E14D-4466-B141-CBAA85F0C1BF}"/>
    <pc:docChg chg="addSld delSld modSld">
      <pc:chgData name="Chandrasekara, Sakunthala" userId="S::saku.chandrasekara@herefordshire.gov.uk::a5300596-42b5-40fc-aae3-70e0f3eb1ca8" providerId="AD" clId="Web-{72FD510D-E14D-4466-B141-CBAA85F0C1BF}" dt="2021-11-24T12:19:53.718" v="114" actId="20577"/>
      <pc:docMkLst>
        <pc:docMk/>
      </pc:docMkLst>
      <pc:sldChg chg="modSp">
        <pc:chgData name="Chandrasekara, Sakunthala" userId="S::saku.chandrasekara@herefordshire.gov.uk::a5300596-42b5-40fc-aae3-70e0f3eb1ca8" providerId="AD" clId="Web-{72FD510D-E14D-4466-B141-CBAA85F0C1BF}" dt="2021-11-24T12:10:36.872" v="101"/>
        <pc:sldMkLst>
          <pc:docMk/>
          <pc:sldMk cId="3374263105" sldId="441"/>
        </pc:sldMkLst>
        <pc:picChg chg="mod">
          <ac:chgData name="Chandrasekara, Sakunthala" userId="S::saku.chandrasekara@herefordshire.gov.uk::a5300596-42b5-40fc-aae3-70e0f3eb1ca8" providerId="AD" clId="Web-{72FD510D-E14D-4466-B141-CBAA85F0C1BF}" dt="2021-11-24T12:10:36.872" v="101"/>
          <ac:picMkLst>
            <pc:docMk/>
            <pc:sldMk cId="3374263105" sldId="441"/>
            <ac:picMk id="18" creationId="{00000000-0000-0000-0000-000000000000}"/>
          </ac:picMkLst>
        </pc:picChg>
      </pc:sldChg>
      <pc:sldChg chg="modSp mod modShow addCm">
        <pc:chgData name="Chandrasekara, Sakunthala" userId="S::saku.chandrasekara@herefordshire.gov.uk::a5300596-42b5-40fc-aae3-70e0f3eb1ca8" providerId="AD" clId="Web-{72FD510D-E14D-4466-B141-CBAA85F0C1BF}" dt="2021-11-24T12:19:53.718" v="114" actId="20577"/>
        <pc:sldMkLst>
          <pc:docMk/>
          <pc:sldMk cId="3757158878" sldId="442"/>
        </pc:sldMkLst>
        <pc:spChg chg="ord">
          <ac:chgData name="Chandrasekara, Sakunthala" userId="S::saku.chandrasekara@herefordshire.gov.uk::a5300596-42b5-40fc-aae3-70e0f3eb1ca8" providerId="AD" clId="Web-{72FD510D-E14D-4466-B141-CBAA85F0C1BF}" dt="2021-11-24T11:45:55.596" v="0"/>
          <ac:spMkLst>
            <pc:docMk/>
            <pc:sldMk cId="3757158878" sldId="442"/>
            <ac:spMk id="2" creationId="{00000000-0000-0000-0000-000000000000}"/>
          </ac:spMkLst>
        </pc:spChg>
        <pc:spChg chg="ord">
          <ac:chgData name="Chandrasekara, Sakunthala" userId="S::saku.chandrasekara@herefordshire.gov.uk::a5300596-42b5-40fc-aae3-70e0f3eb1ca8" providerId="AD" clId="Web-{72FD510D-E14D-4466-B141-CBAA85F0C1BF}" dt="2021-11-24T11:53:57.578" v="68"/>
          <ac:spMkLst>
            <pc:docMk/>
            <pc:sldMk cId="3757158878" sldId="442"/>
            <ac:spMk id="6" creationId="{00000000-0000-0000-0000-000000000000}"/>
          </ac:spMkLst>
        </pc:spChg>
        <pc:spChg chg="ord">
          <ac:chgData name="Chandrasekara, Sakunthala" userId="S::saku.chandrasekara@herefordshire.gov.uk::a5300596-42b5-40fc-aae3-70e0f3eb1ca8" providerId="AD" clId="Web-{72FD510D-E14D-4466-B141-CBAA85F0C1BF}" dt="2021-11-24T11:55:44.913" v="76"/>
          <ac:spMkLst>
            <pc:docMk/>
            <pc:sldMk cId="3757158878" sldId="442"/>
            <ac:spMk id="7" creationId="{00000000-0000-0000-0000-000000000000}"/>
          </ac:spMkLst>
        </pc:spChg>
        <pc:spChg chg="ord">
          <ac:chgData name="Chandrasekara, Sakunthala" userId="S::saku.chandrasekara@herefordshire.gov.uk::a5300596-42b5-40fc-aae3-70e0f3eb1ca8" providerId="AD" clId="Web-{72FD510D-E14D-4466-B141-CBAA85F0C1BF}" dt="2021-11-24T11:56:33.806" v="86"/>
          <ac:spMkLst>
            <pc:docMk/>
            <pc:sldMk cId="3757158878" sldId="442"/>
            <ac:spMk id="8" creationId="{00000000-0000-0000-0000-000000000000}"/>
          </ac:spMkLst>
        </pc:spChg>
        <pc:spChg chg="ord">
          <ac:chgData name="Chandrasekara, Sakunthala" userId="S::saku.chandrasekara@herefordshire.gov.uk::a5300596-42b5-40fc-aae3-70e0f3eb1ca8" providerId="AD" clId="Web-{72FD510D-E14D-4466-B141-CBAA85F0C1BF}" dt="2021-11-24T11:56:34.525" v="87"/>
          <ac:spMkLst>
            <pc:docMk/>
            <pc:sldMk cId="3757158878" sldId="442"/>
            <ac:spMk id="9" creationId="{00000000-0000-0000-0000-000000000000}"/>
          </ac:spMkLst>
        </pc:spChg>
        <pc:spChg chg="ord">
          <ac:chgData name="Chandrasekara, Sakunthala" userId="S::saku.chandrasekara@herefordshire.gov.uk::a5300596-42b5-40fc-aae3-70e0f3eb1ca8" providerId="AD" clId="Web-{72FD510D-E14D-4466-B141-CBAA85F0C1BF}" dt="2021-11-24T11:51:16.631" v="42"/>
          <ac:spMkLst>
            <pc:docMk/>
            <pc:sldMk cId="3757158878" sldId="442"/>
            <ac:spMk id="11" creationId="{00000000-0000-0000-0000-000000000000}"/>
          </ac:spMkLst>
        </pc:spChg>
        <pc:spChg chg="ord">
          <ac:chgData name="Chandrasekara, Sakunthala" userId="S::saku.chandrasekara@herefordshire.gov.uk::a5300596-42b5-40fc-aae3-70e0f3eb1ca8" providerId="AD" clId="Web-{72FD510D-E14D-4466-B141-CBAA85F0C1BF}" dt="2021-11-24T11:56:35.010" v="88"/>
          <ac:spMkLst>
            <pc:docMk/>
            <pc:sldMk cId="3757158878" sldId="442"/>
            <ac:spMk id="12" creationId="{00000000-0000-0000-0000-000000000000}"/>
          </ac:spMkLst>
        </pc:spChg>
        <pc:spChg chg="ord">
          <ac:chgData name="Chandrasekara, Sakunthala" userId="S::saku.chandrasekara@herefordshire.gov.uk::a5300596-42b5-40fc-aae3-70e0f3eb1ca8" providerId="AD" clId="Web-{72FD510D-E14D-4466-B141-CBAA85F0C1BF}" dt="2021-11-24T11:46:41.880" v="12"/>
          <ac:spMkLst>
            <pc:docMk/>
            <pc:sldMk cId="3757158878" sldId="442"/>
            <ac:spMk id="13" creationId="{00000000-0000-0000-0000-000000000000}"/>
          </ac:spMkLst>
        </pc:spChg>
        <pc:spChg chg="ord">
          <ac:chgData name="Chandrasekara, Sakunthala" userId="S::saku.chandrasekara@herefordshire.gov.uk::a5300596-42b5-40fc-aae3-70e0f3eb1ca8" providerId="AD" clId="Web-{72FD510D-E14D-4466-B141-CBAA85F0C1BF}" dt="2021-11-24T11:53:58.297" v="69"/>
          <ac:spMkLst>
            <pc:docMk/>
            <pc:sldMk cId="3757158878" sldId="442"/>
            <ac:spMk id="14" creationId="{00000000-0000-0000-0000-000000000000}"/>
          </ac:spMkLst>
        </pc:spChg>
        <pc:spChg chg="mod ord">
          <ac:chgData name="Chandrasekara, Sakunthala" userId="S::saku.chandrasekara@herefordshire.gov.uk::a5300596-42b5-40fc-aae3-70e0f3eb1ca8" providerId="AD" clId="Web-{72FD510D-E14D-4466-B141-CBAA85F0C1BF}" dt="2021-11-24T12:19:53.718" v="114" actId="20577"/>
          <ac:spMkLst>
            <pc:docMk/>
            <pc:sldMk cId="3757158878" sldId="442"/>
            <ac:spMk id="20" creationId="{00000000-0000-0000-0000-000000000000}"/>
          </ac:spMkLst>
        </pc:spChg>
        <pc:spChg chg="ord">
          <ac:chgData name="Chandrasekara, Sakunthala" userId="S::saku.chandrasekara@herefordshire.gov.uk::a5300596-42b5-40fc-aae3-70e0f3eb1ca8" providerId="AD" clId="Web-{72FD510D-E14D-4466-B141-CBAA85F0C1BF}" dt="2021-11-24T12:03:30.331" v="94"/>
          <ac:spMkLst>
            <pc:docMk/>
            <pc:sldMk cId="3757158878" sldId="442"/>
            <ac:spMk id="22" creationId="{00000000-0000-0000-0000-000000000000}"/>
          </ac:spMkLst>
        </pc:spChg>
        <pc:spChg chg="ord">
          <ac:chgData name="Chandrasekara, Sakunthala" userId="S::saku.chandrasekara@herefordshire.gov.uk::a5300596-42b5-40fc-aae3-70e0f3eb1ca8" providerId="AD" clId="Web-{72FD510D-E14D-4466-B141-CBAA85F0C1BF}" dt="2021-11-24T11:49:36.641" v="34"/>
          <ac:spMkLst>
            <pc:docMk/>
            <pc:sldMk cId="3757158878" sldId="442"/>
            <ac:spMk id="23" creationId="{00000000-0000-0000-0000-000000000000}"/>
          </ac:spMkLst>
        </pc:spChg>
        <pc:grpChg chg="mod ord">
          <ac:chgData name="Chandrasekara, Sakunthala" userId="S::saku.chandrasekara@herefordshire.gov.uk::a5300596-42b5-40fc-aae3-70e0f3eb1ca8" providerId="AD" clId="Web-{72FD510D-E14D-4466-B141-CBAA85F0C1BF}" dt="2021-11-24T12:01:35.512" v="90"/>
          <ac:grpSpMkLst>
            <pc:docMk/>
            <pc:sldMk cId="3757158878" sldId="442"/>
            <ac:grpSpMk id="5" creationId="{47B43C72-2F83-4E62-AFF5-6F5EBFDB2434}"/>
          </ac:grpSpMkLst>
        </pc:grpChg>
        <pc:grpChg chg="mod ord">
          <ac:chgData name="Chandrasekara, Sakunthala" userId="S::saku.chandrasekara@herefordshire.gov.uk::a5300596-42b5-40fc-aae3-70e0f3eb1ca8" providerId="AD" clId="Web-{72FD510D-E14D-4466-B141-CBAA85F0C1BF}" dt="2021-11-24T12:03:26.597" v="93"/>
          <ac:grpSpMkLst>
            <pc:docMk/>
            <pc:sldMk cId="3757158878" sldId="442"/>
            <ac:grpSpMk id="15" creationId="{26A1BAA7-9DAF-4DF9-80FB-486B1DE21FDA}"/>
          </ac:grpSpMkLst>
        </pc:grpChg>
        <pc:grpChg chg="ord">
          <ac:chgData name="Chandrasekara, Sakunthala" userId="S::saku.chandrasekara@herefordshire.gov.uk::a5300596-42b5-40fc-aae3-70e0f3eb1ca8" providerId="AD" clId="Web-{72FD510D-E14D-4466-B141-CBAA85F0C1BF}" dt="2021-11-24T11:55:24.834" v="75"/>
          <ac:grpSpMkLst>
            <pc:docMk/>
            <pc:sldMk cId="3757158878" sldId="442"/>
            <ac:grpSpMk id="16" creationId="{00000000-0000-0000-0000-000000000000}"/>
          </ac:grpSpMkLst>
        </pc:grpChg>
        <pc:picChg chg="ord">
          <ac:chgData name="Chandrasekara, Sakunthala" userId="S::saku.chandrasekara@herefordshire.gov.uk::a5300596-42b5-40fc-aae3-70e0f3eb1ca8" providerId="AD" clId="Web-{72FD510D-E14D-4466-B141-CBAA85F0C1BF}" dt="2021-11-24T11:50:24.862" v="41"/>
          <ac:picMkLst>
            <pc:docMk/>
            <pc:sldMk cId="3757158878" sldId="442"/>
            <ac:picMk id="10" creationId="{00000000-0000-0000-0000-000000000000}"/>
          </ac:picMkLst>
        </pc:picChg>
        <pc:picChg chg="mod ord">
          <ac:chgData name="Chandrasekara, Sakunthala" userId="S::saku.chandrasekara@herefordshire.gov.uk::a5300596-42b5-40fc-aae3-70e0f3eb1ca8" providerId="AD" clId="Web-{72FD510D-E14D-4466-B141-CBAA85F0C1BF}" dt="2021-11-24T12:19:16.138" v="112" actId="1076"/>
          <ac:picMkLst>
            <pc:docMk/>
            <pc:sldMk cId="3757158878" sldId="442"/>
            <ac:picMk id="19" creationId="{00000000-0000-0000-0000-000000000000}"/>
          </ac:picMkLst>
        </pc:picChg>
      </pc:sldChg>
      <pc:sldChg chg="modSp">
        <pc:chgData name="Chandrasekara, Sakunthala" userId="S::saku.chandrasekara@herefordshire.gov.uk::a5300596-42b5-40fc-aae3-70e0f3eb1ca8" providerId="AD" clId="Web-{72FD510D-E14D-4466-B141-CBAA85F0C1BF}" dt="2021-11-24T12:16:56.801" v="109"/>
        <pc:sldMkLst>
          <pc:docMk/>
          <pc:sldMk cId="1909775498" sldId="443"/>
        </pc:sldMkLst>
        <pc:spChg chg="mod">
          <ac:chgData name="Chandrasekara, Sakunthala" userId="S::saku.chandrasekara@herefordshire.gov.uk::a5300596-42b5-40fc-aae3-70e0f3eb1ca8" providerId="AD" clId="Web-{72FD510D-E14D-4466-B141-CBAA85F0C1BF}" dt="2021-11-24T12:15:09.435" v="105" actId="20577"/>
          <ac:spMkLst>
            <pc:docMk/>
            <pc:sldMk cId="1909775498" sldId="443"/>
            <ac:spMk id="5" creationId="{00000000-0000-0000-0000-000000000000}"/>
          </ac:spMkLst>
        </pc:spChg>
        <pc:picChg chg="mod">
          <ac:chgData name="Chandrasekara, Sakunthala" userId="S::saku.chandrasekara@herefordshire.gov.uk::a5300596-42b5-40fc-aae3-70e0f3eb1ca8" providerId="AD" clId="Web-{72FD510D-E14D-4466-B141-CBAA85F0C1BF}" dt="2021-11-24T12:12:41.161" v="103"/>
          <ac:picMkLst>
            <pc:docMk/>
            <pc:sldMk cId="1909775498" sldId="443"/>
            <ac:picMk id="11" creationId="{00000000-0000-0000-0000-000000000000}"/>
          </ac:picMkLst>
        </pc:picChg>
        <pc:picChg chg="mod">
          <ac:chgData name="Chandrasekara, Sakunthala" userId="S::saku.chandrasekara@herefordshire.gov.uk::a5300596-42b5-40fc-aae3-70e0f3eb1ca8" providerId="AD" clId="Web-{72FD510D-E14D-4466-B141-CBAA85F0C1BF}" dt="2021-11-24T12:15:35.734" v="106"/>
          <ac:picMkLst>
            <pc:docMk/>
            <pc:sldMk cId="1909775498" sldId="443"/>
            <ac:picMk id="13" creationId="{00000000-0000-0000-0000-000000000000}"/>
          </ac:picMkLst>
        </pc:picChg>
        <pc:picChg chg="mod">
          <ac:chgData name="Chandrasekara, Sakunthala" userId="S::saku.chandrasekara@herefordshire.gov.uk::a5300596-42b5-40fc-aae3-70e0f3eb1ca8" providerId="AD" clId="Web-{72FD510D-E14D-4466-B141-CBAA85F0C1BF}" dt="2021-11-24T12:16:04.626" v="107"/>
          <ac:picMkLst>
            <pc:docMk/>
            <pc:sldMk cId="1909775498" sldId="443"/>
            <ac:picMk id="14" creationId="{00000000-0000-0000-0000-000000000000}"/>
          </ac:picMkLst>
        </pc:picChg>
        <pc:picChg chg="mod">
          <ac:chgData name="Chandrasekara, Sakunthala" userId="S::saku.chandrasekara@herefordshire.gov.uk::a5300596-42b5-40fc-aae3-70e0f3eb1ca8" providerId="AD" clId="Web-{72FD510D-E14D-4466-B141-CBAA85F0C1BF}" dt="2021-11-24T12:16:56.801" v="109"/>
          <ac:picMkLst>
            <pc:docMk/>
            <pc:sldMk cId="1909775498" sldId="443"/>
            <ac:picMk id="17" creationId="{00000000-0000-0000-0000-000000000000}"/>
          </ac:picMkLst>
        </pc:picChg>
      </pc:sldChg>
      <pc:sldChg chg="new del">
        <pc:chgData name="Chandrasekara, Sakunthala" userId="S::saku.chandrasekara@herefordshire.gov.uk::a5300596-42b5-40fc-aae3-70e0f3eb1ca8" providerId="AD" clId="Web-{72FD510D-E14D-4466-B141-CBAA85F0C1BF}" dt="2021-11-24T12:05:14.103" v="99"/>
        <pc:sldMkLst>
          <pc:docMk/>
          <pc:sldMk cId="681379830" sldId="457"/>
        </pc:sldMkLst>
      </pc:sldChg>
    </pc:docChg>
  </pc:docChgLst>
  <pc:docChgLst>
    <pc:chgData name="Worthy, Charlotte" userId="S::charlotte.worthy@herefordshire.gov.uk::cbb7aa2e-502a-4bf6-acb1-edc16244a49e" providerId="AD" clId="Web-{BB41F702-BF40-4860-9A83-DF393DCD87F9}"/>
    <pc:docChg chg="addSld delSld modSld">
      <pc:chgData name="Worthy, Charlotte" userId="S::charlotte.worthy@herefordshire.gov.uk::cbb7aa2e-502a-4bf6-acb1-edc16244a49e" providerId="AD" clId="Web-{BB41F702-BF40-4860-9A83-DF393DCD87F9}" dt="2021-11-24T14:44:54.829" v="20"/>
      <pc:docMkLst>
        <pc:docMk/>
      </pc:docMkLst>
      <pc:sldChg chg="addSp delSp modSp addCm delCm modCm">
        <pc:chgData name="Worthy, Charlotte" userId="S::charlotte.worthy@herefordshire.gov.uk::cbb7aa2e-502a-4bf6-acb1-edc16244a49e" providerId="AD" clId="Web-{BB41F702-BF40-4860-9A83-DF393DCD87F9}" dt="2021-11-24T14:44:54.829" v="20"/>
        <pc:sldMkLst>
          <pc:docMk/>
          <pc:sldMk cId="237698637" sldId="444"/>
        </pc:sldMkLst>
        <pc:spChg chg="mod">
          <ac:chgData name="Worthy, Charlotte" userId="S::charlotte.worthy@herefordshire.gov.uk::cbb7aa2e-502a-4bf6-acb1-edc16244a49e" providerId="AD" clId="Web-{BB41F702-BF40-4860-9A83-DF393DCD87F9}" dt="2021-11-24T14:43:40.546" v="18" actId="20577"/>
          <ac:spMkLst>
            <pc:docMk/>
            <pc:sldMk cId="237698637" sldId="444"/>
            <ac:spMk id="9" creationId="{00000000-0000-0000-0000-000000000000}"/>
          </ac:spMkLst>
        </pc:spChg>
        <pc:spChg chg="del">
          <ac:chgData name="Worthy, Charlotte" userId="S::charlotte.worthy@herefordshire.gov.uk::cbb7aa2e-502a-4bf6-acb1-edc16244a49e" providerId="AD" clId="Web-{BB41F702-BF40-4860-9A83-DF393DCD87F9}" dt="2021-11-24T14:41:43.325" v="4"/>
          <ac:spMkLst>
            <pc:docMk/>
            <pc:sldMk cId="237698637" sldId="444"/>
            <ac:spMk id="14" creationId="{00000000-0000-0000-0000-000000000000}"/>
          </ac:spMkLst>
        </pc:spChg>
        <pc:picChg chg="del">
          <ac:chgData name="Worthy, Charlotte" userId="S::charlotte.worthy@herefordshire.gov.uk::cbb7aa2e-502a-4bf6-acb1-edc16244a49e" providerId="AD" clId="Web-{BB41F702-BF40-4860-9A83-DF393DCD87F9}" dt="2021-11-24T14:41:34.372" v="3"/>
          <ac:picMkLst>
            <pc:docMk/>
            <pc:sldMk cId="237698637" sldId="444"/>
            <ac:picMk id="3" creationId="{00000000-0000-0000-0000-000000000000}"/>
          </ac:picMkLst>
        </pc:picChg>
        <pc:picChg chg="add mod">
          <ac:chgData name="Worthy, Charlotte" userId="S::charlotte.worthy@herefordshire.gov.uk::cbb7aa2e-502a-4bf6-acb1-edc16244a49e" providerId="AD" clId="Web-{BB41F702-BF40-4860-9A83-DF393DCD87F9}" dt="2021-11-24T14:42:31.045" v="8" actId="14100"/>
          <ac:picMkLst>
            <pc:docMk/>
            <pc:sldMk cId="237698637" sldId="444"/>
            <ac:picMk id="4" creationId="{FBCA26A6-6ACA-48FF-B71E-8885258A3DD0}"/>
          </ac:picMkLst>
        </pc:picChg>
      </pc:sldChg>
      <pc:sldChg chg="addSp delSp modSp new del">
        <pc:chgData name="Worthy, Charlotte" userId="S::charlotte.worthy@herefordshire.gov.uk::cbb7aa2e-502a-4bf6-acb1-edc16244a49e" providerId="AD" clId="Web-{BB41F702-BF40-4860-9A83-DF393DCD87F9}" dt="2021-11-24T14:42:41.717" v="11"/>
        <pc:sldMkLst>
          <pc:docMk/>
          <pc:sldMk cId="3371003935" sldId="458"/>
        </pc:sldMkLst>
        <pc:spChg chg="add del">
          <ac:chgData name="Worthy, Charlotte" userId="S::charlotte.worthy@herefordshire.gov.uk::cbb7aa2e-502a-4bf6-acb1-edc16244a49e" providerId="AD" clId="Web-{BB41F702-BF40-4860-9A83-DF393DCD87F9}" dt="2021-11-24T14:41:11.230" v="2"/>
          <ac:spMkLst>
            <pc:docMk/>
            <pc:sldMk cId="3371003935" sldId="458"/>
            <ac:spMk id="3" creationId="{1078D5E0-439A-4725-A908-3D745104DE09}"/>
          </ac:spMkLst>
        </pc:spChg>
        <pc:picChg chg="add del mod ord">
          <ac:chgData name="Worthy, Charlotte" userId="S::charlotte.worthy@herefordshire.gov.uk::cbb7aa2e-502a-4bf6-acb1-edc16244a49e" providerId="AD" clId="Web-{BB41F702-BF40-4860-9A83-DF393DCD87F9}" dt="2021-11-24T14:41:11.230" v="2"/>
          <ac:picMkLst>
            <pc:docMk/>
            <pc:sldMk cId="3371003935" sldId="458"/>
            <ac:picMk id="4" creationId="{A055E893-9D18-4D83-8CF3-06DE61004431}"/>
          </ac:picMkLst>
        </pc:picChg>
      </pc:sldChg>
    </pc:docChg>
  </pc:docChgLst>
  <pc:docChgLst>
    <pc:chgData name="Wilson, Hannah" userId="S::hannah.wilson@herefordshire.gov.uk::990f4c18-96c8-4319-a19d-c342ac495636" providerId="AD" clId="Web-{B9BE6468-67F0-4C61-9806-6C59DD09A420}"/>
    <pc:docChg chg="modSld">
      <pc:chgData name="Wilson, Hannah" userId="S::hannah.wilson@herefordshire.gov.uk::990f4c18-96c8-4319-a19d-c342ac495636" providerId="AD" clId="Web-{B9BE6468-67F0-4C61-9806-6C59DD09A420}" dt="2021-05-26T08:58:34.312" v="8"/>
      <pc:docMkLst>
        <pc:docMk/>
      </pc:docMkLst>
      <pc:sldChg chg="modNotes">
        <pc:chgData name="Wilson, Hannah" userId="S::hannah.wilson@herefordshire.gov.uk::990f4c18-96c8-4319-a19d-c342ac495636" providerId="AD" clId="Web-{B9BE6468-67F0-4C61-9806-6C59DD09A420}" dt="2021-05-26T08:58:23.781" v="6"/>
        <pc:sldMkLst>
          <pc:docMk/>
          <pc:sldMk cId="2208357052" sldId="281"/>
        </pc:sldMkLst>
      </pc:sldChg>
      <pc:sldChg chg="modNotes">
        <pc:chgData name="Wilson, Hannah" userId="S::hannah.wilson@herefordshire.gov.uk::990f4c18-96c8-4319-a19d-c342ac495636" providerId="AD" clId="Web-{B9BE6468-67F0-4C61-9806-6C59DD09A420}" dt="2021-05-26T08:58:34.312" v="8"/>
        <pc:sldMkLst>
          <pc:docMk/>
          <pc:sldMk cId="3332385539" sldId="294"/>
        </pc:sldMkLst>
      </pc:sldChg>
      <pc:sldChg chg="addCm">
        <pc:chgData name="Wilson, Hannah" userId="S::hannah.wilson@herefordshire.gov.uk::990f4c18-96c8-4319-a19d-c342ac495636" providerId="AD" clId="Web-{B9BE6468-67F0-4C61-9806-6C59DD09A420}" dt="2021-05-26T08:55:04.870" v="0"/>
        <pc:sldMkLst>
          <pc:docMk/>
          <pc:sldMk cId="2317664190" sldId="308"/>
        </pc:sldMkLst>
      </pc:sldChg>
    </pc:docChg>
  </pc:docChgLst>
  <pc:docChgLst>
    <pc:chgData name="Wilson, Hannah" userId="S::hannah.wilson@herefordshire.gov.uk::990f4c18-96c8-4319-a19d-c342ac495636" providerId="AD" clId="Web-{8BB908F9-7911-45DF-BDC5-324E7AE5B260}"/>
    <pc:docChg chg="modSld">
      <pc:chgData name="Wilson, Hannah" userId="S::hannah.wilson@herefordshire.gov.uk::990f4c18-96c8-4319-a19d-c342ac495636" providerId="AD" clId="Web-{8BB908F9-7911-45DF-BDC5-324E7AE5B260}" dt="2021-05-24T08:52:19.003" v="21" actId="1076"/>
      <pc:docMkLst>
        <pc:docMk/>
      </pc:docMkLst>
      <pc:sldChg chg="addSp delSp modSp modNotes">
        <pc:chgData name="Wilson, Hannah" userId="S::hannah.wilson@herefordshire.gov.uk::990f4c18-96c8-4319-a19d-c342ac495636" providerId="AD" clId="Web-{8BB908F9-7911-45DF-BDC5-324E7AE5B260}" dt="2021-05-24T08:51:33.955" v="17"/>
        <pc:sldMkLst>
          <pc:docMk/>
          <pc:sldMk cId="3138178387" sldId="273"/>
        </pc:sldMkLst>
        <pc:spChg chg="del mod">
          <ac:chgData name="Wilson, Hannah" userId="S::hannah.wilson@herefordshire.gov.uk::990f4c18-96c8-4319-a19d-c342ac495636" providerId="AD" clId="Web-{8BB908F9-7911-45DF-BDC5-324E7AE5B260}" dt="2021-05-24T08:44:54.134" v="13"/>
          <ac:spMkLst>
            <pc:docMk/>
            <pc:sldMk cId="3138178387" sldId="273"/>
            <ac:spMk id="3" creationId="{00000000-0000-0000-0000-000000000000}"/>
          </ac:spMkLst>
        </pc:spChg>
        <pc:spChg chg="add mod">
          <ac:chgData name="Wilson, Hannah" userId="S::hannah.wilson@herefordshire.gov.uk::990f4c18-96c8-4319-a19d-c342ac495636" providerId="AD" clId="Web-{8BB908F9-7911-45DF-BDC5-324E7AE5B260}" dt="2021-05-24T08:51:33.955" v="17"/>
          <ac:spMkLst>
            <pc:docMk/>
            <pc:sldMk cId="3138178387" sldId="273"/>
            <ac:spMk id="6" creationId="{5007A479-58AC-46E1-87AB-52FDDB96119D}"/>
          </ac:spMkLst>
        </pc:spChg>
        <pc:picChg chg="add del mod ord">
          <ac:chgData name="Wilson, Hannah" userId="S::hannah.wilson@herefordshire.gov.uk::990f4c18-96c8-4319-a19d-c342ac495636" providerId="AD" clId="Web-{8BB908F9-7911-45DF-BDC5-324E7AE5B260}" dt="2021-05-24T08:51:33.955" v="17"/>
          <ac:picMkLst>
            <pc:docMk/>
            <pc:sldMk cId="3138178387" sldId="273"/>
            <ac:picMk id="4" creationId="{DB277BCB-8F23-4F3B-811D-68B840B3D35E}"/>
          </ac:picMkLst>
        </pc:picChg>
      </pc:sldChg>
      <pc:sldChg chg="addSp delSp modSp">
        <pc:chgData name="Wilson, Hannah" userId="S::hannah.wilson@herefordshire.gov.uk::990f4c18-96c8-4319-a19d-c342ac495636" providerId="AD" clId="Web-{8BB908F9-7911-45DF-BDC5-324E7AE5B260}" dt="2021-05-24T08:52:19.003" v="21" actId="1076"/>
        <pc:sldMkLst>
          <pc:docMk/>
          <pc:sldMk cId="1979197514" sldId="279"/>
        </pc:sldMkLst>
        <pc:spChg chg="add del mod">
          <ac:chgData name="Wilson, Hannah" userId="S::hannah.wilson@herefordshire.gov.uk::990f4c18-96c8-4319-a19d-c342ac495636" providerId="AD" clId="Web-{8BB908F9-7911-45DF-BDC5-324E7AE5B260}" dt="2021-05-24T08:52:06.425" v="19"/>
          <ac:spMkLst>
            <pc:docMk/>
            <pc:sldMk cId="1979197514" sldId="279"/>
            <ac:spMk id="6" creationId="{7595F088-E696-4024-A3AB-6882E6E0B64C}"/>
          </ac:spMkLst>
        </pc:spChg>
        <pc:picChg chg="del">
          <ac:chgData name="Wilson, Hannah" userId="S::hannah.wilson@herefordshire.gov.uk::990f4c18-96c8-4319-a19d-c342ac495636" providerId="AD" clId="Web-{8BB908F9-7911-45DF-BDC5-324E7AE5B260}" dt="2021-05-24T08:52:02.878" v="18"/>
          <ac:picMkLst>
            <pc:docMk/>
            <pc:sldMk cId="1979197514" sldId="279"/>
            <ac:picMk id="4" creationId="{00000000-0000-0000-0000-000000000000}"/>
          </ac:picMkLst>
        </pc:picChg>
        <pc:picChg chg="add mod ord">
          <ac:chgData name="Wilson, Hannah" userId="S::hannah.wilson@herefordshire.gov.uk::990f4c18-96c8-4319-a19d-c342ac495636" providerId="AD" clId="Web-{8BB908F9-7911-45DF-BDC5-324E7AE5B260}" dt="2021-05-24T08:52:19.003" v="21" actId="1076"/>
          <ac:picMkLst>
            <pc:docMk/>
            <pc:sldMk cId="1979197514" sldId="279"/>
            <ac:picMk id="8" creationId="{52CCB7B4-B1D1-4D63-8200-34DE8F417538}"/>
          </ac:picMkLst>
        </pc:picChg>
      </pc:sldChg>
      <pc:sldChg chg="addSp delSp modSp">
        <pc:chgData name="Wilson, Hannah" userId="S::hannah.wilson@herefordshire.gov.uk::990f4c18-96c8-4319-a19d-c342ac495636" providerId="AD" clId="Web-{8BB908F9-7911-45DF-BDC5-324E7AE5B260}" dt="2021-05-24T08:42:39.115" v="7" actId="14100"/>
        <pc:sldMkLst>
          <pc:docMk/>
          <pc:sldMk cId="2208357052" sldId="281"/>
        </pc:sldMkLst>
        <pc:picChg chg="del">
          <ac:chgData name="Wilson, Hannah" userId="S::hannah.wilson@herefordshire.gov.uk::990f4c18-96c8-4319-a19d-c342ac495636" providerId="AD" clId="Web-{8BB908F9-7911-45DF-BDC5-324E7AE5B260}" dt="2021-05-24T08:41:58.974" v="0"/>
          <ac:picMkLst>
            <pc:docMk/>
            <pc:sldMk cId="2208357052" sldId="281"/>
            <ac:picMk id="3" creationId="{8A385F75-2B42-4822-9B02-A419C5602220}"/>
          </ac:picMkLst>
        </pc:picChg>
        <pc:picChg chg="add mod">
          <ac:chgData name="Wilson, Hannah" userId="S::hannah.wilson@herefordshire.gov.uk::990f4c18-96c8-4319-a19d-c342ac495636" providerId="AD" clId="Web-{8BB908F9-7911-45DF-BDC5-324E7AE5B260}" dt="2021-05-24T08:42:39.115" v="7" actId="14100"/>
          <ac:picMkLst>
            <pc:docMk/>
            <pc:sldMk cId="2208357052" sldId="281"/>
            <ac:picMk id="4" creationId="{A2B93608-4807-4B1C-99FA-C711F6442F5D}"/>
          </ac:picMkLst>
        </pc:picChg>
      </pc:sldChg>
    </pc:docChg>
  </pc:docChgLst>
  <pc:docChgLst>
    <pc:chgData name="Howell-Jones, Rebecca" userId="S::rebecca.howell-jones@herefordshire.gov.uk::616b8d38-b326-4a46-818d-92c374bcc4de" providerId="AD" clId="Web-{08BA2ED2-07B4-4637-A4B1-9D3A6CCFFAD2}"/>
    <pc:docChg chg="modSld sldOrd">
      <pc:chgData name="Howell-Jones, Rebecca" userId="S::rebecca.howell-jones@herefordshire.gov.uk::616b8d38-b326-4a46-818d-92c374bcc4de" providerId="AD" clId="Web-{08BA2ED2-07B4-4637-A4B1-9D3A6CCFFAD2}" dt="2021-06-30T16:31:50.755" v="9"/>
      <pc:docMkLst>
        <pc:docMk/>
      </pc:docMkLst>
      <pc:sldChg chg="modSp ord addCm">
        <pc:chgData name="Howell-Jones, Rebecca" userId="S::rebecca.howell-jones@herefordshire.gov.uk::616b8d38-b326-4a46-818d-92c374bcc4de" providerId="AD" clId="Web-{08BA2ED2-07B4-4637-A4B1-9D3A6CCFFAD2}" dt="2021-06-30T16:31:50.755" v="9"/>
        <pc:sldMkLst>
          <pc:docMk/>
          <pc:sldMk cId="1183098928" sldId="312"/>
        </pc:sldMkLst>
        <pc:spChg chg="mod">
          <ac:chgData name="Howell-Jones, Rebecca" userId="S::rebecca.howell-jones@herefordshire.gov.uk::616b8d38-b326-4a46-818d-92c374bcc4de" providerId="AD" clId="Web-{08BA2ED2-07B4-4637-A4B1-9D3A6CCFFAD2}" dt="2021-06-30T16:18:41.522" v="8" actId="20577"/>
          <ac:spMkLst>
            <pc:docMk/>
            <pc:sldMk cId="1183098928" sldId="312"/>
            <ac:spMk id="3" creationId="{00000000-0000-0000-0000-000000000000}"/>
          </ac:spMkLst>
        </pc:spChg>
      </pc:sldChg>
    </pc:docChg>
  </pc:docChgLst>
  <pc:docChgLst>
    <pc:chgData name="Worthy, Charlotte" userId="S::charlotte.worthy@herefordshire.gov.uk::cbb7aa2e-502a-4bf6-acb1-edc16244a49e" providerId="AD" clId="Web-{4F96832F-4095-40AC-89B0-8CA5868E505D}"/>
    <pc:docChg chg="addSld delSld modSld">
      <pc:chgData name="Worthy, Charlotte" userId="S::charlotte.worthy@herefordshire.gov.uk::cbb7aa2e-502a-4bf6-acb1-edc16244a49e" providerId="AD" clId="Web-{4F96832F-4095-40AC-89B0-8CA5868E505D}" dt="2021-06-30T22:05:45.611" v="21" actId="14100"/>
      <pc:docMkLst>
        <pc:docMk/>
      </pc:docMkLst>
      <pc:sldChg chg="modSp delCm">
        <pc:chgData name="Worthy, Charlotte" userId="S::charlotte.worthy@herefordshire.gov.uk::cbb7aa2e-502a-4bf6-acb1-edc16244a49e" providerId="AD" clId="Web-{4F96832F-4095-40AC-89B0-8CA5868E505D}" dt="2021-06-30T22:03:11.123" v="5" actId="20577"/>
        <pc:sldMkLst>
          <pc:docMk/>
          <pc:sldMk cId="2353059617" sldId="271"/>
        </pc:sldMkLst>
        <pc:spChg chg="mod">
          <ac:chgData name="Worthy, Charlotte" userId="S::charlotte.worthy@herefordshire.gov.uk::cbb7aa2e-502a-4bf6-acb1-edc16244a49e" providerId="AD" clId="Web-{4F96832F-4095-40AC-89B0-8CA5868E505D}" dt="2021-06-30T22:03:11.123" v="5" actId="20577"/>
          <ac:spMkLst>
            <pc:docMk/>
            <pc:sldMk cId="2353059617" sldId="271"/>
            <ac:spMk id="3" creationId="{00000000-0000-0000-0000-000000000000}"/>
          </ac:spMkLst>
        </pc:spChg>
      </pc:sldChg>
      <pc:sldChg chg="del">
        <pc:chgData name="Worthy, Charlotte" userId="S::charlotte.worthy@herefordshire.gov.uk::cbb7aa2e-502a-4bf6-acb1-edc16244a49e" providerId="AD" clId="Web-{4F96832F-4095-40AC-89B0-8CA5868E505D}" dt="2021-06-30T22:04:05.093" v="15"/>
        <pc:sldMkLst>
          <pc:docMk/>
          <pc:sldMk cId="2827491686" sldId="272"/>
        </pc:sldMkLst>
      </pc:sldChg>
      <pc:sldChg chg="del">
        <pc:chgData name="Worthy, Charlotte" userId="S::charlotte.worthy@herefordshire.gov.uk::cbb7aa2e-502a-4bf6-acb1-edc16244a49e" providerId="AD" clId="Web-{4F96832F-4095-40AC-89B0-8CA5868E505D}" dt="2021-06-30T22:04:30.015" v="16"/>
        <pc:sldMkLst>
          <pc:docMk/>
          <pc:sldMk cId="1183098928" sldId="312"/>
        </pc:sldMkLst>
      </pc:sldChg>
      <pc:sldChg chg="modSp">
        <pc:chgData name="Worthy, Charlotte" userId="S::charlotte.worthy@herefordshire.gov.uk::cbb7aa2e-502a-4bf6-acb1-edc16244a49e" providerId="AD" clId="Web-{4F96832F-4095-40AC-89B0-8CA5868E505D}" dt="2021-06-30T22:05:45.611" v="21" actId="14100"/>
        <pc:sldMkLst>
          <pc:docMk/>
          <pc:sldMk cId="3141158664" sldId="316"/>
        </pc:sldMkLst>
        <pc:spChg chg="mod">
          <ac:chgData name="Worthy, Charlotte" userId="S::charlotte.worthy@herefordshire.gov.uk::cbb7aa2e-502a-4bf6-acb1-edc16244a49e" providerId="AD" clId="Web-{4F96832F-4095-40AC-89B0-8CA5868E505D}" dt="2021-06-30T22:05:16.641" v="18" actId="14100"/>
          <ac:spMkLst>
            <pc:docMk/>
            <pc:sldMk cId="3141158664" sldId="316"/>
            <ac:spMk id="2" creationId="{00000000-0000-0000-0000-000000000000}"/>
          </ac:spMkLst>
        </pc:spChg>
        <pc:spChg chg="mod">
          <ac:chgData name="Worthy, Charlotte" userId="S::charlotte.worthy@herefordshire.gov.uk::cbb7aa2e-502a-4bf6-acb1-edc16244a49e" providerId="AD" clId="Web-{4F96832F-4095-40AC-89B0-8CA5868E505D}" dt="2021-06-30T22:05:45.611" v="21" actId="14100"/>
          <ac:spMkLst>
            <pc:docMk/>
            <pc:sldMk cId="3141158664" sldId="316"/>
            <ac:spMk id="5" creationId="{78D74F0E-AC1C-4567-A22D-A21060C788EE}"/>
          </ac:spMkLst>
        </pc:spChg>
        <pc:spChg chg="mod">
          <ac:chgData name="Worthy, Charlotte" userId="S::charlotte.worthy@herefordshire.gov.uk::cbb7aa2e-502a-4bf6-acb1-edc16244a49e" providerId="AD" clId="Web-{4F96832F-4095-40AC-89B0-8CA5868E505D}" dt="2021-06-30T22:05:27.376" v="19" actId="14100"/>
          <ac:spMkLst>
            <pc:docMk/>
            <pc:sldMk cId="3141158664" sldId="316"/>
            <ac:spMk id="6" creationId="{4F264955-6C1B-4A31-B215-2E1CD55AE96C}"/>
          </ac:spMkLst>
        </pc:spChg>
        <pc:spChg chg="mod">
          <ac:chgData name="Worthy, Charlotte" userId="S::charlotte.worthy@herefordshire.gov.uk::cbb7aa2e-502a-4bf6-acb1-edc16244a49e" providerId="AD" clId="Web-{4F96832F-4095-40AC-89B0-8CA5868E505D}" dt="2021-06-30T22:05:34.767" v="20" actId="14100"/>
          <ac:spMkLst>
            <pc:docMk/>
            <pc:sldMk cId="3141158664" sldId="316"/>
            <ac:spMk id="7" creationId="{154854A3-C6B6-4DC2-8432-7F509A5BA9EA}"/>
          </ac:spMkLst>
        </pc:spChg>
        <pc:spChg chg="mod">
          <ac:chgData name="Worthy, Charlotte" userId="S::charlotte.worthy@herefordshire.gov.uk::cbb7aa2e-502a-4bf6-acb1-edc16244a49e" providerId="AD" clId="Web-{4F96832F-4095-40AC-89B0-8CA5868E505D}" dt="2021-06-30T22:04:48.328" v="17" actId="1076"/>
          <ac:spMkLst>
            <pc:docMk/>
            <pc:sldMk cId="3141158664" sldId="316"/>
            <ac:spMk id="8" creationId="{6BABB42C-8CBF-4788-B500-F493730D43C5}"/>
          </ac:spMkLst>
        </pc:spChg>
      </pc:sldChg>
      <pc:sldChg chg="modSp add replId">
        <pc:chgData name="Worthy, Charlotte" userId="S::charlotte.worthy@herefordshire.gov.uk::cbb7aa2e-502a-4bf6-acb1-edc16244a49e" providerId="AD" clId="Web-{4F96832F-4095-40AC-89B0-8CA5868E505D}" dt="2021-06-30T22:03:47.967" v="14" actId="20577"/>
        <pc:sldMkLst>
          <pc:docMk/>
          <pc:sldMk cId="3488461121" sldId="318"/>
        </pc:sldMkLst>
        <pc:spChg chg="mod">
          <ac:chgData name="Worthy, Charlotte" userId="S::charlotte.worthy@herefordshire.gov.uk::cbb7aa2e-502a-4bf6-acb1-edc16244a49e" providerId="AD" clId="Web-{4F96832F-4095-40AC-89B0-8CA5868E505D}" dt="2021-06-30T22:03:47.967" v="14" actId="20577"/>
          <ac:spMkLst>
            <pc:docMk/>
            <pc:sldMk cId="3488461121" sldId="318"/>
            <ac:spMk id="2" creationId="{00000000-0000-0000-0000-000000000000}"/>
          </ac:spMkLst>
        </pc:spChg>
      </pc:sldChg>
    </pc:docChg>
  </pc:docChgLst>
  <pc:docChgLst>
    <pc:chgData name="Chandrasekara, Sakunthala" userId="S::saku.chandrasekara@herefordshire.gov.uk::a5300596-42b5-40fc-aae3-70e0f3eb1ca8" providerId="AD" clId="Web-{7E475405-4F7B-4B8C-BD29-E339BA5524EF}"/>
    <pc:docChg chg="delSld modSld">
      <pc:chgData name="Chandrasekara, Sakunthala" userId="S::saku.chandrasekara@herefordshire.gov.uk::a5300596-42b5-40fc-aae3-70e0f3eb1ca8" providerId="AD" clId="Web-{7E475405-4F7B-4B8C-BD29-E339BA5524EF}" dt="2021-11-25T15:51:38.493" v="25"/>
      <pc:docMkLst>
        <pc:docMk/>
      </pc:docMkLst>
      <pc:sldChg chg="delSp modSp">
        <pc:chgData name="Chandrasekara, Sakunthala" userId="S::saku.chandrasekara@herefordshire.gov.uk::a5300596-42b5-40fc-aae3-70e0f3eb1ca8" providerId="AD" clId="Web-{7E475405-4F7B-4B8C-BD29-E339BA5524EF}" dt="2021-11-25T15:47:55.441" v="8"/>
        <pc:sldMkLst>
          <pc:docMk/>
          <pc:sldMk cId="2037506103" sldId="478"/>
        </pc:sldMkLst>
        <pc:spChg chg="del mod">
          <ac:chgData name="Chandrasekara, Sakunthala" userId="S::saku.chandrasekara@herefordshire.gov.uk::a5300596-42b5-40fc-aae3-70e0f3eb1ca8" providerId="AD" clId="Web-{7E475405-4F7B-4B8C-BD29-E339BA5524EF}" dt="2021-11-25T15:47:55.441" v="8"/>
          <ac:spMkLst>
            <pc:docMk/>
            <pc:sldMk cId="2037506103" sldId="478"/>
            <ac:spMk id="7" creationId="{00000000-0000-0000-0000-000000000000}"/>
          </ac:spMkLst>
        </pc:spChg>
      </pc:sldChg>
      <pc:sldChg chg="modSp">
        <pc:chgData name="Chandrasekara, Sakunthala" userId="S::saku.chandrasekara@herefordshire.gov.uk::a5300596-42b5-40fc-aae3-70e0f3eb1ca8" providerId="AD" clId="Web-{7E475405-4F7B-4B8C-BD29-E339BA5524EF}" dt="2021-11-25T15:51:38.493" v="25"/>
        <pc:sldMkLst>
          <pc:docMk/>
          <pc:sldMk cId="2768842567" sldId="479"/>
        </pc:sldMkLst>
        <pc:spChg chg="mod">
          <ac:chgData name="Chandrasekara, Sakunthala" userId="S::saku.chandrasekara@herefordshire.gov.uk::a5300596-42b5-40fc-aae3-70e0f3eb1ca8" providerId="AD" clId="Web-{7E475405-4F7B-4B8C-BD29-E339BA5524EF}" dt="2021-11-25T15:51:38.493" v="25"/>
          <ac:spMkLst>
            <pc:docMk/>
            <pc:sldMk cId="2768842567" sldId="479"/>
            <ac:spMk id="2" creationId="{00000000-0000-0000-0000-000000000000}"/>
          </ac:spMkLst>
        </pc:spChg>
        <pc:picChg chg="ord">
          <ac:chgData name="Chandrasekara, Sakunthala" userId="S::saku.chandrasekara@herefordshire.gov.uk::a5300596-42b5-40fc-aae3-70e0f3eb1ca8" providerId="AD" clId="Web-{7E475405-4F7B-4B8C-BD29-E339BA5524EF}" dt="2021-11-25T15:48:38.614" v="11"/>
          <ac:picMkLst>
            <pc:docMk/>
            <pc:sldMk cId="2768842567" sldId="479"/>
            <ac:picMk id="7" creationId="{00000000-0000-0000-0000-000000000000}"/>
          </ac:picMkLst>
        </pc:picChg>
        <pc:picChg chg="ord">
          <ac:chgData name="Chandrasekara, Sakunthala" userId="S::saku.chandrasekara@herefordshire.gov.uk::a5300596-42b5-40fc-aae3-70e0f3eb1ca8" providerId="AD" clId="Web-{7E475405-4F7B-4B8C-BD29-E339BA5524EF}" dt="2021-11-25T15:48:29.660" v="10"/>
          <ac:picMkLst>
            <pc:docMk/>
            <pc:sldMk cId="2768842567" sldId="479"/>
            <ac:picMk id="8" creationId="{00000000-0000-0000-0000-000000000000}"/>
          </ac:picMkLst>
        </pc:picChg>
      </pc:sldChg>
      <pc:sldChg chg="modSp del">
        <pc:chgData name="Chandrasekara, Sakunthala" userId="S::saku.chandrasekara@herefordshire.gov.uk::a5300596-42b5-40fc-aae3-70e0f3eb1ca8" providerId="AD" clId="Web-{7E475405-4F7B-4B8C-BD29-E339BA5524EF}" dt="2021-11-25T15:49:46.068" v="23"/>
        <pc:sldMkLst>
          <pc:docMk/>
          <pc:sldMk cId="4110861490" sldId="480"/>
        </pc:sldMkLst>
        <pc:spChg chg="ord">
          <ac:chgData name="Chandrasekara, Sakunthala" userId="S::saku.chandrasekara@herefordshire.gov.uk::a5300596-42b5-40fc-aae3-70e0f3eb1ca8" providerId="AD" clId="Web-{7E475405-4F7B-4B8C-BD29-E339BA5524EF}" dt="2021-11-25T15:49:03.083" v="19"/>
          <ac:spMkLst>
            <pc:docMk/>
            <pc:sldMk cId="4110861490" sldId="480"/>
            <ac:spMk id="3" creationId="{00000000-0000-0000-0000-000000000000}"/>
          </ac:spMkLst>
        </pc:spChg>
        <pc:picChg chg="mod ord">
          <ac:chgData name="Chandrasekara, Sakunthala" userId="S::saku.chandrasekara@herefordshire.gov.uk::a5300596-42b5-40fc-aae3-70e0f3eb1ca8" providerId="AD" clId="Web-{7E475405-4F7B-4B8C-BD29-E339BA5524EF}" dt="2021-11-25T15:49:12.943" v="22"/>
          <ac:picMkLst>
            <pc:docMk/>
            <pc:sldMk cId="4110861490" sldId="480"/>
            <ac:picMk id="5" creationId="{00000000-0000-0000-0000-000000000000}"/>
          </ac:picMkLst>
        </pc:picChg>
        <pc:picChg chg="mod ord">
          <ac:chgData name="Chandrasekara, Sakunthala" userId="S::saku.chandrasekara@herefordshire.gov.uk::a5300596-42b5-40fc-aae3-70e0f3eb1ca8" providerId="AD" clId="Web-{7E475405-4F7B-4B8C-BD29-E339BA5524EF}" dt="2021-11-25T15:48:55.427" v="15"/>
          <ac:picMkLst>
            <pc:docMk/>
            <pc:sldMk cId="4110861490" sldId="480"/>
            <ac:picMk id="6" creationId="{00000000-0000-0000-0000-000000000000}"/>
          </ac:picMkLst>
        </pc:picChg>
        <pc:picChg chg="mod ord">
          <ac:chgData name="Chandrasekara, Sakunthala" userId="S::saku.chandrasekara@herefordshire.gov.uk::a5300596-42b5-40fc-aae3-70e0f3eb1ca8" providerId="AD" clId="Web-{7E475405-4F7B-4B8C-BD29-E339BA5524EF}" dt="2021-11-25T15:49:07.380" v="21"/>
          <ac:picMkLst>
            <pc:docMk/>
            <pc:sldMk cId="4110861490" sldId="480"/>
            <ac:picMk id="7" creationId="{00000000-0000-0000-0000-000000000000}"/>
          </ac:picMkLst>
        </pc:picChg>
      </pc:sldChg>
    </pc:docChg>
  </pc:docChgLst>
  <pc:docChgLst>
    <pc:chgData name="Wilson, Hannah" userId="S::hannah.wilson@herefordshire.gov.uk::990f4c18-96c8-4319-a19d-c342ac495636" providerId="AD" clId="Web-{BD88ED2F-61DE-48F3-8FD8-48329E25720A}"/>
    <pc:docChg chg="modSld">
      <pc:chgData name="Wilson, Hannah" userId="S::hannah.wilson@herefordshire.gov.uk::990f4c18-96c8-4319-a19d-c342ac495636" providerId="AD" clId="Web-{BD88ED2F-61DE-48F3-8FD8-48329E25720A}" dt="2021-05-25T10:51:58.270" v="2" actId="20577"/>
      <pc:docMkLst>
        <pc:docMk/>
      </pc:docMkLst>
      <pc:sldChg chg="modSp">
        <pc:chgData name="Wilson, Hannah" userId="S::hannah.wilson@herefordshire.gov.uk::990f4c18-96c8-4319-a19d-c342ac495636" providerId="AD" clId="Web-{BD88ED2F-61DE-48F3-8FD8-48329E25720A}" dt="2021-05-25T10:51:58.270" v="2" actId="20577"/>
        <pc:sldMkLst>
          <pc:docMk/>
          <pc:sldMk cId="4078118694" sldId="290"/>
        </pc:sldMkLst>
        <pc:spChg chg="mod">
          <ac:chgData name="Wilson, Hannah" userId="S::hannah.wilson@herefordshire.gov.uk::990f4c18-96c8-4319-a19d-c342ac495636" providerId="AD" clId="Web-{BD88ED2F-61DE-48F3-8FD8-48329E25720A}" dt="2021-05-25T10:51:58.270" v="2" actId="20577"/>
          <ac:spMkLst>
            <pc:docMk/>
            <pc:sldMk cId="4078118694" sldId="290"/>
            <ac:spMk id="3" creationId="{00000000-0000-0000-0000-000000000000}"/>
          </ac:spMkLst>
        </pc:spChg>
      </pc:sldChg>
    </pc:docChg>
  </pc:docChgLst>
  <pc:docChgLst>
    <pc:chgData name="Worthy, Charlotte" userId="S::charlotte.worthy@herefordshire.gov.uk::cbb7aa2e-502a-4bf6-acb1-edc16244a49e" providerId="AD" clId="Web-{A40F336A-36BF-48F9-ABEB-A96833FB14FC}"/>
    <pc:docChg chg="modSld sldOrd">
      <pc:chgData name="Worthy, Charlotte" userId="S::charlotte.worthy@herefordshire.gov.uk::cbb7aa2e-502a-4bf6-acb1-edc16244a49e" providerId="AD" clId="Web-{A40F336A-36BF-48F9-ABEB-A96833FB14FC}" dt="2021-06-29T14:12:54.552" v="3"/>
      <pc:docMkLst>
        <pc:docMk/>
      </pc:docMkLst>
      <pc:sldChg chg="modSp">
        <pc:chgData name="Worthy, Charlotte" userId="S::charlotte.worthy@herefordshire.gov.uk::cbb7aa2e-502a-4bf6-acb1-edc16244a49e" providerId="AD" clId="Web-{A40F336A-36BF-48F9-ABEB-A96833FB14FC}" dt="2021-06-29T14:11:17.726" v="0"/>
        <pc:sldMkLst>
          <pc:docMk/>
          <pc:sldMk cId="2827491686" sldId="272"/>
        </pc:sldMkLst>
        <pc:spChg chg="mod">
          <ac:chgData name="Worthy, Charlotte" userId="S::charlotte.worthy@herefordshire.gov.uk::cbb7aa2e-502a-4bf6-acb1-edc16244a49e" providerId="AD" clId="Web-{A40F336A-36BF-48F9-ABEB-A96833FB14FC}" dt="2021-06-29T14:11:17.726" v="0"/>
          <ac:spMkLst>
            <pc:docMk/>
            <pc:sldMk cId="2827491686" sldId="272"/>
            <ac:spMk id="2" creationId="{00000000-0000-0000-0000-000000000000}"/>
          </ac:spMkLst>
        </pc:spChg>
      </pc:sldChg>
      <pc:sldChg chg="ord">
        <pc:chgData name="Worthy, Charlotte" userId="S::charlotte.worthy@herefordshire.gov.uk::cbb7aa2e-502a-4bf6-acb1-edc16244a49e" providerId="AD" clId="Web-{A40F336A-36BF-48F9-ABEB-A96833FB14FC}" dt="2021-06-29T14:12:54.552" v="3"/>
        <pc:sldMkLst>
          <pc:docMk/>
          <pc:sldMk cId="3017592929" sldId="289"/>
        </pc:sldMkLst>
      </pc:sldChg>
      <pc:sldChg chg="ord">
        <pc:chgData name="Worthy, Charlotte" userId="S::charlotte.worthy@herefordshire.gov.uk::cbb7aa2e-502a-4bf6-acb1-edc16244a49e" providerId="AD" clId="Web-{A40F336A-36BF-48F9-ABEB-A96833FB14FC}" dt="2021-06-29T14:12:15.989" v="2"/>
        <pc:sldMkLst>
          <pc:docMk/>
          <pc:sldMk cId="97865362" sldId="310"/>
        </pc:sldMkLst>
      </pc:sldChg>
      <pc:sldChg chg="modSp">
        <pc:chgData name="Worthy, Charlotte" userId="S::charlotte.worthy@herefordshire.gov.uk::cbb7aa2e-502a-4bf6-acb1-edc16244a49e" providerId="AD" clId="Web-{A40F336A-36BF-48F9-ABEB-A96833FB14FC}" dt="2021-06-29T14:11:58.004" v="1"/>
        <pc:sldMkLst>
          <pc:docMk/>
          <pc:sldMk cId="694201272" sldId="314"/>
        </pc:sldMkLst>
        <pc:spChg chg="mod">
          <ac:chgData name="Worthy, Charlotte" userId="S::charlotte.worthy@herefordshire.gov.uk::cbb7aa2e-502a-4bf6-acb1-edc16244a49e" providerId="AD" clId="Web-{A40F336A-36BF-48F9-ABEB-A96833FB14FC}" dt="2021-06-29T14:11:58.004" v="1"/>
          <ac:spMkLst>
            <pc:docMk/>
            <pc:sldMk cId="694201272" sldId="314"/>
            <ac:spMk id="3" creationId="{00000000-0000-0000-0000-000000000000}"/>
          </ac:spMkLst>
        </pc:spChg>
      </pc:sldChg>
    </pc:docChg>
  </pc:docChgLst>
  <pc:docChgLst>
    <pc:chgData name="Helm, Dave" userId="S::david.helm@herefordshire.gov.uk::947707e7-dd64-48f3-8d72-cfbb08f1cac9" providerId="AD" clId="Web-{0A4E4FCD-05EC-E938-6B52-7829839200DA}"/>
    <pc:docChg chg="">
      <pc:chgData name="Helm, Dave" userId="S::david.helm@herefordshire.gov.uk::947707e7-dd64-48f3-8d72-cfbb08f1cac9" providerId="AD" clId="Web-{0A4E4FCD-05EC-E938-6B52-7829839200DA}" dt="2021-05-26T09:10:33.404" v="0"/>
      <pc:docMkLst>
        <pc:docMk/>
      </pc:docMkLst>
      <pc:sldChg chg="addCm">
        <pc:chgData name="Helm, Dave" userId="S::david.helm@herefordshire.gov.uk::947707e7-dd64-48f3-8d72-cfbb08f1cac9" providerId="AD" clId="Web-{0A4E4FCD-05EC-E938-6B52-7829839200DA}" dt="2021-05-26T09:10:33.404" v="0"/>
        <pc:sldMkLst>
          <pc:docMk/>
          <pc:sldMk cId="2317664190" sldId="308"/>
        </pc:sldMkLst>
      </pc:sldChg>
    </pc:docChg>
  </pc:docChgLst>
  <pc:docChgLst>
    <pc:chgData name="Worthy, Charlotte" userId="S::charlotte.worthy@herefordshire.gov.uk::cbb7aa2e-502a-4bf6-acb1-edc16244a49e" providerId="AD" clId="Web-{DCA05836-97DE-420D-B228-6831A6D8C49E}"/>
    <pc:docChg chg="modSld">
      <pc:chgData name="Worthy, Charlotte" userId="S::charlotte.worthy@herefordshire.gov.uk::cbb7aa2e-502a-4bf6-acb1-edc16244a49e" providerId="AD" clId="Web-{DCA05836-97DE-420D-B228-6831A6D8C49E}" dt="2021-06-29T17:39:42.587" v="1127"/>
      <pc:docMkLst>
        <pc:docMk/>
      </pc:docMkLst>
      <pc:sldChg chg="modNotes">
        <pc:chgData name="Worthy, Charlotte" userId="S::charlotte.worthy@herefordshire.gov.uk::cbb7aa2e-502a-4bf6-acb1-edc16244a49e" providerId="AD" clId="Web-{DCA05836-97DE-420D-B228-6831A6D8C49E}" dt="2021-06-29T17:23:11.751" v="639"/>
        <pc:sldMkLst>
          <pc:docMk/>
          <pc:sldMk cId="1370001625" sldId="257"/>
        </pc:sldMkLst>
      </pc:sldChg>
      <pc:sldChg chg="modSp modNotes">
        <pc:chgData name="Worthy, Charlotte" userId="S::charlotte.worthy@herefordshire.gov.uk::cbb7aa2e-502a-4bf6-acb1-edc16244a49e" providerId="AD" clId="Web-{DCA05836-97DE-420D-B228-6831A6D8C49E}" dt="2021-06-29T17:38:38.195" v="1126"/>
        <pc:sldMkLst>
          <pc:docMk/>
          <pc:sldMk cId="608578038" sldId="261"/>
        </pc:sldMkLst>
        <pc:graphicFrameChg chg="mod modGraphic">
          <ac:chgData name="Worthy, Charlotte" userId="S::charlotte.worthy@herefordshire.gov.uk::cbb7aa2e-502a-4bf6-acb1-edc16244a49e" providerId="AD" clId="Web-{DCA05836-97DE-420D-B228-6831A6D8C49E}" dt="2021-06-29T17:37:27.740" v="1121"/>
          <ac:graphicFrameMkLst>
            <pc:docMk/>
            <pc:sldMk cId="608578038" sldId="261"/>
            <ac:graphicFrameMk id="9" creationId="{00000000-0000-0000-0000-000000000000}"/>
          </ac:graphicFrameMkLst>
        </pc:graphicFrameChg>
      </pc:sldChg>
      <pc:sldChg chg="addSp modSp">
        <pc:chgData name="Worthy, Charlotte" userId="S::charlotte.worthy@herefordshire.gov.uk::cbb7aa2e-502a-4bf6-acb1-edc16244a49e" providerId="AD" clId="Web-{DCA05836-97DE-420D-B228-6831A6D8C49E}" dt="2021-06-29T17:15:31.614" v="45"/>
        <pc:sldMkLst>
          <pc:docMk/>
          <pc:sldMk cId="2353059617" sldId="271"/>
        </pc:sldMkLst>
        <pc:spChg chg="add mod">
          <ac:chgData name="Worthy, Charlotte" userId="S::charlotte.worthy@herefordshire.gov.uk::cbb7aa2e-502a-4bf6-acb1-edc16244a49e" providerId="AD" clId="Web-{DCA05836-97DE-420D-B228-6831A6D8C49E}" dt="2021-06-29T17:15:31.614" v="45"/>
          <ac:spMkLst>
            <pc:docMk/>
            <pc:sldMk cId="2353059617" sldId="271"/>
            <ac:spMk id="4" creationId="{2D584511-0553-4900-A4C3-2496759C9AD1}"/>
          </ac:spMkLst>
        </pc:spChg>
      </pc:sldChg>
      <pc:sldChg chg="modNotes">
        <pc:chgData name="Worthy, Charlotte" userId="S::charlotte.worthy@herefordshire.gov.uk::cbb7aa2e-502a-4bf6-acb1-edc16244a49e" providerId="AD" clId="Web-{DCA05836-97DE-420D-B228-6831A6D8C49E}" dt="2021-06-29T17:24:52.753" v="662"/>
        <pc:sldMkLst>
          <pc:docMk/>
          <pc:sldMk cId="1527050154" sldId="302"/>
        </pc:sldMkLst>
      </pc:sldChg>
      <pc:sldChg chg="modNotes">
        <pc:chgData name="Worthy, Charlotte" userId="S::charlotte.worthy@herefordshire.gov.uk::cbb7aa2e-502a-4bf6-acb1-edc16244a49e" providerId="AD" clId="Web-{DCA05836-97DE-420D-B228-6831A6D8C49E}" dt="2021-06-29T17:17:53.258" v="77"/>
        <pc:sldMkLst>
          <pc:docMk/>
          <pc:sldMk cId="3180172007" sldId="305"/>
        </pc:sldMkLst>
      </pc:sldChg>
      <pc:sldChg chg="modNotes">
        <pc:chgData name="Worthy, Charlotte" userId="S::charlotte.worthy@herefordshire.gov.uk::cbb7aa2e-502a-4bf6-acb1-edc16244a49e" providerId="AD" clId="Web-{DCA05836-97DE-420D-B228-6831A6D8C49E}" dt="2021-06-29T17:24:18.455" v="660"/>
        <pc:sldMkLst>
          <pc:docMk/>
          <pc:sldMk cId="2317664190" sldId="308"/>
        </pc:sldMkLst>
      </pc:sldChg>
      <pc:sldChg chg="addCm">
        <pc:chgData name="Worthy, Charlotte" userId="S::charlotte.worthy@herefordshire.gov.uk::cbb7aa2e-502a-4bf6-acb1-edc16244a49e" providerId="AD" clId="Web-{DCA05836-97DE-420D-B228-6831A6D8C49E}" dt="2021-06-29T17:39:42.587" v="1127"/>
        <pc:sldMkLst>
          <pc:docMk/>
          <pc:sldMk cId="97865362" sldId="310"/>
        </pc:sldMkLst>
      </pc:sldChg>
      <pc:sldChg chg="addSp delSp modSp mod modClrScheme chgLayout">
        <pc:chgData name="Worthy, Charlotte" userId="S::charlotte.worthy@herefordshire.gov.uk::cbb7aa2e-502a-4bf6-acb1-edc16244a49e" providerId="AD" clId="Web-{DCA05836-97DE-420D-B228-6831A6D8C49E}" dt="2021-06-29T17:35:50.941" v="1103"/>
        <pc:sldMkLst>
          <pc:docMk/>
          <pc:sldMk cId="3141158664" sldId="316"/>
        </pc:sldMkLst>
        <pc:spChg chg="mod ord">
          <ac:chgData name="Worthy, Charlotte" userId="S::charlotte.worthy@herefordshire.gov.uk::cbb7aa2e-502a-4bf6-acb1-edc16244a49e" providerId="AD" clId="Web-{DCA05836-97DE-420D-B228-6831A6D8C49E}" dt="2021-06-29T17:31:46.248" v="1011"/>
          <ac:spMkLst>
            <pc:docMk/>
            <pc:sldMk cId="3141158664" sldId="316"/>
            <ac:spMk id="2" creationId="{00000000-0000-0000-0000-000000000000}"/>
          </ac:spMkLst>
        </pc:spChg>
        <pc:spChg chg="mod ord">
          <ac:chgData name="Worthy, Charlotte" userId="S::charlotte.worthy@herefordshire.gov.uk::cbb7aa2e-502a-4bf6-acb1-edc16244a49e" providerId="AD" clId="Web-{DCA05836-97DE-420D-B228-6831A6D8C49E}" dt="2021-06-29T17:31:46.248" v="1011"/>
          <ac:spMkLst>
            <pc:docMk/>
            <pc:sldMk cId="3141158664" sldId="316"/>
            <ac:spMk id="3" creationId="{00000000-0000-0000-0000-000000000000}"/>
          </ac:spMkLst>
        </pc:spChg>
        <pc:spChg chg="add del mod">
          <ac:chgData name="Worthy, Charlotte" userId="S::charlotte.worthy@herefordshire.gov.uk::cbb7aa2e-502a-4bf6-acb1-edc16244a49e" providerId="AD" clId="Web-{DCA05836-97DE-420D-B228-6831A6D8C49E}" dt="2021-06-29T17:35:47.457" v="1102"/>
          <ac:spMkLst>
            <pc:docMk/>
            <pc:sldMk cId="3141158664" sldId="316"/>
            <ac:spMk id="5" creationId="{78D74F0E-AC1C-4567-A22D-A21060C788EE}"/>
          </ac:spMkLst>
        </pc:spChg>
        <pc:spChg chg="add mod ord">
          <ac:chgData name="Worthy, Charlotte" userId="S::charlotte.worthy@herefordshire.gov.uk::cbb7aa2e-502a-4bf6-acb1-edc16244a49e" providerId="AD" clId="Web-{DCA05836-97DE-420D-B228-6831A6D8C49E}" dt="2021-06-29T17:34:23.314" v="1044" actId="20577"/>
          <ac:spMkLst>
            <pc:docMk/>
            <pc:sldMk cId="3141158664" sldId="316"/>
            <ac:spMk id="6" creationId="{4F264955-6C1B-4A31-B215-2E1CD55AE96C}"/>
          </ac:spMkLst>
        </pc:spChg>
        <pc:spChg chg="add mod ord">
          <ac:chgData name="Worthy, Charlotte" userId="S::charlotte.worthy@herefordshire.gov.uk::cbb7aa2e-502a-4bf6-acb1-edc16244a49e" providerId="AD" clId="Web-{DCA05836-97DE-420D-B228-6831A6D8C49E}" dt="2021-06-29T17:31:57.373" v="1021" actId="20577"/>
          <ac:spMkLst>
            <pc:docMk/>
            <pc:sldMk cId="3141158664" sldId="316"/>
            <ac:spMk id="7" creationId="{154854A3-C6B6-4DC2-8432-7F509A5BA9EA}"/>
          </ac:spMkLst>
        </pc:spChg>
        <pc:spChg chg="add mod ord">
          <ac:chgData name="Worthy, Charlotte" userId="S::charlotte.worthy@herefordshire.gov.uk::cbb7aa2e-502a-4bf6-acb1-edc16244a49e" providerId="AD" clId="Web-{DCA05836-97DE-420D-B228-6831A6D8C49E}" dt="2021-06-29T17:35:50.941" v="1103"/>
          <ac:spMkLst>
            <pc:docMk/>
            <pc:sldMk cId="3141158664" sldId="316"/>
            <ac:spMk id="8" creationId="{6BABB42C-8CBF-4788-B500-F493730D43C5}"/>
          </ac:spMkLst>
        </pc:spChg>
      </pc:sldChg>
    </pc:docChg>
  </pc:docChgLst>
  <pc:docChgLst>
    <pc:chgData name="Howell-Jones, Rebecca" userId="S::rebecca.howell-jones@herefordshire.gov.uk::616b8d38-b326-4a46-818d-92c374bcc4de" providerId="AD" clId="Web-{87AC0565-04BB-41B9-9024-8021A07AD14F}"/>
    <pc:docChg chg="modSld">
      <pc:chgData name="Howell-Jones, Rebecca" userId="S::rebecca.howell-jones@herefordshire.gov.uk::616b8d38-b326-4a46-818d-92c374bcc4de" providerId="AD" clId="Web-{87AC0565-04BB-41B9-9024-8021A07AD14F}" dt="2021-06-30T15:33:51.084" v="8"/>
      <pc:docMkLst>
        <pc:docMk/>
      </pc:docMkLst>
      <pc:sldChg chg="addCm">
        <pc:chgData name="Howell-Jones, Rebecca" userId="S::rebecca.howell-jones@herefordshire.gov.uk::616b8d38-b326-4a46-818d-92c374bcc4de" providerId="AD" clId="Web-{87AC0565-04BB-41B9-9024-8021A07AD14F}" dt="2021-06-30T15:33:51.084" v="8"/>
        <pc:sldMkLst>
          <pc:docMk/>
          <pc:sldMk cId="2353059617" sldId="271"/>
        </pc:sldMkLst>
      </pc:sldChg>
      <pc:sldChg chg="modSp addCm">
        <pc:chgData name="Howell-Jones, Rebecca" userId="S::rebecca.howell-jones@herefordshire.gov.uk::616b8d38-b326-4a46-818d-92c374bcc4de" providerId="AD" clId="Web-{87AC0565-04BB-41B9-9024-8021A07AD14F}" dt="2021-06-30T15:32:34.285" v="7"/>
        <pc:sldMkLst>
          <pc:docMk/>
          <pc:sldMk cId="947671668" sldId="307"/>
        </pc:sldMkLst>
        <pc:spChg chg="mod">
          <ac:chgData name="Howell-Jones, Rebecca" userId="S::rebecca.howell-jones@herefordshire.gov.uk::616b8d38-b326-4a46-818d-92c374bcc4de" providerId="AD" clId="Web-{87AC0565-04BB-41B9-9024-8021A07AD14F}" dt="2021-06-30T15:32:01.566" v="6" actId="20577"/>
          <ac:spMkLst>
            <pc:docMk/>
            <pc:sldMk cId="947671668" sldId="307"/>
            <ac:spMk id="2" creationId="{00000000-0000-0000-0000-000000000000}"/>
          </ac:spMkLst>
        </pc:spChg>
      </pc:sldChg>
    </pc:docChg>
  </pc:docChgLst>
  <pc:docChgLst>
    <pc:chgData name="Howell-Jones, Rebecca" userId="S::rebecca.howell-jones@herefordshire.gov.uk::616b8d38-b326-4a46-818d-92c374bcc4de" providerId="AD" clId="Web-{94095F4A-CCFB-48EB-8001-7CD22B000A26}"/>
    <pc:docChg chg="modSld">
      <pc:chgData name="Howell-Jones, Rebecca" userId="S::rebecca.howell-jones@herefordshire.gov.uk::616b8d38-b326-4a46-818d-92c374bcc4de" providerId="AD" clId="Web-{94095F4A-CCFB-48EB-8001-7CD22B000A26}" dt="2021-11-24T22:34:37.521" v="2"/>
      <pc:docMkLst>
        <pc:docMk/>
      </pc:docMkLst>
      <pc:sldChg chg="addCm">
        <pc:chgData name="Howell-Jones, Rebecca" userId="S::rebecca.howell-jones@herefordshire.gov.uk::616b8d38-b326-4a46-818d-92c374bcc4de" providerId="AD" clId="Web-{94095F4A-CCFB-48EB-8001-7CD22B000A26}" dt="2021-11-24T22:31:00.720" v="0"/>
        <pc:sldMkLst>
          <pc:docMk/>
          <pc:sldMk cId="3757158878" sldId="442"/>
        </pc:sldMkLst>
      </pc:sldChg>
      <pc:sldChg chg="addSp addCm">
        <pc:chgData name="Howell-Jones, Rebecca" userId="S::rebecca.howell-jones@herefordshire.gov.uk::616b8d38-b326-4a46-818d-92c374bcc4de" providerId="AD" clId="Web-{94095F4A-CCFB-48EB-8001-7CD22B000A26}" dt="2021-11-24T22:34:37.521" v="2"/>
        <pc:sldMkLst>
          <pc:docMk/>
          <pc:sldMk cId="1909775498" sldId="443"/>
        </pc:sldMkLst>
        <pc:spChg chg="add">
          <ac:chgData name="Howell-Jones, Rebecca" userId="S::rebecca.howell-jones@herefordshire.gov.uk::616b8d38-b326-4a46-818d-92c374bcc4de" providerId="AD" clId="Web-{94095F4A-CCFB-48EB-8001-7CD22B000A26}" dt="2021-11-24T22:31:36.283" v="1"/>
          <ac:spMkLst>
            <pc:docMk/>
            <pc:sldMk cId="1909775498" sldId="443"/>
            <ac:spMk id="3" creationId="{73E261EB-4F41-468F-B54E-B6E0F42292BD}"/>
          </ac:spMkLst>
        </pc:spChg>
      </pc:sldChg>
    </pc:docChg>
  </pc:docChgLst>
  <pc:docChgLst>
    <pc:chgData name="Worthy, Charlotte" userId="S::charlotte.worthy@herefordshire.gov.uk::cbb7aa2e-502a-4bf6-acb1-edc16244a49e" providerId="AD" clId="Web-{8FB1AC28-DFFA-4975-8009-94DD1CF3558E}"/>
    <pc:docChg chg="modSld">
      <pc:chgData name="Worthy, Charlotte" userId="S::charlotte.worthy@herefordshire.gov.uk::cbb7aa2e-502a-4bf6-acb1-edc16244a49e" providerId="AD" clId="Web-{8FB1AC28-DFFA-4975-8009-94DD1CF3558E}" dt="2021-06-30T15:32:21.650" v="9"/>
      <pc:docMkLst>
        <pc:docMk/>
      </pc:docMkLst>
      <pc:sldChg chg="modCm">
        <pc:chgData name="Worthy, Charlotte" userId="S::charlotte.worthy@herefordshire.gov.uk::cbb7aa2e-502a-4bf6-acb1-edc16244a49e" providerId="AD" clId="Web-{8FB1AC28-DFFA-4975-8009-94DD1CF3558E}" dt="2021-06-30T15:31:01.113" v="2"/>
        <pc:sldMkLst>
          <pc:docMk/>
          <pc:sldMk cId="2353059617" sldId="271"/>
        </pc:sldMkLst>
      </pc:sldChg>
      <pc:sldChg chg="delSp modSp addCm delCm">
        <pc:chgData name="Worthy, Charlotte" userId="S::charlotte.worthy@herefordshire.gov.uk::cbb7aa2e-502a-4bf6-acb1-edc16244a49e" providerId="AD" clId="Web-{8FB1AC28-DFFA-4975-8009-94DD1CF3558E}" dt="2021-06-30T15:32:21.650" v="9"/>
        <pc:sldMkLst>
          <pc:docMk/>
          <pc:sldMk cId="1183098928" sldId="312"/>
        </pc:sldMkLst>
        <pc:spChg chg="del">
          <ac:chgData name="Worthy, Charlotte" userId="S::charlotte.worthy@herefordshire.gov.uk::cbb7aa2e-502a-4bf6-acb1-edc16244a49e" providerId="AD" clId="Web-{8FB1AC28-DFFA-4975-8009-94DD1CF3558E}" dt="2021-06-30T15:31:41.444" v="5"/>
          <ac:spMkLst>
            <pc:docMk/>
            <pc:sldMk cId="1183098928" sldId="312"/>
            <ac:spMk id="7" creationId="{00000000-0000-0000-0000-000000000000}"/>
          </ac:spMkLst>
        </pc:spChg>
        <pc:spChg chg="del">
          <ac:chgData name="Worthy, Charlotte" userId="S::charlotte.worthy@herefordshire.gov.uk::cbb7aa2e-502a-4bf6-acb1-edc16244a49e" providerId="AD" clId="Web-{8FB1AC28-DFFA-4975-8009-94DD1CF3558E}" dt="2021-06-30T15:31:45.272" v="6"/>
          <ac:spMkLst>
            <pc:docMk/>
            <pc:sldMk cId="1183098928" sldId="312"/>
            <ac:spMk id="9" creationId="{00000000-0000-0000-0000-000000000000}"/>
          </ac:spMkLst>
        </pc:spChg>
        <pc:spChg chg="del">
          <ac:chgData name="Worthy, Charlotte" userId="S::charlotte.worthy@herefordshire.gov.uk::cbb7aa2e-502a-4bf6-acb1-edc16244a49e" providerId="AD" clId="Web-{8FB1AC28-DFFA-4975-8009-94DD1CF3558E}" dt="2021-06-30T15:31:48.288" v="7"/>
          <ac:spMkLst>
            <pc:docMk/>
            <pc:sldMk cId="1183098928" sldId="312"/>
            <ac:spMk id="10" creationId="{00000000-0000-0000-0000-000000000000}"/>
          </ac:spMkLst>
        </pc:spChg>
        <pc:spChg chg="mod">
          <ac:chgData name="Worthy, Charlotte" userId="S::charlotte.worthy@herefordshire.gov.uk::cbb7aa2e-502a-4bf6-acb1-edc16244a49e" providerId="AD" clId="Web-{8FB1AC28-DFFA-4975-8009-94DD1CF3558E}" dt="2021-06-30T15:31:52.023" v="8" actId="20577"/>
          <ac:spMkLst>
            <pc:docMk/>
            <pc:sldMk cId="1183098928" sldId="312"/>
            <ac:spMk id="12" creationId="{00000000-0000-0000-0000-000000000000}"/>
          </ac:spMkLst>
        </pc:spChg>
        <pc:spChg chg="mod">
          <ac:chgData name="Worthy, Charlotte" userId="S::charlotte.worthy@herefordshire.gov.uk::cbb7aa2e-502a-4bf6-acb1-edc16244a49e" providerId="AD" clId="Web-{8FB1AC28-DFFA-4975-8009-94DD1CF3558E}" dt="2021-06-30T15:31:34.084" v="4" actId="1076"/>
          <ac:spMkLst>
            <pc:docMk/>
            <pc:sldMk cId="1183098928" sldId="312"/>
            <ac:spMk id="14" creationId="{00000000-0000-0000-0000-000000000000}"/>
          </ac:spMkLst>
        </pc:spChg>
      </pc:sldChg>
    </pc:docChg>
  </pc:docChgLst>
  <pc:docChgLst>
    <pc:chgData name="Worthy, Charlotte" userId="S::charlotte.worthy@herefordshire.gov.uk::cbb7aa2e-502a-4bf6-acb1-edc16244a49e" providerId="AD" clId="Web-{F927018E-130F-45D4-B1D1-3B027FBFCD32}"/>
    <pc:docChg chg="modSld">
      <pc:chgData name="Worthy, Charlotte" userId="S::charlotte.worthy@herefordshire.gov.uk::cbb7aa2e-502a-4bf6-acb1-edc16244a49e" providerId="AD" clId="Web-{F927018E-130F-45D4-B1D1-3B027FBFCD32}" dt="2021-06-30T23:18:33.349" v="0" actId="20577"/>
      <pc:docMkLst>
        <pc:docMk/>
      </pc:docMkLst>
      <pc:sldChg chg="modSp">
        <pc:chgData name="Worthy, Charlotte" userId="S::charlotte.worthy@herefordshire.gov.uk::cbb7aa2e-502a-4bf6-acb1-edc16244a49e" providerId="AD" clId="Web-{F927018E-130F-45D4-B1D1-3B027FBFCD32}" dt="2021-06-30T23:18:33.349" v="0" actId="20577"/>
        <pc:sldMkLst>
          <pc:docMk/>
          <pc:sldMk cId="2353059617" sldId="271"/>
        </pc:sldMkLst>
        <pc:spChg chg="mod">
          <ac:chgData name="Worthy, Charlotte" userId="S::charlotte.worthy@herefordshire.gov.uk::cbb7aa2e-502a-4bf6-acb1-edc16244a49e" providerId="AD" clId="Web-{F927018E-130F-45D4-B1D1-3B027FBFCD32}" dt="2021-06-30T23:18:33.349" v="0" actId="20577"/>
          <ac:spMkLst>
            <pc:docMk/>
            <pc:sldMk cId="2353059617" sldId="271"/>
            <ac:spMk id="3" creationId="{00000000-0000-0000-0000-000000000000}"/>
          </ac:spMkLst>
        </pc:spChg>
      </pc:sldChg>
    </pc:docChg>
  </pc:docChgLst>
  <pc:docChgLst>
    <pc:chgData name="Wilson, Hannah" userId="S::hannah.wilson@herefordshire.gov.uk::990f4c18-96c8-4319-a19d-c342ac495636" providerId="AD" clId="Web-{41EFC951-A339-4623-B27D-1AFB2A501FE7}"/>
    <pc:docChg chg="modSld">
      <pc:chgData name="Wilson, Hannah" userId="S::hannah.wilson@herefordshire.gov.uk::990f4c18-96c8-4319-a19d-c342ac495636" providerId="AD" clId="Web-{41EFC951-A339-4623-B27D-1AFB2A501FE7}" dt="2021-05-24T08:26:25.327" v="15" actId="1076"/>
      <pc:docMkLst>
        <pc:docMk/>
      </pc:docMkLst>
      <pc:sldChg chg="addSp modSp modNotes">
        <pc:chgData name="Wilson, Hannah" userId="S::hannah.wilson@herefordshire.gov.uk::990f4c18-96c8-4319-a19d-c342ac495636" providerId="AD" clId="Web-{41EFC951-A339-4623-B27D-1AFB2A501FE7}" dt="2021-05-24T08:26:25.327" v="15" actId="1076"/>
        <pc:sldMkLst>
          <pc:docMk/>
          <pc:sldMk cId="2208357052" sldId="281"/>
        </pc:sldMkLst>
        <pc:spChg chg="mod">
          <ac:chgData name="Wilson, Hannah" userId="S::hannah.wilson@herefordshire.gov.uk::990f4c18-96c8-4319-a19d-c342ac495636" providerId="AD" clId="Web-{41EFC951-A339-4623-B27D-1AFB2A501FE7}" dt="2021-05-24T08:26:21.842" v="14" actId="20577"/>
          <ac:spMkLst>
            <pc:docMk/>
            <pc:sldMk cId="2208357052" sldId="281"/>
            <ac:spMk id="7" creationId="{E1E3D99E-1AA6-45BD-8873-C8571BF1ECE5}"/>
          </ac:spMkLst>
        </pc:spChg>
        <pc:picChg chg="add mod">
          <ac:chgData name="Wilson, Hannah" userId="S::hannah.wilson@herefordshire.gov.uk::990f4c18-96c8-4319-a19d-c342ac495636" providerId="AD" clId="Web-{41EFC951-A339-4623-B27D-1AFB2A501FE7}" dt="2021-05-24T08:26:25.327" v="15" actId="1076"/>
          <ac:picMkLst>
            <pc:docMk/>
            <pc:sldMk cId="2208357052" sldId="281"/>
            <ac:picMk id="3" creationId="{8A385F75-2B42-4822-9B02-A419C5602220}"/>
          </ac:picMkLst>
        </pc:picChg>
      </pc:sldChg>
    </pc:docChg>
  </pc:docChgLst>
  <pc:docChgLst>
    <pc:chgData name="Worthy, Charlotte" userId="S::charlotte.worthy@herefordshire.gov.uk::cbb7aa2e-502a-4bf6-acb1-edc16244a49e" providerId="AD" clId="Web-{1A929CB5-7442-4652-9C9E-8A4A8E5D1241}"/>
    <pc:docChg chg="modSld">
      <pc:chgData name="Worthy, Charlotte" userId="S::charlotte.worthy@herefordshire.gov.uk::cbb7aa2e-502a-4bf6-acb1-edc16244a49e" providerId="AD" clId="Web-{1A929CB5-7442-4652-9C9E-8A4A8E5D1241}" dt="2021-11-24T10:52:58.689" v="179" actId="20577"/>
      <pc:docMkLst>
        <pc:docMk/>
      </pc:docMkLst>
      <pc:sldChg chg="modSp">
        <pc:chgData name="Worthy, Charlotte" userId="S::charlotte.worthy@herefordshire.gov.uk::cbb7aa2e-502a-4bf6-acb1-edc16244a49e" providerId="AD" clId="Web-{1A929CB5-7442-4652-9C9E-8A4A8E5D1241}" dt="2021-11-24T10:52:58.689" v="179" actId="20577"/>
        <pc:sldMkLst>
          <pc:docMk/>
          <pc:sldMk cId="237698637" sldId="444"/>
        </pc:sldMkLst>
        <pc:spChg chg="mod">
          <ac:chgData name="Worthy, Charlotte" userId="S::charlotte.worthy@herefordshire.gov.uk::cbb7aa2e-502a-4bf6-acb1-edc16244a49e" providerId="AD" clId="Web-{1A929CB5-7442-4652-9C9E-8A4A8E5D1241}" dt="2021-11-24T10:52:58.689" v="179" actId="20577"/>
          <ac:spMkLst>
            <pc:docMk/>
            <pc:sldMk cId="237698637" sldId="444"/>
            <ac:spMk id="9" creationId="{00000000-0000-0000-0000-000000000000}"/>
          </ac:spMkLst>
        </pc:spChg>
      </pc:sldChg>
    </pc:docChg>
  </pc:docChgLst>
  <pc:docChgLst>
    <pc:chgData name="Helm, Dave" userId="S::david.helm@herefordshire.gov.uk::947707e7-dd64-48f3-8d72-cfbb08f1cac9" providerId="AD" clId="Web-{56F99194-298F-454E-B29E-471F1886D857}"/>
    <pc:docChg chg="modSld">
      <pc:chgData name="Helm, Dave" userId="S::david.helm@herefordshire.gov.uk::947707e7-dd64-48f3-8d72-cfbb08f1cac9" providerId="AD" clId="Web-{56F99194-298F-454E-B29E-471F1886D857}" dt="2021-05-25T07:48:41.762" v="53" actId="20577"/>
      <pc:docMkLst>
        <pc:docMk/>
      </pc:docMkLst>
      <pc:sldChg chg="modSp">
        <pc:chgData name="Helm, Dave" userId="S::david.helm@herefordshire.gov.uk::947707e7-dd64-48f3-8d72-cfbb08f1cac9" providerId="AD" clId="Web-{56F99194-298F-454E-B29E-471F1886D857}" dt="2021-05-25T07:48:41.762" v="53" actId="20577"/>
        <pc:sldMkLst>
          <pc:docMk/>
          <pc:sldMk cId="2499062091" sldId="285"/>
        </pc:sldMkLst>
        <pc:spChg chg="mod">
          <ac:chgData name="Helm, Dave" userId="S::david.helm@herefordshire.gov.uk::947707e7-dd64-48f3-8d72-cfbb08f1cac9" providerId="AD" clId="Web-{56F99194-298F-454E-B29E-471F1886D857}" dt="2021-05-25T07:48:41.762" v="53" actId="20577"/>
          <ac:spMkLst>
            <pc:docMk/>
            <pc:sldMk cId="2499062091" sldId="285"/>
            <ac:spMk id="2" creationId="{00000000-0000-0000-0000-000000000000}"/>
          </ac:spMkLst>
        </pc:spChg>
        <pc:spChg chg="mod">
          <ac:chgData name="Helm, Dave" userId="S::david.helm@herefordshire.gov.uk::947707e7-dd64-48f3-8d72-cfbb08f1cac9" providerId="AD" clId="Web-{56F99194-298F-454E-B29E-471F1886D857}" dt="2021-05-25T07:45:09.781" v="44" actId="20577"/>
          <ac:spMkLst>
            <pc:docMk/>
            <pc:sldMk cId="2499062091" sldId="285"/>
            <ac:spMk id="3" creationId="{00000000-0000-0000-0000-000000000000}"/>
          </ac:spMkLst>
        </pc:spChg>
      </pc:sldChg>
      <pc:sldChg chg="modSp">
        <pc:chgData name="Helm, Dave" userId="S::david.helm@herefordshire.gov.uk::947707e7-dd64-48f3-8d72-cfbb08f1cac9" providerId="AD" clId="Web-{56F99194-298F-454E-B29E-471F1886D857}" dt="2021-05-25T07:43:21.228" v="20" actId="20577"/>
        <pc:sldMkLst>
          <pc:docMk/>
          <pc:sldMk cId="2803199032" sldId="288"/>
        </pc:sldMkLst>
        <pc:spChg chg="mod">
          <ac:chgData name="Helm, Dave" userId="S::david.helm@herefordshire.gov.uk::947707e7-dd64-48f3-8d72-cfbb08f1cac9" providerId="AD" clId="Web-{56F99194-298F-454E-B29E-471F1886D857}" dt="2021-05-25T07:43:21.228" v="20" actId="20577"/>
          <ac:spMkLst>
            <pc:docMk/>
            <pc:sldMk cId="2803199032" sldId="288"/>
            <ac:spMk id="3" creationId="{00000000-0000-0000-0000-000000000000}"/>
          </ac:spMkLst>
        </pc:spChg>
      </pc:sldChg>
    </pc:docChg>
  </pc:docChgLst>
  <pc:docChgLst>
    <pc:chgData name="Chandrasekara, Sakunthala" userId="S::saku.chandrasekara@herefordshire.gov.uk::a5300596-42b5-40fc-aae3-70e0f3eb1ca8" providerId="AD" clId="Web-{B8EDA417-D8C3-4E38-8CD0-EF06EC252F26}"/>
    <pc:docChg chg="modSld">
      <pc:chgData name="Chandrasekara, Sakunthala" userId="S::saku.chandrasekara@herefordshire.gov.uk::a5300596-42b5-40fc-aae3-70e0f3eb1ca8" providerId="AD" clId="Web-{B8EDA417-D8C3-4E38-8CD0-EF06EC252F26}" dt="2021-11-24T09:52:01.264" v="63" actId="20577"/>
      <pc:docMkLst>
        <pc:docMk/>
      </pc:docMkLst>
      <pc:sldChg chg="modSp">
        <pc:chgData name="Chandrasekara, Sakunthala" userId="S::saku.chandrasekara@herefordshire.gov.uk::a5300596-42b5-40fc-aae3-70e0f3eb1ca8" providerId="AD" clId="Web-{B8EDA417-D8C3-4E38-8CD0-EF06EC252F26}" dt="2021-11-24T09:52:01.264" v="63" actId="20577"/>
        <pc:sldMkLst>
          <pc:docMk/>
          <pc:sldMk cId="3289161100" sldId="397"/>
        </pc:sldMkLst>
        <pc:spChg chg="mod">
          <ac:chgData name="Chandrasekara, Sakunthala" userId="S::saku.chandrasekara@herefordshire.gov.uk::a5300596-42b5-40fc-aae3-70e0f3eb1ca8" providerId="AD" clId="Web-{B8EDA417-D8C3-4E38-8CD0-EF06EC252F26}" dt="2021-11-24T09:52:01.264" v="63" actId="20577"/>
          <ac:spMkLst>
            <pc:docMk/>
            <pc:sldMk cId="3289161100" sldId="397"/>
            <ac:spMk id="3" creationId="{00000000-0000-0000-0000-000000000000}"/>
          </ac:spMkLst>
        </pc:spChg>
        <pc:picChg chg="mod">
          <ac:chgData name="Chandrasekara, Sakunthala" userId="S::saku.chandrasekara@herefordshire.gov.uk::a5300596-42b5-40fc-aae3-70e0f3eb1ca8" providerId="AD" clId="Web-{B8EDA417-D8C3-4E38-8CD0-EF06EC252F26}" dt="2021-11-24T09:48:11.323" v="0" actId="14100"/>
          <ac:picMkLst>
            <pc:docMk/>
            <pc:sldMk cId="3289161100" sldId="397"/>
            <ac:picMk id="5" creationId="{BE0A5029-DB3F-47CA-915B-57CC1DFF0B6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ABD7A-7B10-4EB3-A221-12DDD3F44EC6}"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4790388C-6957-45DD-B1B9-4EE04D9B99DA}">
      <dgm:prSet phldrT="[Text]" custT="1"/>
      <dgm:spPr>
        <a:solidFill>
          <a:srgbClr val="309291"/>
        </a:solidFill>
      </dgm:spPr>
      <dgm:t>
        <a:bodyPr/>
        <a:lstStyle/>
        <a:p>
          <a:r>
            <a:rPr lang="en-US" sz="1800" dirty="0"/>
            <a:t>Multiple complex vulnerabilities</a:t>
          </a:r>
        </a:p>
        <a:p>
          <a:r>
            <a:rPr lang="en-US" sz="1800" dirty="0"/>
            <a:t>= high risk of premature death</a:t>
          </a:r>
        </a:p>
      </dgm:t>
      <dgm:extLst>
        <a:ext uri="{E40237B7-FDA0-4F09-8148-C483321AD2D9}">
          <dgm14:cNvPr xmlns:dgm14="http://schemas.microsoft.com/office/drawing/2010/diagram" id="0" name="" descr="Multiple complex vulnerabilities&#10;= high risk of premature death&#10;"/>
        </a:ext>
      </dgm:extLst>
    </dgm:pt>
    <dgm:pt modelId="{F9415568-8CA6-4BE2-BFFC-B4BEDA4462D7}" type="parTrans" cxnId="{D89C7B4E-63AE-4C96-9545-D8719B1043F9}">
      <dgm:prSet/>
      <dgm:spPr/>
      <dgm:t>
        <a:bodyPr/>
        <a:lstStyle/>
        <a:p>
          <a:endParaRPr lang="en-US" sz="1100"/>
        </a:p>
      </dgm:t>
    </dgm:pt>
    <dgm:pt modelId="{48607D21-DC01-4BCB-A2DF-C8B25C07E127}" type="sibTrans" cxnId="{D89C7B4E-63AE-4C96-9545-D8719B1043F9}">
      <dgm:prSet/>
      <dgm:spPr/>
      <dgm:t>
        <a:bodyPr/>
        <a:lstStyle/>
        <a:p>
          <a:endParaRPr lang="en-US" sz="1100"/>
        </a:p>
      </dgm:t>
    </dgm:pt>
    <dgm:pt modelId="{55FB32B5-667E-4821-BB1C-11DDAEA2FD97}">
      <dgm:prSet phldrT="[Text]" custT="1"/>
      <dgm:spPr>
        <a:solidFill>
          <a:srgbClr val="FDC938"/>
        </a:solidFill>
      </dgm:spPr>
      <dgm:t>
        <a:bodyPr/>
        <a:lstStyle/>
        <a:p>
          <a:r>
            <a:rPr lang="en-US" sz="1100" dirty="0"/>
            <a:t>Insecure, low-paid work</a:t>
          </a:r>
        </a:p>
      </dgm:t>
      <dgm:extLst>
        <a:ext uri="{E40237B7-FDA0-4F09-8148-C483321AD2D9}">
          <dgm14:cNvPr xmlns:dgm14="http://schemas.microsoft.com/office/drawing/2010/diagram" id="0" name="" descr="Insecure, low-paid work&#10;"/>
        </a:ext>
      </dgm:extLst>
    </dgm:pt>
    <dgm:pt modelId="{84DBE952-0FB0-4189-8A44-AAA9719533A1}" type="parTrans" cxnId="{6B5125AD-9740-4A43-9180-5E7F3AD452AF}">
      <dgm:prSet/>
      <dgm:spPr/>
      <dgm:t>
        <a:bodyPr/>
        <a:lstStyle/>
        <a:p>
          <a:endParaRPr lang="en-US" sz="1100"/>
        </a:p>
      </dgm:t>
    </dgm:pt>
    <dgm:pt modelId="{598C996C-F2BC-41CF-BA66-E0792BCBA783}" type="sibTrans" cxnId="{6B5125AD-9740-4A43-9180-5E7F3AD452AF}">
      <dgm:prSet/>
      <dgm:spPr/>
      <dgm:t>
        <a:bodyPr/>
        <a:lstStyle/>
        <a:p>
          <a:endParaRPr lang="en-US" sz="1100"/>
        </a:p>
      </dgm:t>
    </dgm:pt>
    <dgm:pt modelId="{73042B11-DC1C-4A6E-AA5D-F6255FA7B3AF}">
      <dgm:prSet phldrT="[Text]" custT="1"/>
      <dgm:spPr>
        <a:solidFill>
          <a:srgbClr val="E41D49"/>
        </a:solidFill>
      </dgm:spPr>
      <dgm:t>
        <a:bodyPr/>
        <a:lstStyle/>
        <a:p>
          <a:r>
            <a:rPr lang="en-US" sz="1100" dirty="0"/>
            <a:t>Mental ill-health</a:t>
          </a:r>
        </a:p>
      </dgm:t>
      <dgm:extLst>
        <a:ext uri="{E40237B7-FDA0-4F09-8148-C483321AD2D9}">
          <dgm14:cNvPr xmlns:dgm14="http://schemas.microsoft.com/office/drawing/2010/diagram" id="0" name="" descr="Mental ill-health&#10;"/>
        </a:ext>
      </dgm:extLst>
    </dgm:pt>
    <dgm:pt modelId="{318D5901-2D8A-4596-84B3-305EAD463127}" type="parTrans" cxnId="{C843D355-93B1-4CAC-ABF8-920030341770}">
      <dgm:prSet/>
      <dgm:spPr/>
      <dgm:t>
        <a:bodyPr/>
        <a:lstStyle/>
        <a:p>
          <a:endParaRPr lang="en-US" sz="1100"/>
        </a:p>
      </dgm:t>
    </dgm:pt>
    <dgm:pt modelId="{3DEBA195-EEA6-4BC4-9258-89FE4CF91AC6}" type="sibTrans" cxnId="{C843D355-93B1-4CAC-ABF8-920030341770}">
      <dgm:prSet/>
      <dgm:spPr/>
      <dgm:t>
        <a:bodyPr/>
        <a:lstStyle/>
        <a:p>
          <a:endParaRPr lang="en-US" sz="1100"/>
        </a:p>
      </dgm:t>
    </dgm:pt>
    <dgm:pt modelId="{51534918-0A53-4C3F-8C1C-41B77A9ED912}">
      <dgm:prSet phldrT="[Text]" custT="1"/>
      <dgm:spPr>
        <a:solidFill>
          <a:srgbClr val="E41D49"/>
        </a:solidFill>
      </dgm:spPr>
      <dgm:t>
        <a:bodyPr/>
        <a:lstStyle/>
        <a:p>
          <a:r>
            <a:rPr lang="en-US" sz="1100" dirty="0"/>
            <a:t>Substance &amp; alcohol misuse</a:t>
          </a:r>
        </a:p>
      </dgm:t>
      <dgm:extLst>
        <a:ext uri="{E40237B7-FDA0-4F09-8148-C483321AD2D9}">
          <dgm14:cNvPr xmlns:dgm14="http://schemas.microsoft.com/office/drawing/2010/diagram" id="0" name="" descr="Substance &amp; alcohol misuse&#10;"/>
        </a:ext>
      </dgm:extLst>
    </dgm:pt>
    <dgm:pt modelId="{EE3A02DC-795E-4EAB-ADED-4D5CB0376A10}" type="parTrans" cxnId="{C53FAA19-9704-4DF6-A809-AFC9A53FDAF0}">
      <dgm:prSet/>
      <dgm:spPr/>
      <dgm:t>
        <a:bodyPr/>
        <a:lstStyle/>
        <a:p>
          <a:endParaRPr lang="en-US" sz="1100"/>
        </a:p>
      </dgm:t>
    </dgm:pt>
    <dgm:pt modelId="{0428007C-747E-4E2B-9725-CE10CAA4FCD1}" type="sibTrans" cxnId="{C53FAA19-9704-4DF6-A809-AFC9A53FDAF0}">
      <dgm:prSet/>
      <dgm:spPr/>
      <dgm:t>
        <a:bodyPr/>
        <a:lstStyle/>
        <a:p>
          <a:endParaRPr lang="en-US" sz="1100"/>
        </a:p>
      </dgm:t>
    </dgm:pt>
    <dgm:pt modelId="{CD15AEAE-5076-4F3F-8BCA-9BD752E158BB}">
      <dgm:prSet phldrT="[Text]" custT="1"/>
      <dgm:spPr>
        <a:solidFill>
          <a:srgbClr val="E41D49"/>
        </a:solidFill>
      </dgm:spPr>
      <dgm:t>
        <a:bodyPr/>
        <a:lstStyle/>
        <a:p>
          <a:r>
            <a:rPr lang="en-US" sz="1100" dirty="0"/>
            <a:t>Offending</a:t>
          </a:r>
        </a:p>
      </dgm:t>
      <dgm:extLst>
        <a:ext uri="{E40237B7-FDA0-4F09-8148-C483321AD2D9}">
          <dgm14:cNvPr xmlns:dgm14="http://schemas.microsoft.com/office/drawing/2010/diagram" id="0" name="" descr="Offending&#10;"/>
        </a:ext>
      </dgm:extLst>
    </dgm:pt>
    <dgm:pt modelId="{A326DB40-0BEF-48CC-B78B-838601E8F1C9}" type="parTrans" cxnId="{F3205802-A4A0-44B7-887D-CE6E93BC5829}">
      <dgm:prSet/>
      <dgm:spPr/>
      <dgm:t>
        <a:bodyPr/>
        <a:lstStyle/>
        <a:p>
          <a:endParaRPr lang="en-US" sz="1100"/>
        </a:p>
      </dgm:t>
    </dgm:pt>
    <dgm:pt modelId="{409AEE2C-E9BD-4560-B3BA-40AB7D633178}" type="sibTrans" cxnId="{F3205802-A4A0-44B7-887D-CE6E93BC5829}">
      <dgm:prSet/>
      <dgm:spPr/>
      <dgm:t>
        <a:bodyPr/>
        <a:lstStyle/>
        <a:p>
          <a:endParaRPr lang="en-US" sz="1100"/>
        </a:p>
      </dgm:t>
    </dgm:pt>
    <dgm:pt modelId="{26A5C019-47A9-47E1-AA83-1B54B5302C58}">
      <dgm:prSet phldrT="[Text]" custT="1"/>
      <dgm:spPr>
        <a:solidFill>
          <a:srgbClr val="FDC938"/>
        </a:solidFill>
      </dgm:spPr>
      <dgm:t>
        <a:bodyPr/>
        <a:lstStyle/>
        <a:p>
          <a:r>
            <a:rPr lang="en-US" sz="1100" dirty="0"/>
            <a:t>Poverty – food, fuel, struggling to make needs meet</a:t>
          </a:r>
        </a:p>
      </dgm:t>
      <dgm:extLst>
        <a:ext uri="{E40237B7-FDA0-4F09-8148-C483321AD2D9}">
          <dgm14:cNvPr xmlns:dgm14="http://schemas.microsoft.com/office/drawing/2010/diagram" id="0" name="" descr="Poverty – food, fuel, struggling to make needs meet&#10;"/>
        </a:ext>
      </dgm:extLst>
    </dgm:pt>
    <dgm:pt modelId="{B681E27B-3EAE-4FB4-A19A-183E9465AD77}" type="parTrans" cxnId="{FC8BF3C6-4078-4CB0-A8E8-3CE5012718F2}">
      <dgm:prSet/>
      <dgm:spPr/>
      <dgm:t>
        <a:bodyPr/>
        <a:lstStyle/>
        <a:p>
          <a:endParaRPr lang="en-US" sz="1100"/>
        </a:p>
      </dgm:t>
    </dgm:pt>
    <dgm:pt modelId="{06869339-B57E-40C5-96FA-D5749FF9268F}" type="sibTrans" cxnId="{FC8BF3C6-4078-4CB0-A8E8-3CE5012718F2}">
      <dgm:prSet/>
      <dgm:spPr/>
      <dgm:t>
        <a:bodyPr/>
        <a:lstStyle/>
        <a:p>
          <a:endParaRPr lang="en-US" sz="1100"/>
        </a:p>
      </dgm:t>
    </dgm:pt>
    <dgm:pt modelId="{301213E6-813F-421D-BFE5-CF1D00D75037}">
      <dgm:prSet phldrT="[Text]" custT="1"/>
      <dgm:spPr>
        <a:solidFill>
          <a:srgbClr val="FDC938"/>
        </a:solidFill>
      </dgm:spPr>
      <dgm:t>
        <a:bodyPr/>
        <a:lstStyle/>
        <a:p>
          <a:r>
            <a:rPr lang="en-US" sz="1100" dirty="0"/>
            <a:t>Obesity &amp; poor diet</a:t>
          </a:r>
        </a:p>
      </dgm:t>
      <dgm:extLst>
        <a:ext uri="{E40237B7-FDA0-4F09-8148-C483321AD2D9}">
          <dgm14:cNvPr xmlns:dgm14="http://schemas.microsoft.com/office/drawing/2010/diagram" id="0" name="" descr="Obesity &amp; poor diet&#10;"/>
        </a:ext>
      </dgm:extLst>
    </dgm:pt>
    <dgm:pt modelId="{99315946-8CAD-4C55-AFC1-2964C9EAC4B0}" type="parTrans" cxnId="{DFC76E28-AB01-4F6D-A177-6BAFE7E905D6}">
      <dgm:prSet/>
      <dgm:spPr/>
      <dgm:t>
        <a:bodyPr/>
        <a:lstStyle/>
        <a:p>
          <a:endParaRPr lang="en-US" sz="1100"/>
        </a:p>
      </dgm:t>
    </dgm:pt>
    <dgm:pt modelId="{5B9FE2D7-8D1E-4EF4-9E0C-0EBA00F19D46}" type="sibTrans" cxnId="{DFC76E28-AB01-4F6D-A177-6BAFE7E905D6}">
      <dgm:prSet/>
      <dgm:spPr/>
      <dgm:t>
        <a:bodyPr/>
        <a:lstStyle/>
        <a:p>
          <a:endParaRPr lang="en-US" sz="1100"/>
        </a:p>
      </dgm:t>
    </dgm:pt>
    <dgm:pt modelId="{CD620E6B-4553-4290-8CC3-E260864F03AE}">
      <dgm:prSet phldrT="[Text]" custT="1"/>
      <dgm:spPr>
        <a:solidFill>
          <a:srgbClr val="FDC938"/>
        </a:solidFill>
      </dgm:spPr>
      <dgm:t>
        <a:bodyPr/>
        <a:lstStyle/>
        <a:p>
          <a:r>
            <a:rPr lang="en-US" sz="1100" dirty="0"/>
            <a:t>Poor dental health</a:t>
          </a:r>
        </a:p>
      </dgm:t>
      <dgm:extLst>
        <a:ext uri="{E40237B7-FDA0-4F09-8148-C483321AD2D9}">
          <dgm14:cNvPr xmlns:dgm14="http://schemas.microsoft.com/office/drawing/2010/diagram" id="0" name="" descr="Poor dental health&#10;"/>
        </a:ext>
      </dgm:extLst>
    </dgm:pt>
    <dgm:pt modelId="{96B548D7-F10B-404C-A447-AC34089425E6}" type="parTrans" cxnId="{F5C665F4-87B0-45E3-9A52-AEBBE06D5D76}">
      <dgm:prSet/>
      <dgm:spPr/>
      <dgm:t>
        <a:bodyPr/>
        <a:lstStyle/>
        <a:p>
          <a:endParaRPr lang="en-US" sz="1100"/>
        </a:p>
      </dgm:t>
    </dgm:pt>
    <dgm:pt modelId="{BB0CA2D4-3F24-4213-A001-53C28B906C0E}" type="sibTrans" cxnId="{F5C665F4-87B0-45E3-9A52-AEBBE06D5D76}">
      <dgm:prSet/>
      <dgm:spPr/>
      <dgm:t>
        <a:bodyPr/>
        <a:lstStyle/>
        <a:p>
          <a:endParaRPr lang="en-US" sz="1100"/>
        </a:p>
      </dgm:t>
    </dgm:pt>
    <dgm:pt modelId="{CE038B77-7273-419C-9C97-44609AA97C63}">
      <dgm:prSet phldrT="[Text]" custT="1"/>
      <dgm:spPr>
        <a:solidFill>
          <a:srgbClr val="FDC938"/>
        </a:solidFill>
      </dgm:spPr>
      <dgm:t>
        <a:bodyPr/>
        <a:lstStyle/>
        <a:p>
          <a:r>
            <a:rPr lang="en-US" sz="1100" dirty="0"/>
            <a:t>Unemployed</a:t>
          </a:r>
        </a:p>
      </dgm:t>
      <dgm:extLst>
        <a:ext uri="{E40237B7-FDA0-4F09-8148-C483321AD2D9}">
          <dgm14:cNvPr xmlns:dgm14="http://schemas.microsoft.com/office/drawing/2010/diagram" id="0" name="" descr="Unemployed"/>
        </a:ext>
      </dgm:extLst>
    </dgm:pt>
    <dgm:pt modelId="{8E486AB5-CE73-4FA4-A11F-8A0D9C3A708D}" type="parTrans" cxnId="{20A61A71-1379-4EEC-BDD5-2254D50733A4}">
      <dgm:prSet/>
      <dgm:spPr/>
      <dgm:t>
        <a:bodyPr/>
        <a:lstStyle/>
        <a:p>
          <a:endParaRPr lang="en-US" sz="1100"/>
        </a:p>
      </dgm:t>
    </dgm:pt>
    <dgm:pt modelId="{C42F4556-C355-4ACA-A411-62885EC60D86}" type="sibTrans" cxnId="{20A61A71-1379-4EEC-BDD5-2254D50733A4}">
      <dgm:prSet/>
      <dgm:spPr/>
      <dgm:t>
        <a:bodyPr/>
        <a:lstStyle/>
        <a:p>
          <a:endParaRPr lang="en-US" sz="1100"/>
        </a:p>
      </dgm:t>
    </dgm:pt>
    <dgm:pt modelId="{5F1CE8BB-57C0-4E8A-B44A-DB281D1E63C7}">
      <dgm:prSet phldrT="[Text]" custT="1"/>
      <dgm:spPr>
        <a:solidFill>
          <a:srgbClr val="FDC938"/>
        </a:solidFill>
      </dgm:spPr>
      <dgm:t>
        <a:bodyPr/>
        <a:lstStyle/>
        <a:p>
          <a:r>
            <a:rPr lang="en-US" sz="1100" dirty="0"/>
            <a:t>Problem debt</a:t>
          </a:r>
        </a:p>
      </dgm:t>
      <dgm:extLst>
        <a:ext uri="{E40237B7-FDA0-4F09-8148-C483321AD2D9}">
          <dgm14:cNvPr xmlns:dgm14="http://schemas.microsoft.com/office/drawing/2010/diagram" id="0" name="" descr="Problem debt"/>
        </a:ext>
      </dgm:extLst>
    </dgm:pt>
    <dgm:pt modelId="{29D4CEB2-15DA-4B42-B48B-CFDD96A49BF4}" type="parTrans" cxnId="{F8DEE4F1-25D3-48CE-879A-BDA0F1184239}">
      <dgm:prSet/>
      <dgm:spPr/>
      <dgm:t>
        <a:bodyPr/>
        <a:lstStyle/>
        <a:p>
          <a:endParaRPr lang="en-US" sz="1100"/>
        </a:p>
      </dgm:t>
    </dgm:pt>
    <dgm:pt modelId="{2248D19F-1008-4CE4-8AF4-AE0C86018278}" type="sibTrans" cxnId="{F8DEE4F1-25D3-48CE-879A-BDA0F1184239}">
      <dgm:prSet/>
      <dgm:spPr/>
      <dgm:t>
        <a:bodyPr/>
        <a:lstStyle/>
        <a:p>
          <a:endParaRPr lang="en-US" sz="1100"/>
        </a:p>
      </dgm:t>
    </dgm:pt>
    <dgm:pt modelId="{9D25A744-532E-4C43-98D9-67C8203C3545}">
      <dgm:prSet phldrT="[Text]" custT="1"/>
      <dgm:spPr>
        <a:solidFill>
          <a:srgbClr val="FDC938"/>
        </a:solidFill>
      </dgm:spPr>
      <dgm:t>
        <a:bodyPr/>
        <a:lstStyle/>
        <a:p>
          <a:r>
            <a:rPr lang="en-US" sz="1100" dirty="0"/>
            <a:t>Homeless</a:t>
          </a:r>
        </a:p>
      </dgm:t>
      <dgm:extLst>
        <a:ext uri="{E40237B7-FDA0-4F09-8148-C483321AD2D9}">
          <dgm14:cNvPr xmlns:dgm14="http://schemas.microsoft.com/office/drawing/2010/diagram" id="0" name="" descr="Homeless"/>
        </a:ext>
      </dgm:extLst>
    </dgm:pt>
    <dgm:pt modelId="{438FADEB-7528-48E5-873A-2CAD988BCEEF}" type="parTrans" cxnId="{6A8556B5-46EE-4B72-8259-CA29E0C4B85A}">
      <dgm:prSet/>
      <dgm:spPr/>
      <dgm:t>
        <a:bodyPr/>
        <a:lstStyle/>
        <a:p>
          <a:endParaRPr lang="en-US" sz="1100"/>
        </a:p>
      </dgm:t>
    </dgm:pt>
    <dgm:pt modelId="{F36D8AC5-FBBC-4D2E-B37F-636A67EF7F0A}" type="sibTrans" cxnId="{6A8556B5-46EE-4B72-8259-CA29E0C4B85A}">
      <dgm:prSet/>
      <dgm:spPr/>
      <dgm:t>
        <a:bodyPr/>
        <a:lstStyle/>
        <a:p>
          <a:endParaRPr lang="en-US" sz="1100"/>
        </a:p>
      </dgm:t>
    </dgm:pt>
    <dgm:pt modelId="{DF91BCDF-A404-48F2-863F-C4A4F821EDB3}">
      <dgm:prSet phldrT="[Text]" custT="1"/>
      <dgm:spPr>
        <a:solidFill>
          <a:srgbClr val="E41D49"/>
        </a:solidFill>
      </dgm:spPr>
      <dgm:t>
        <a:bodyPr/>
        <a:lstStyle/>
        <a:p>
          <a:r>
            <a:rPr lang="en-US" sz="1100" dirty="0"/>
            <a:t>Exploitation</a:t>
          </a:r>
        </a:p>
      </dgm:t>
      <dgm:extLst>
        <a:ext uri="{E40237B7-FDA0-4F09-8148-C483321AD2D9}">
          <dgm14:cNvPr xmlns:dgm14="http://schemas.microsoft.com/office/drawing/2010/diagram" id="0" name="" descr="Exploitation&#10;"/>
        </a:ext>
      </dgm:extLst>
    </dgm:pt>
    <dgm:pt modelId="{BD7D27E3-AC1F-4C01-99DE-F51092B214E8}" type="parTrans" cxnId="{1FF04BDA-98A3-4631-80A4-F0402320A02E}">
      <dgm:prSet/>
      <dgm:spPr/>
      <dgm:t>
        <a:bodyPr/>
        <a:lstStyle/>
        <a:p>
          <a:endParaRPr lang="en-US" sz="1100"/>
        </a:p>
      </dgm:t>
    </dgm:pt>
    <dgm:pt modelId="{A5CD13E4-0F53-4B38-8C67-55DCB6ED77C3}" type="sibTrans" cxnId="{1FF04BDA-98A3-4631-80A4-F0402320A02E}">
      <dgm:prSet/>
      <dgm:spPr/>
      <dgm:t>
        <a:bodyPr/>
        <a:lstStyle/>
        <a:p>
          <a:endParaRPr lang="en-US" sz="1100"/>
        </a:p>
      </dgm:t>
    </dgm:pt>
    <dgm:pt modelId="{CCF8E158-1908-477D-9348-CA6FDBE84BEA}">
      <dgm:prSet phldrT="[Text]" custT="1"/>
      <dgm:spPr>
        <a:solidFill>
          <a:srgbClr val="FDC938"/>
        </a:solidFill>
      </dgm:spPr>
      <dgm:t>
        <a:bodyPr/>
        <a:lstStyle/>
        <a:p>
          <a:r>
            <a:rPr lang="en-US" sz="1100" dirty="0"/>
            <a:t>Problem gambling</a:t>
          </a:r>
        </a:p>
      </dgm:t>
      <dgm:extLst>
        <a:ext uri="{E40237B7-FDA0-4F09-8148-C483321AD2D9}">
          <dgm14:cNvPr xmlns:dgm14="http://schemas.microsoft.com/office/drawing/2010/diagram" id="0" name="" descr="Problem gambling&#10;"/>
        </a:ext>
      </dgm:extLst>
    </dgm:pt>
    <dgm:pt modelId="{8C258F73-C6D7-4D7D-970B-5189DE19841C}" type="parTrans" cxnId="{FD28EF4E-8EBE-4B03-965E-D7E6C0909CD9}">
      <dgm:prSet/>
      <dgm:spPr/>
      <dgm:t>
        <a:bodyPr/>
        <a:lstStyle/>
        <a:p>
          <a:endParaRPr lang="en-US" sz="1100"/>
        </a:p>
      </dgm:t>
    </dgm:pt>
    <dgm:pt modelId="{8F1734A6-0B74-4B59-B5BF-F2FA46B21945}" type="sibTrans" cxnId="{FD28EF4E-8EBE-4B03-965E-D7E6C0909CD9}">
      <dgm:prSet/>
      <dgm:spPr/>
      <dgm:t>
        <a:bodyPr/>
        <a:lstStyle/>
        <a:p>
          <a:endParaRPr lang="en-US" sz="1100"/>
        </a:p>
      </dgm:t>
    </dgm:pt>
    <dgm:pt modelId="{A30A20F7-47E9-4DB6-A1CD-E33734A46555}">
      <dgm:prSet phldrT="[Text]" custT="1"/>
      <dgm:spPr>
        <a:solidFill>
          <a:srgbClr val="FDC938"/>
        </a:solidFill>
      </dgm:spPr>
      <dgm:t>
        <a:bodyPr/>
        <a:lstStyle/>
        <a:p>
          <a:r>
            <a:rPr lang="en-US" sz="1100" dirty="0"/>
            <a:t>No qualifications</a:t>
          </a:r>
        </a:p>
      </dgm:t>
      <dgm:extLst>
        <a:ext uri="{E40237B7-FDA0-4F09-8148-C483321AD2D9}">
          <dgm14:cNvPr xmlns:dgm14="http://schemas.microsoft.com/office/drawing/2010/diagram" id="0" name="" descr="No qualifications&#10;"/>
        </a:ext>
      </dgm:extLst>
    </dgm:pt>
    <dgm:pt modelId="{C13833B8-AA7B-49B2-99F6-EE9F9EFE62BB}" type="parTrans" cxnId="{15C332A5-97C3-4D47-8376-EACA2B4C545A}">
      <dgm:prSet/>
      <dgm:spPr/>
      <dgm:t>
        <a:bodyPr/>
        <a:lstStyle/>
        <a:p>
          <a:endParaRPr lang="en-US" sz="1100"/>
        </a:p>
      </dgm:t>
    </dgm:pt>
    <dgm:pt modelId="{3CA02CD2-6C00-4E4B-ADA3-827AB2267E78}" type="sibTrans" cxnId="{15C332A5-97C3-4D47-8376-EACA2B4C545A}">
      <dgm:prSet/>
      <dgm:spPr/>
      <dgm:t>
        <a:bodyPr/>
        <a:lstStyle/>
        <a:p>
          <a:endParaRPr lang="en-US" sz="1100"/>
        </a:p>
      </dgm:t>
    </dgm:pt>
    <dgm:pt modelId="{2D289820-4FE2-4898-B0ED-19FF9CFC22D1}">
      <dgm:prSet phldrT="[Text]" custT="1"/>
      <dgm:spPr>
        <a:solidFill>
          <a:srgbClr val="FDC938"/>
        </a:solidFill>
      </dgm:spPr>
      <dgm:t>
        <a:bodyPr/>
        <a:lstStyle/>
        <a:p>
          <a:r>
            <a:rPr lang="en-US" sz="1100" dirty="0"/>
            <a:t>Low physical activity</a:t>
          </a:r>
        </a:p>
      </dgm:t>
      <dgm:extLst>
        <a:ext uri="{E40237B7-FDA0-4F09-8148-C483321AD2D9}">
          <dgm14:cNvPr xmlns:dgm14="http://schemas.microsoft.com/office/drawing/2010/diagram" id="0" name="" descr="Low physical activity&#10;"/>
        </a:ext>
      </dgm:extLst>
    </dgm:pt>
    <dgm:pt modelId="{116EBD6D-7D57-472F-8C9F-E651AD2D6ECB}" type="parTrans" cxnId="{FD3063D7-40AB-40ED-AB54-4427F16E13EF}">
      <dgm:prSet/>
      <dgm:spPr/>
      <dgm:t>
        <a:bodyPr/>
        <a:lstStyle/>
        <a:p>
          <a:endParaRPr lang="en-US" sz="1100"/>
        </a:p>
      </dgm:t>
    </dgm:pt>
    <dgm:pt modelId="{0A3169BE-216B-499D-A29E-DC826923599A}" type="sibTrans" cxnId="{FD3063D7-40AB-40ED-AB54-4427F16E13EF}">
      <dgm:prSet/>
      <dgm:spPr/>
      <dgm:t>
        <a:bodyPr/>
        <a:lstStyle/>
        <a:p>
          <a:endParaRPr lang="en-US" sz="1100"/>
        </a:p>
      </dgm:t>
    </dgm:pt>
    <dgm:pt modelId="{CBC5171B-3774-4465-B9A6-FC4188582483}">
      <dgm:prSet phldrT="[Text]" custT="1"/>
      <dgm:spPr>
        <a:solidFill>
          <a:srgbClr val="E41D49"/>
        </a:solidFill>
      </dgm:spPr>
      <dgm:t>
        <a:bodyPr/>
        <a:lstStyle/>
        <a:p>
          <a:r>
            <a:rPr lang="en-US" sz="1100" dirty="0"/>
            <a:t>Domestic abuse</a:t>
          </a:r>
        </a:p>
      </dgm:t>
      <dgm:extLst>
        <a:ext uri="{E40237B7-FDA0-4F09-8148-C483321AD2D9}">
          <dgm14:cNvPr xmlns:dgm14="http://schemas.microsoft.com/office/drawing/2010/diagram" id="0" name="" descr="Domestic abuse&#10;"/>
        </a:ext>
      </dgm:extLst>
    </dgm:pt>
    <dgm:pt modelId="{70C30363-5E18-4C6B-B570-B4453248D935}" type="parTrans" cxnId="{560F5131-B88C-4AF6-AD0C-64F4484737F5}">
      <dgm:prSet/>
      <dgm:spPr/>
      <dgm:t>
        <a:bodyPr/>
        <a:lstStyle/>
        <a:p>
          <a:endParaRPr lang="en-US" sz="1100"/>
        </a:p>
      </dgm:t>
    </dgm:pt>
    <dgm:pt modelId="{1900A317-73CD-4B1E-959A-A1F423AF800D}" type="sibTrans" cxnId="{560F5131-B88C-4AF6-AD0C-64F4484737F5}">
      <dgm:prSet/>
      <dgm:spPr/>
      <dgm:t>
        <a:bodyPr/>
        <a:lstStyle/>
        <a:p>
          <a:endParaRPr lang="en-US" sz="1100"/>
        </a:p>
      </dgm:t>
    </dgm:pt>
    <dgm:pt modelId="{9CBB7CB8-E18D-47FB-82CB-6B0CA7B6B502}">
      <dgm:prSet phldrT="[Text]" custT="1"/>
      <dgm:spPr>
        <a:solidFill>
          <a:srgbClr val="FDC938"/>
        </a:solidFill>
      </dgm:spPr>
      <dgm:t>
        <a:bodyPr/>
        <a:lstStyle/>
        <a:p>
          <a:r>
            <a:rPr lang="en-US" sz="1100" dirty="0"/>
            <a:t>Care leaver</a:t>
          </a:r>
        </a:p>
      </dgm:t>
      <dgm:extLst>
        <a:ext uri="{E40237B7-FDA0-4F09-8148-C483321AD2D9}">
          <dgm14:cNvPr xmlns:dgm14="http://schemas.microsoft.com/office/drawing/2010/diagram" id="0" name="" descr="Care leaver"/>
        </a:ext>
      </dgm:extLst>
    </dgm:pt>
    <dgm:pt modelId="{50EB4C8F-3EBE-4E9A-BB2C-64B877F14EA3}" type="parTrans" cxnId="{5785AA10-FCC9-48D3-B2C7-1B8B75F0E88E}">
      <dgm:prSet/>
      <dgm:spPr/>
      <dgm:t>
        <a:bodyPr/>
        <a:lstStyle/>
        <a:p>
          <a:endParaRPr lang="en-US" sz="1100"/>
        </a:p>
      </dgm:t>
    </dgm:pt>
    <dgm:pt modelId="{70502EDC-BFDA-47F3-8E2F-C512E9BB0735}" type="sibTrans" cxnId="{5785AA10-FCC9-48D3-B2C7-1B8B75F0E88E}">
      <dgm:prSet/>
      <dgm:spPr/>
      <dgm:t>
        <a:bodyPr/>
        <a:lstStyle/>
        <a:p>
          <a:endParaRPr lang="en-US" sz="1100"/>
        </a:p>
      </dgm:t>
    </dgm:pt>
    <dgm:pt modelId="{3B57CF25-F5EA-4A2B-8CFF-B29CBD466939}">
      <dgm:prSet custT="1"/>
      <dgm:spPr>
        <a:solidFill>
          <a:srgbClr val="E41D49"/>
        </a:solidFill>
      </dgm:spPr>
      <dgm:t>
        <a:bodyPr/>
        <a:lstStyle/>
        <a:p>
          <a:r>
            <a:rPr lang="en-US" sz="1100" dirty="0"/>
            <a:t>Rough sleepers &amp; sofa surfers</a:t>
          </a:r>
        </a:p>
      </dgm:t>
      <dgm:extLst>
        <a:ext uri="{E40237B7-FDA0-4F09-8148-C483321AD2D9}">
          <dgm14:cNvPr xmlns:dgm14="http://schemas.microsoft.com/office/drawing/2010/diagram" id="0" name="" descr="Rough sleepers &amp; sofa surfers&#10;"/>
        </a:ext>
      </dgm:extLst>
    </dgm:pt>
    <dgm:pt modelId="{0BEC2188-982D-4CC9-AEF0-2076833468CA}" type="parTrans" cxnId="{EDA8CBC4-64FB-4930-9AAB-292C24BE40F1}">
      <dgm:prSet/>
      <dgm:spPr/>
      <dgm:t>
        <a:bodyPr/>
        <a:lstStyle/>
        <a:p>
          <a:endParaRPr lang="en-US" sz="1100"/>
        </a:p>
      </dgm:t>
    </dgm:pt>
    <dgm:pt modelId="{B446BB99-AEC1-4F96-95CB-C9AE871A9798}" type="sibTrans" cxnId="{EDA8CBC4-64FB-4930-9AAB-292C24BE40F1}">
      <dgm:prSet/>
      <dgm:spPr/>
      <dgm:t>
        <a:bodyPr/>
        <a:lstStyle/>
        <a:p>
          <a:endParaRPr lang="en-US" sz="1100"/>
        </a:p>
      </dgm:t>
    </dgm:pt>
    <dgm:pt modelId="{33F889E4-CD3D-4E43-A926-B06F22704D21}">
      <dgm:prSet custT="1"/>
      <dgm:spPr>
        <a:solidFill>
          <a:srgbClr val="E41D49"/>
        </a:solidFill>
      </dgm:spPr>
      <dgm:t>
        <a:bodyPr/>
        <a:lstStyle/>
        <a:p>
          <a:r>
            <a:rPr lang="en-US" sz="1100" dirty="0"/>
            <a:t>People with learning difficulties</a:t>
          </a:r>
        </a:p>
      </dgm:t>
      <dgm:extLst>
        <a:ext uri="{E40237B7-FDA0-4F09-8148-C483321AD2D9}">
          <dgm14:cNvPr xmlns:dgm14="http://schemas.microsoft.com/office/drawing/2010/diagram" id="0" name="" descr="People with learning difficulties&#10;"/>
        </a:ext>
      </dgm:extLst>
    </dgm:pt>
    <dgm:pt modelId="{2C94BCE3-CAE6-4B2F-B3E3-BB86F0FA9D08}" type="parTrans" cxnId="{A1168469-EA7B-46F9-8E58-46FCF75A3486}">
      <dgm:prSet/>
      <dgm:spPr/>
      <dgm:t>
        <a:bodyPr/>
        <a:lstStyle/>
        <a:p>
          <a:endParaRPr lang="en-US" sz="1100"/>
        </a:p>
      </dgm:t>
    </dgm:pt>
    <dgm:pt modelId="{3B3E1610-2737-4D0E-B4F7-40A27FCE8104}" type="sibTrans" cxnId="{A1168469-EA7B-46F9-8E58-46FCF75A3486}">
      <dgm:prSet/>
      <dgm:spPr/>
      <dgm:t>
        <a:bodyPr/>
        <a:lstStyle/>
        <a:p>
          <a:endParaRPr lang="en-US" sz="1100"/>
        </a:p>
      </dgm:t>
    </dgm:pt>
    <dgm:pt modelId="{AC9EC7E8-7A0E-4A74-9BD8-13145B501E09}">
      <dgm:prSet custT="1"/>
      <dgm:spPr>
        <a:solidFill>
          <a:srgbClr val="E41D49"/>
        </a:solidFill>
      </dgm:spPr>
      <dgm:t>
        <a:bodyPr/>
        <a:lstStyle/>
        <a:p>
          <a:r>
            <a:rPr lang="en-US" sz="1100" dirty="0"/>
            <a:t>Children experiencing neglect</a:t>
          </a:r>
        </a:p>
      </dgm:t>
      <dgm:extLst>
        <a:ext uri="{E40237B7-FDA0-4F09-8148-C483321AD2D9}">
          <dgm14:cNvPr xmlns:dgm14="http://schemas.microsoft.com/office/drawing/2010/diagram" id="0" name="" descr="Children experiencing neglect&#10;"/>
        </a:ext>
      </dgm:extLst>
    </dgm:pt>
    <dgm:pt modelId="{A780D7EB-6BC4-4E10-BA7E-460364854B00}" type="parTrans" cxnId="{D1496C7B-9234-4657-8719-6EC19215357F}">
      <dgm:prSet/>
      <dgm:spPr/>
      <dgm:t>
        <a:bodyPr/>
        <a:lstStyle/>
        <a:p>
          <a:endParaRPr lang="en-US" sz="1100"/>
        </a:p>
      </dgm:t>
    </dgm:pt>
    <dgm:pt modelId="{580EDD66-4AB1-4929-9B4B-827C267F8860}" type="sibTrans" cxnId="{D1496C7B-9234-4657-8719-6EC19215357F}">
      <dgm:prSet/>
      <dgm:spPr/>
      <dgm:t>
        <a:bodyPr/>
        <a:lstStyle/>
        <a:p>
          <a:endParaRPr lang="en-US" sz="1100"/>
        </a:p>
      </dgm:t>
    </dgm:pt>
    <dgm:pt modelId="{0B1F851B-CC7E-4416-99F0-E8017E149F84}">
      <dgm:prSet custT="1"/>
      <dgm:spPr>
        <a:solidFill>
          <a:srgbClr val="E41D49"/>
        </a:solidFill>
      </dgm:spPr>
      <dgm:t>
        <a:bodyPr/>
        <a:lstStyle/>
        <a:p>
          <a:r>
            <a:rPr lang="en-US" sz="1100" dirty="0"/>
            <a:t>Self-neglect and hoarding</a:t>
          </a:r>
        </a:p>
      </dgm:t>
      <dgm:extLst>
        <a:ext uri="{E40237B7-FDA0-4F09-8148-C483321AD2D9}">
          <dgm14:cNvPr xmlns:dgm14="http://schemas.microsoft.com/office/drawing/2010/diagram" id="0" name="" descr="Self-neglect and hoarding&#10;"/>
        </a:ext>
      </dgm:extLst>
    </dgm:pt>
    <dgm:pt modelId="{AC9BFC40-0D4E-485E-919A-E3224289A17B}" type="parTrans" cxnId="{E46EE261-90C2-4122-A639-DF28ACD3FD91}">
      <dgm:prSet/>
      <dgm:spPr/>
      <dgm:t>
        <a:bodyPr/>
        <a:lstStyle/>
        <a:p>
          <a:endParaRPr lang="en-US" sz="1100"/>
        </a:p>
      </dgm:t>
    </dgm:pt>
    <dgm:pt modelId="{C336786F-226A-45CB-9D96-A4A16749FFEC}" type="sibTrans" cxnId="{E46EE261-90C2-4122-A639-DF28ACD3FD91}">
      <dgm:prSet/>
      <dgm:spPr/>
      <dgm:t>
        <a:bodyPr/>
        <a:lstStyle/>
        <a:p>
          <a:endParaRPr lang="en-US" sz="1100"/>
        </a:p>
      </dgm:t>
    </dgm:pt>
    <dgm:pt modelId="{842CD0FD-5B27-42A9-A3DA-E49DAD9D4694}">
      <dgm:prSet custT="1"/>
      <dgm:spPr>
        <a:solidFill>
          <a:srgbClr val="E41D49"/>
        </a:solidFill>
      </dgm:spPr>
      <dgm:t>
        <a:bodyPr/>
        <a:lstStyle/>
        <a:p>
          <a:r>
            <a:rPr lang="en-US" sz="1100" dirty="0"/>
            <a:t>Regular emergency services contact </a:t>
          </a:r>
        </a:p>
      </dgm:t>
      <dgm:extLst>
        <a:ext uri="{E40237B7-FDA0-4F09-8148-C483321AD2D9}">
          <dgm14:cNvPr xmlns:dgm14="http://schemas.microsoft.com/office/drawing/2010/diagram" id="0" name="" descr="Regular emergency services contact &#10;"/>
        </a:ext>
      </dgm:extLst>
    </dgm:pt>
    <dgm:pt modelId="{DD1AE004-D436-4F38-8AA7-9E885D6F754F}" type="parTrans" cxnId="{B910FF28-EA29-4970-9252-2F5E62C4E913}">
      <dgm:prSet/>
      <dgm:spPr/>
      <dgm:t>
        <a:bodyPr/>
        <a:lstStyle/>
        <a:p>
          <a:endParaRPr lang="en-US" sz="1100"/>
        </a:p>
      </dgm:t>
    </dgm:pt>
    <dgm:pt modelId="{378D94B9-5475-4062-8E58-75357EB54C3B}" type="sibTrans" cxnId="{B910FF28-EA29-4970-9252-2F5E62C4E913}">
      <dgm:prSet/>
      <dgm:spPr/>
      <dgm:t>
        <a:bodyPr/>
        <a:lstStyle/>
        <a:p>
          <a:endParaRPr lang="en-US" sz="1100"/>
        </a:p>
      </dgm:t>
    </dgm:pt>
    <dgm:pt modelId="{456F38E9-2A05-4212-8C40-2AD21F8B45FF}">
      <dgm:prSet custT="1"/>
      <dgm:spPr>
        <a:solidFill>
          <a:srgbClr val="E41D49"/>
        </a:solidFill>
      </dgm:spPr>
      <dgm:t>
        <a:bodyPr/>
        <a:lstStyle/>
        <a:p>
          <a:r>
            <a:rPr lang="en-US" sz="1050" dirty="0"/>
            <a:t>Supported by Families First </a:t>
          </a:r>
          <a:r>
            <a:rPr lang="en-US" sz="1050" dirty="0" err="1"/>
            <a:t>programme</a:t>
          </a:r>
          <a:endParaRPr lang="en-US" sz="1050" dirty="0"/>
        </a:p>
      </dgm:t>
      <dgm:extLst>
        <a:ext uri="{E40237B7-FDA0-4F09-8148-C483321AD2D9}">
          <dgm14:cNvPr xmlns:dgm14="http://schemas.microsoft.com/office/drawing/2010/diagram" id="0" name="" descr="Supported by Families First programme&#10;"/>
        </a:ext>
      </dgm:extLst>
    </dgm:pt>
    <dgm:pt modelId="{4BE35F8B-5964-417F-9FA9-9DC8D19D0C27}" type="parTrans" cxnId="{FF6D2509-2BE0-49F4-BE32-8B4F1BF9A89B}">
      <dgm:prSet/>
      <dgm:spPr/>
      <dgm:t>
        <a:bodyPr/>
        <a:lstStyle/>
        <a:p>
          <a:endParaRPr lang="en-US"/>
        </a:p>
      </dgm:t>
    </dgm:pt>
    <dgm:pt modelId="{9DCC4F2B-8307-42B9-AD71-FC8B16F0215D}" type="sibTrans" cxnId="{FF6D2509-2BE0-49F4-BE32-8B4F1BF9A89B}">
      <dgm:prSet/>
      <dgm:spPr/>
      <dgm:t>
        <a:bodyPr/>
        <a:lstStyle/>
        <a:p>
          <a:endParaRPr lang="en-US"/>
        </a:p>
      </dgm:t>
    </dgm:pt>
    <dgm:pt modelId="{77C871D8-AAED-4BF7-AA92-0622F9E986E7}" type="pres">
      <dgm:prSet presAssocID="{5A7ABD7A-7B10-4EB3-A221-12DDD3F44EC6}" presName="Name0" presStyleCnt="0">
        <dgm:presLayoutVars>
          <dgm:chMax val="1"/>
          <dgm:dir/>
          <dgm:animLvl val="ctr"/>
          <dgm:resizeHandles val="exact"/>
        </dgm:presLayoutVars>
      </dgm:prSet>
      <dgm:spPr/>
      <dgm:t>
        <a:bodyPr/>
        <a:lstStyle/>
        <a:p>
          <a:endParaRPr lang="en-US"/>
        </a:p>
      </dgm:t>
    </dgm:pt>
    <dgm:pt modelId="{D0D47F9D-5AC6-4570-A17C-89646BE431F9}" type="pres">
      <dgm:prSet presAssocID="{4790388C-6957-45DD-B1B9-4EE04D9B99DA}" presName="centerShape" presStyleLbl="node0" presStyleIdx="0" presStyleCnt="1" custScaleX="341682" custScaleY="287182"/>
      <dgm:spPr/>
      <dgm:t>
        <a:bodyPr/>
        <a:lstStyle/>
        <a:p>
          <a:endParaRPr lang="en-US"/>
        </a:p>
      </dgm:t>
    </dgm:pt>
    <dgm:pt modelId="{560F633B-2E3C-455C-A6EE-3A6EC0DD3E4C}" type="pres">
      <dgm:prSet presAssocID="{55FB32B5-667E-4821-BB1C-11DDAEA2FD97}" presName="node" presStyleLbl="node1" presStyleIdx="0" presStyleCnt="22" custScaleX="217201" custScaleY="147359" custRadScaleRad="103890" custRadScaleInc="48328">
        <dgm:presLayoutVars>
          <dgm:bulletEnabled val="1"/>
        </dgm:presLayoutVars>
      </dgm:prSet>
      <dgm:spPr/>
      <dgm:t>
        <a:bodyPr/>
        <a:lstStyle/>
        <a:p>
          <a:endParaRPr lang="en-US"/>
        </a:p>
      </dgm:t>
    </dgm:pt>
    <dgm:pt modelId="{EC7D271D-A8CD-41CA-99B2-3FB92BBDCC53}" type="pres">
      <dgm:prSet presAssocID="{55FB32B5-667E-4821-BB1C-11DDAEA2FD97}" presName="dummy" presStyleCnt="0"/>
      <dgm:spPr/>
    </dgm:pt>
    <dgm:pt modelId="{96F60F9A-8717-46E8-9679-47FA50FF256E}" type="pres">
      <dgm:prSet presAssocID="{598C996C-F2BC-41CF-BA66-E0792BCBA783}" presName="sibTrans" presStyleLbl="sibTrans2D1" presStyleIdx="0" presStyleCnt="22"/>
      <dgm:spPr/>
      <dgm:t>
        <a:bodyPr/>
        <a:lstStyle/>
        <a:p>
          <a:endParaRPr lang="en-US"/>
        </a:p>
      </dgm:t>
    </dgm:pt>
    <dgm:pt modelId="{56A8F2D4-425B-4876-826E-4AADC537DFD3}" type="pres">
      <dgm:prSet presAssocID="{A30A20F7-47E9-4DB6-A1CD-E33734A46555}" presName="node" presStyleLbl="node1" presStyleIdx="1" presStyleCnt="22" custScaleX="292624" custScaleY="119763" custRadScaleRad="107357" custRadScaleInc="150874">
        <dgm:presLayoutVars>
          <dgm:bulletEnabled val="1"/>
        </dgm:presLayoutVars>
      </dgm:prSet>
      <dgm:spPr/>
      <dgm:t>
        <a:bodyPr/>
        <a:lstStyle/>
        <a:p>
          <a:endParaRPr lang="en-US"/>
        </a:p>
      </dgm:t>
    </dgm:pt>
    <dgm:pt modelId="{45719793-854D-47BF-8F1E-D8A4434D65A4}" type="pres">
      <dgm:prSet presAssocID="{A30A20F7-47E9-4DB6-A1CD-E33734A46555}" presName="dummy" presStyleCnt="0"/>
      <dgm:spPr/>
    </dgm:pt>
    <dgm:pt modelId="{26FE3CA5-CBAF-435C-AA17-C826DB063DED}" type="pres">
      <dgm:prSet presAssocID="{3CA02CD2-6C00-4E4B-ADA3-827AB2267E78}" presName="sibTrans" presStyleLbl="sibTrans2D1" presStyleIdx="1" presStyleCnt="22"/>
      <dgm:spPr/>
      <dgm:t>
        <a:bodyPr/>
        <a:lstStyle/>
        <a:p>
          <a:endParaRPr lang="en-US"/>
        </a:p>
      </dgm:t>
    </dgm:pt>
    <dgm:pt modelId="{3796D806-D782-44D4-8350-CA495717A9E5}" type="pres">
      <dgm:prSet presAssocID="{CE038B77-7273-419C-9C97-44609AA97C63}" presName="node" presStyleLbl="node1" presStyleIdx="2" presStyleCnt="22" custScaleX="340772" custScaleY="88237" custRadScaleRad="103338" custRadScaleInc="61292">
        <dgm:presLayoutVars>
          <dgm:bulletEnabled val="1"/>
        </dgm:presLayoutVars>
      </dgm:prSet>
      <dgm:spPr/>
      <dgm:t>
        <a:bodyPr/>
        <a:lstStyle/>
        <a:p>
          <a:endParaRPr lang="en-US"/>
        </a:p>
      </dgm:t>
    </dgm:pt>
    <dgm:pt modelId="{102BD172-0995-4B54-98FD-C680520FC559}" type="pres">
      <dgm:prSet presAssocID="{CE038B77-7273-419C-9C97-44609AA97C63}" presName="dummy" presStyleCnt="0"/>
      <dgm:spPr/>
    </dgm:pt>
    <dgm:pt modelId="{D0705CFC-5363-4452-9EC9-9E763572EC8D}" type="pres">
      <dgm:prSet presAssocID="{C42F4556-C355-4ACA-A411-62885EC60D86}" presName="sibTrans" presStyleLbl="sibTrans2D1" presStyleIdx="2" presStyleCnt="22"/>
      <dgm:spPr/>
      <dgm:t>
        <a:bodyPr/>
        <a:lstStyle/>
        <a:p>
          <a:endParaRPr lang="en-US"/>
        </a:p>
      </dgm:t>
    </dgm:pt>
    <dgm:pt modelId="{610DB61A-EB22-42B2-9C8C-28AD1BBECBEC}" type="pres">
      <dgm:prSet presAssocID="{5F1CE8BB-57C0-4E8A-B44A-DB281D1E63C7}" presName="node" presStyleLbl="node1" presStyleIdx="3" presStyleCnt="22" custScaleX="253483" custScaleY="138775">
        <dgm:presLayoutVars>
          <dgm:bulletEnabled val="1"/>
        </dgm:presLayoutVars>
      </dgm:prSet>
      <dgm:spPr/>
      <dgm:t>
        <a:bodyPr/>
        <a:lstStyle/>
        <a:p>
          <a:endParaRPr lang="en-US"/>
        </a:p>
      </dgm:t>
    </dgm:pt>
    <dgm:pt modelId="{8CF9244F-1626-431C-BB37-469909F108FC}" type="pres">
      <dgm:prSet presAssocID="{5F1CE8BB-57C0-4E8A-B44A-DB281D1E63C7}" presName="dummy" presStyleCnt="0"/>
      <dgm:spPr/>
    </dgm:pt>
    <dgm:pt modelId="{8414C5C3-B62C-412E-A2B6-96A07B00DA0A}" type="pres">
      <dgm:prSet presAssocID="{2248D19F-1008-4CE4-8AF4-AE0C86018278}" presName="sibTrans" presStyleLbl="sibTrans2D1" presStyleIdx="3" presStyleCnt="22"/>
      <dgm:spPr/>
      <dgm:t>
        <a:bodyPr/>
        <a:lstStyle/>
        <a:p>
          <a:endParaRPr lang="en-US"/>
        </a:p>
      </dgm:t>
    </dgm:pt>
    <dgm:pt modelId="{147EDD5B-8720-4DC8-A018-030F1441B562}" type="pres">
      <dgm:prSet presAssocID="{9D25A744-532E-4C43-98D9-67C8203C3545}" presName="node" presStyleLbl="node1" presStyleIdx="4" presStyleCnt="22" custScaleX="286625" custScaleY="160593">
        <dgm:presLayoutVars>
          <dgm:bulletEnabled val="1"/>
        </dgm:presLayoutVars>
      </dgm:prSet>
      <dgm:spPr/>
      <dgm:t>
        <a:bodyPr/>
        <a:lstStyle/>
        <a:p>
          <a:endParaRPr lang="en-US"/>
        </a:p>
      </dgm:t>
    </dgm:pt>
    <dgm:pt modelId="{5BDC3E0F-5EB1-4460-BEA2-AD3285DDDB34}" type="pres">
      <dgm:prSet presAssocID="{9D25A744-532E-4C43-98D9-67C8203C3545}" presName="dummy" presStyleCnt="0"/>
      <dgm:spPr/>
    </dgm:pt>
    <dgm:pt modelId="{F83FDC64-5BED-4FAA-BC0B-232EDE1E6C14}" type="pres">
      <dgm:prSet presAssocID="{F36D8AC5-FBBC-4D2E-B37F-636A67EF7F0A}" presName="sibTrans" presStyleLbl="sibTrans2D1" presStyleIdx="4" presStyleCnt="22"/>
      <dgm:spPr/>
      <dgm:t>
        <a:bodyPr/>
        <a:lstStyle/>
        <a:p>
          <a:endParaRPr lang="en-US"/>
        </a:p>
      </dgm:t>
    </dgm:pt>
    <dgm:pt modelId="{D1E51E09-BC28-4633-B646-8D2169C74AB5}" type="pres">
      <dgm:prSet presAssocID="{3B57CF25-F5EA-4A2B-8CFF-B29CBD466939}" presName="node" presStyleLbl="node1" presStyleIdx="5" presStyleCnt="22" custScaleX="316486" custScaleY="129546" custRadScaleRad="111269" custRadScaleInc="-93023">
        <dgm:presLayoutVars>
          <dgm:bulletEnabled val="1"/>
        </dgm:presLayoutVars>
      </dgm:prSet>
      <dgm:spPr/>
      <dgm:t>
        <a:bodyPr/>
        <a:lstStyle/>
        <a:p>
          <a:endParaRPr lang="en-US"/>
        </a:p>
      </dgm:t>
    </dgm:pt>
    <dgm:pt modelId="{55F82F34-3D42-4849-AA02-B9FC43BACB2E}" type="pres">
      <dgm:prSet presAssocID="{3B57CF25-F5EA-4A2B-8CFF-B29CBD466939}" presName="dummy" presStyleCnt="0"/>
      <dgm:spPr/>
    </dgm:pt>
    <dgm:pt modelId="{08190617-0510-4E29-B8A8-5CF1958D4F92}" type="pres">
      <dgm:prSet presAssocID="{B446BB99-AEC1-4F96-95CB-C9AE871A9798}" presName="sibTrans" presStyleLbl="sibTrans2D1" presStyleIdx="5" presStyleCnt="22"/>
      <dgm:spPr/>
      <dgm:t>
        <a:bodyPr/>
        <a:lstStyle/>
        <a:p>
          <a:endParaRPr lang="en-US"/>
        </a:p>
      </dgm:t>
    </dgm:pt>
    <dgm:pt modelId="{3FFED8A8-64E6-41EB-BCD7-ACE3E0E89E24}" type="pres">
      <dgm:prSet presAssocID="{33F889E4-CD3D-4E43-A926-B06F22704D21}" presName="node" presStyleLbl="node1" presStyleIdx="6" presStyleCnt="22" custScaleX="319045" custScaleY="158676" custRadScaleRad="112788" custRadScaleInc="-116463">
        <dgm:presLayoutVars>
          <dgm:bulletEnabled val="1"/>
        </dgm:presLayoutVars>
      </dgm:prSet>
      <dgm:spPr/>
      <dgm:t>
        <a:bodyPr/>
        <a:lstStyle/>
        <a:p>
          <a:endParaRPr lang="en-US"/>
        </a:p>
      </dgm:t>
    </dgm:pt>
    <dgm:pt modelId="{6C20BE1B-59A0-4B0B-B2A4-5104556B21B6}" type="pres">
      <dgm:prSet presAssocID="{33F889E4-CD3D-4E43-A926-B06F22704D21}" presName="dummy" presStyleCnt="0"/>
      <dgm:spPr/>
    </dgm:pt>
    <dgm:pt modelId="{97144107-D272-42F9-9853-299B8CB51549}" type="pres">
      <dgm:prSet presAssocID="{3B3E1610-2737-4D0E-B4F7-40A27FCE8104}" presName="sibTrans" presStyleLbl="sibTrans2D1" presStyleIdx="6" presStyleCnt="22"/>
      <dgm:spPr/>
      <dgm:t>
        <a:bodyPr/>
        <a:lstStyle/>
        <a:p>
          <a:endParaRPr lang="en-US"/>
        </a:p>
      </dgm:t>
    </dgm:pt>
    <dgm:pt modelId="{2BC663D9-CBDF-48F0-A715-FD7BDA957E79}" type="pres">
      <dgm:prSet presAssocID="{AC9EC7E8-7A0E-4A74-9BD8-13145B501E09}" presName="node" presStyleLbl="node1" presStyleIdx="7" presStyleCnt="22" custScaleX="315410" custScaleY="165087" custRadScaleRad="105894" custRadScaleInc="-133826">
        <dgm:presLayoutVars>
          <dgm:bulletEnabled val="1"/>
        </dgm:presLayoutVars>
      </dgm:prSet>
      <dgm:spPr/>
      <dgm:t>
        <a:bodyPr/>
        <a:lstStyle/>
        <a:p>
          <a:endParaRPr lang="en-US"/>
        </a:p>
      </dgm:t>
    </dgm:pt>
    <dgm:pt modelId="{1F44CB7A-0651-4595-957E-B62A09F0F7F1}" type="pres">
      <dgm:prSet presAssocID="{AC9EC7E8-7A0E-4A74-9BD8-13145B501E09}" presName="dummy" presStyleCnt="0"/>
      <dgm:spPr/>
    </dgm:pt>
    <dgm:pt modelId="{C4AFF67F-3762-4878-A948-90EF3E25BC07}" type="pres">
      <dgm:prSet presAssocID="{580EDD66-4AB1-4929-9B4B-827C267F8860}" presName="sibTrans" presStyleLbl="sibTrans2D1" presStyleIdx="7" presStyleCnt="22"/>
      <dgm:spPr/>
      <dgm:t>
        <a:bodyPr/>
        <a:lstStyle/>
        <a:p>
          <a:endParaRPr lang="en-US"/>
        </a:p>
      </dgm:t>
    </dgm:pt>
    <dgm:pt modelId="{5312ACE0-F6CF-4E44-BE44-6D3B83E93967}" type="pres">
      <dgm:prSet presAssocID="{0B1F851B-CC7E-4416-99F0-E8017E149F84}" presName="node" presStyleLbl="node1" presStyleIdx="8" presStyleCnt="22" custScaleX="256531" custScaleY="145836" custRadScaleRad="108006" custRadScaleInc="-165087">
        <dgm:presLayoutVars>
          <dgm:bulletEnabled val="1"/>
        </dgm:presLayoutVars>
      </dgm:prSet>
      <dgm:spPr/>
      <dgm:t>
        <a:bodyPr/>
        <a:lstStyle/>
        <a:p>
          <a:endParaRPr lang="en-US"/>
        </a:p>
      </dgm:t>
    </dgm:pt>
    <dgm:pt modelId="{17A96B54-1308-49F6-B724-DCBBF795AA93}" type="pres">
      <dgm:prSet presAssocID="{0B1F851B-CC7E-4416-99F0-E8017E149F84}" presName="dummy" presStyleCnt="0"/>
      <dgm:spPr/>
    </dgm:pt>
    <dgm:pt modelId="{7C1E034E-D26B-4887-99D5-741B042E199C}" type="pres">
      <dgm:prSet presAssocID="{C336786F-226A-45CB-9D96-A4A16749FFEC}" presName="sibTrans" presStyleLbl="sibTrans2D1" presStyleIdx="8" presStyleCnt="22"/>
      <dgm:spPr/>
      <dgm:t>
        <a:bodyPr/>
        <a:lstStyle/>
        <a:p>
          <a:endParaRPr lang="en-US"/>
        </a:p>
      </dgm:t>
    </dgm:pt>
    <dgm:pt modelId="{B5158FE8-6E7B-47FF-AE0A-30B97DAF581C}" type="pres">
      <dgm:prSet presAssocID="{73042B11-DC1C-4A6E-AA5D-F6255FA7B3AF}" presName="node" presStyleLbl="node1" presStyleIdx="9" presStyleCnt="22" custScaleX="222752" custScaleY="143499" custRadScaleRad="108049" custRadScaleInc="-167386">
        <dgm:presLayoutVars>
          <dgm:bulletEnabled val="1"/>
        </dgm:presLayoutVars>
      </dgm:prSet>
      <dgm:spPr/>
      <dgm:t>
        <a:bodyPr/>
        <a:lstStyle/>
        <a:p>
          <a:endParaRPr lang="en-US"/>
        </a:p>
      </dgm:t>
    </dgm:pt>
    <dgm:pt modelId="{B343BBA3-5860-49DB-9EE1-FA9FC1F0D3EB}" type="pres">
      <dgm:prSet presAssocID="{73042B11-DC1C-4A6E-AA5D-F6255FA7B3AF}" presName="dummy" presStyleCnt="0"/>
      <dgm:spPr/>
    </dgm:pt>
    <dgm:pt modelId="{E70F5C84-8E47-490B-AC26-8D51A456547E}" type="pres">
      <dgm:prSet presAssocID="{3DEBA195-EEA6-4BC4-9258-89FE4CF91AC6}" presName="sibTrans" presStyleLbl="sibTrans2D1" presStyleIdx="9" presStyleCnt="22"/>
      <dgm:spPr/>
      <dgm:t>
        <a:bodyPr/>
        <a:lstStyle/>
        <a:p>
          <a:endParaRPr lang="en-US"/>
        </a:p>
      </dgm:t>
    </dgm:pt>
    <dgm:pt modelId="{31B7C6C3-C28C-4770-911A-C69D153EFEF1}" type="pres">
      <dgm:prSet presAssocID="{51534918-0A53-4C3F-8C1C-41B77A9ED912}" presName="node" presStyleLbl="node1" presStyleIdx="10" presStyleCnt="22" custScaleX="254830" custScaleY="134743" custRadScaleRad="102610" custRadScaleInc="-173075">
        <dgm:presLayoutVars>
          <dgm:bulletEnabled val="1"/>
        </dgm:presLayoutVars>
      </dgm:prSet>
      <dgm:spPr/>
      <dgm:t>
        <a:bodyPr/>
        <a:lstStyle/>
        <a:p>
          <a:endParaRPr lang="en-US"/>
        </a:p>
      </dgm:t>
    </dgm:pt>
    <dgm:pt modelId="{AF40FB64-8B62-41B2-97DD-ED19C191342C}" type="pres">
      <dgm:prSet presAssocID="{51534918-0A53-4C3F-8C1C-41B77A9ED912}" presName="dummy" presStyleCnt="0"/>
      <dgm:spPr/>
    </dgm:pt>
    <dgm:pt modelId="{4B69F189-567B-4AFC-89D1-C1C145ED1851}" type="pres">
      <dgm:prSet presAssocID="{0428007C-747E-4E2B-9725-CE10CAA4FCD1}" presName="sibTrans" presStyleLbl="sibTrans2D1" presStyleIdx="10" presStyleCnt="22"/>
      <dgm:spPr/>
      <dgm:t>
        <a:bodyPr/>
        <a:lstStyle/>
        <a:p>
          <a:endParaRPr lang="en-US"/>
        </a:p>
      </dgm:t>
    </dgm:pt>
    <dgm:pt modelId="{5AC3243E-F641-4926-ACD4-BA28688778D2}" type="pres">
      <dgm:prSet presAssocID="{CD15AEAE-5076-4F3F-8BCA-9BD752E158BB}" presName="node" presStyleLbl="node1" presStyleIdx="11" presStyleCnt="22" custScaleX="233474" custScaleY="171158" custRadScaleRad="102314" custRadScaleInc="-116436">
        <dgm:presLayoutVars>
          <dgm:bulletEnabled val="1"/>
        </dgm:presLayoutVars>
      </dgm:prSet>
      <dgm:spPr/>
      <dgm:t>
        <a:bodyPr/>
        <a:lstStyle/>
        <a:p>
          <a:endParaRPr lang="en-US"/>
        </a:p>
      </dgm:t>
    </dgm:pt>
    <dgm:pt modelId="{6BA30FC3-3CDB-4B0C-9FBF-6E41CEDDFD14}" type="pres">
      <dgm:prSet presAssocID="{CD15AEAE-5076-4F3F-8BCA-9BD752E158BB}" presName="dummy" presStyleCnt="0"/>
      <dgm:spPr/>
    </dgm:pt>
    <dgm:pt modelId="{70158F1B-BFBC-4C77-B063-BC567831D4C4}" type="pres">
      <dgm:prSet presAssocID="{409AEE2C-E9BD-4560-B3BA-40AB7D633178}" presName="sibTrans" presStyleLbl="sibTrans2D1" presStyleIdx="11" presStyleCnt="22"/>
      <dgm:spPr/>
      <dgm:t>
        <a:bodyPr/>
        <a:lstStyle/>
        <a:p>
          <a:endParaRPr lang="en-US"/>
        </a:p>
      </dgm:t>
    </dgm:pt>
    <dgm:pt modelId="{F883EE72-76EE-4404-B63A-A0FFE9D501CB}" type="pres">
      <dgm:prSet presAssocID="{DF91BCDF-A404-48F2-863F-C4A4F821EDB3}" presName="node" presStyleLbl="node1" presStyleIdx="12" presStyleCnt="22" custScaleX="265571" custScaleY="186953" custRadScaleRad="105058" custRadScaleInc="-18236">
        <dgm:presLayoutVars>
          <dgm:bulletEnabled val="1"/>
        </dgm:presLayoutVars>
      </dgm:prSet>
      <dgm:spPr/>
      <dgm:t>
        <a:bodyPr/>
        <a:lstStyle/>
        <a:p>
          <a:endParaRPr lang="en-US"/>
        </a:p>
      </dgm:t>
    </dgm:pt>
    <dgm:pt modelId="{819CAC22-C07A-42DF-A889-7106B0407636}" type="pres">
      <dgm:prSet presAssocID="{DF91BCDF-A404-48F2-863F-C4A4F821EDB3}" presName="dummy" presStyleCnt="0"/>
      <dgm:spPr/>
    </dgm:pt>
    <dgm:pt modelId="{AC62783F-AE59-49C9-9818-CD27D9D8D53A}" type="pres">
      <dgm:prSet presAssocID="{A5CD13E4-0F53-4B38-8C67-55DCB6ED77C3}" presName="sibTrans" presStyleLbl="sibTrans2D1" presStyleIdx="12" presStyleCnt="22"/>
      <dgm:spPr/>
      <dgm:t>
        <a:bodyPr/>
        <a:lstStyle/>
        <a:p>
          <a:endParaRPr lang="en-US"/>
        </a:p>
      </dgm:t>
    </dgm:pt>
    <dgm:pt modelId="{F413EF76-BEE4-4667-8022-7FBFC94A344C}" type="pres">
      <dgm:prSet presAssocID="{CBC5171B-3774-4465-B9A6-FC4188582483}" presName="node" presStyleLbl="node1" presStyleIdx="13" presStyleCnt="22" custScaleX="244132" custScaleY="145373" custRadScaleRad="108361" custRadScaleInc="59006">
        <dgm:presLayoutVars>
          <dgm:bulletEnabled val="1"/>
        </dgm:presLayoutVars>
      </dgm:prSet>
      <dgm:spPr/>
      <dgm:t>
        <a:bodyPr/>
        <a:lstStyle/>
        <a:p>
          <a:endParaRPr lang="en-US"/>
        </a:p>
      </dgm:t>
    </dgm:pt>
    <dgm:pt modelId="{8DBF3B3D-231E-45F8-AA1F-60C5D9AC8BEC}" type="pres">
      <dgm:prSet presAssocID="{CBC5171B-3774-4465-B9A6-FC4188582483}" presName="dummy" presStyleCnt="0"/>
      <dgm:spPr/>
    </dgm:pt>
    <dgm:pt modelId="{7C8B3784-00D5-4CFD-8C1E-ED77B0E92CF6}" type="pres">
      <dgm:prSet presAssocID="{1900A317-73CD-4B1E-959A-A1F423AF800D}" presName="sibTrans" presStyleLbl="sibTrans2D1" presStyleIdx="13" presStyleCnt="22"/>
      <dgm:spPr/>
      <dgm:t>
        <a:bodyPr/>
        <a:lstStyle/>
        <a:p>
          <a:endParaRPr lang="en-US"/>
        </a:p>
      </dgm:t>
    </dgm:pt>
    <dgm:pt modelId="{18D90798-9E53-4783-BF5B-1E446C6E6919}" type="pres">
      <dgm:prSet presAssocID="{842CD0FD-5B27-42A9-A3DA-E49DAD9D4694}" presName="node" presStyleLbl="node1" presStyleIdx="14" presStyleCnt="22" custScaleX="340889" custScaleY="137769">
        <dgm:presLayoutVars>
          <dgm:bulletEnabled val="1"/>
        </dgm:presLayoutVars>
      </dgm:prSet>
      <dgm:spPr/>
      <dgm:t>
        <a:bodyPr/>
        <a:lstStyle/>
        <a:p>
          <a:endParaRPr lang="en-US"/>
        </a:p>
      </dgm:t>
    </dgm:pt>
    <dgm:pt modelId="{E2D740EC-3ADF-4562-84C6-DC0F75BF841E}" type="pres">
      <dgm:prSet presAssocID="{842CD0FD-5B27-42A9-A3DA-E49DAD9D4694}" presName="dummy" presStyleCnt="0"/>
      <dgm:spPr/>
    </dgm:pt>
    <dgm:pt modelId="{AB6DB9D5-19E4-4476-82CA-ABBE1ACAC45A}" type="pres">
      <dgm:prSet presAssocID="{378D94B9-5475-4062-8E58-75357EB54C3B}" presName="sibTrans" presStyleLbl="sibTrans2D1" presStyleIdx="14" presStyleCnt="22"/>
      <dgm:spPr/>
      <dgm:t>
        <a:bodyPr/>
        <a:lstStyle/>
        <a:p>
          <a:endParaRPr lang="en-US"/>
        </a:p>
      </dgm:t>
    </dgm:pt>
    <dgm:pt modelId="{10A3998F-1A59-4CB6-8D6D-D5F4FCD52E57}" type="pres">
      <dgm:prSet presAssocID="{456F38E9-2A05-4212-8C40-2AD21F8B45FF}" presName="node" presStyleLbl="node1" presStyleIdx="15" presStyleCnt="22" custScaleX="336082" custScaleY="143811">
        <dgm:presLayoutVars>
          <dgm:bulletEnabled val="1"/>
        </dgm:presLayoutVars>
      </dgm:prSet>
      <dgm:spPr/>
      <dgm:t>
        <a:bodyPr/>
        <a:lstStyle/>
        <a:p>
          <a:endParaRPr lang="en-US"/>
        </a:p>
      </dgm:t>
    </dgm:pt>
    <dgm:pt modelId="{EE2D1C9D-999B-403B-A6F1-CE7BE72F7267}" type="pres">
      <dgm:prSet presAssocID="{456F38E9-2A05-4212-8C40-2AD21F8B45FF}" presName="dummy" presStyleCnt="0"/>
      <dgm:spPr/>
    </dgm:pt>
    <dgm:pt modelId="{B66F95C6-D223-4DD0-82D0-2D2583B0A6E8}" type="pres">
      <dgm:prSet presAssocID="{9DCC4F2B-8307-42B9-AD71-FC8B16F0215D}" presName="sibTrans" presStyleLbl="sibTrans2D1" presStyleIdx="15" presStyleCnt="22"/>
      <dgm:spPr/>
      <dgm:t>
        <a:bodyPr/>
        <a:lstStyle/>
        <a:p>
          <a:endParaRPr lang="en-US"/>
        </a:p>
      </dgm:t>
    </dgm:pt>
    <dgm:pt modelId="{150813B2-278D-4540-A245-A4D10BC3FA81}" type="pres">
      <dgm:prSet presAssocID="{CCF8E158-1908-477D-9348-CA6FDBE84BEA}" presName="node" presStyleLbl="node1" presStyleIdx="16" presStyleCnt="22" custScaleX="281771" custScaleY="154468">
        <dgm:presLayoutVars>
          <dgm:bulletEnabled val="1"/>
        </dgm:presLayoutVars>
      </dgm:prSet>
      <dgm:spPr/>
      <dgm:t>
        <a:bodyPr/>
        <a:lstStyle/>
        <a:p>
          <a:endParaRPr lang="en-US"/>
        </a:p>
      </dgm:t>
    </dgm:pt>
    <dgm:pt modelId="{E5143CE9-F75D-4776-B453-D53DDE7893F9}" type="pres">
      <dgm:prSet presAssocID="{CCF8E158-1908-477D-9348-CA6FDBE84BEA}" presName="dummy" presStyleCnt="0"/>
      <dgm:spPr/>
    </dgm:pt>
    <dgm:pt modelId="{9A7D5DD6-004B-497A-80EE-52FDD53FAEF9}" type="pres">
      <dgm:prSet presAssocID="{8F1734A6-0B74-4B59-B5BF-F2FA46B21945}" presName="sibTrans" presStyleLbl="sibTrans2D1" presStyleIdx="16" presStyleCnt="22"/>
      <dgm:spPr/>
      <dgm:t>
        <a:bodyPr/>
        <a:lstStyle/>
        <a:p>
          <a:endParaRPr lang="en-US"/>
        </a:p>
      </dgm:t>
    </dgm:pt>
    <dgm:pt modelId="{98DF1453-2A00-48D9-A854-73902BA0C20B}" type="pres">
      <dgm:prSet presAssocID="{26A5C019-47A9-47E1-AA83-1B54B5302C58}" presName="node" presStyleLbl="node1" presStyleIdx="17" presStyleCnt="22" custScaleX="360516" custScaleY="174149" custRadScaleRad="95172" custRadScaleInc="-13760">
        <dgm:presLayoutVars>
          <dgm:bulletEnabled val="1"/>
        </dgm:presLayoutVars>
      </dgm:prSet>
      <dgm:spPr/>
      <dgm:t>
        <a:bodyPr/>
        <a:lstStyle/>
        <a:p>
          <a:endParaRPr lang="en-US"/>
        </a:p>
      </dgm:t>
    </dgm:pt>
    <dgm:pt modelId="{D296969B-4A5B-4FBB-B9C8-D116537CF0FE}" type="pres">
      <dgm:prSet presAssocID="{26A5C019-47A9-47E1-AA83-1B54B5302C58}" presName="dummy" presStyleCnt="0"/>
      <dgm:spPr/>
    </dgm:pt>
    <dgm:pt modelId="{629FF640-3A15-4C3E-B2DD-B034D467D12C}" type="pres">
      <dgm:prSet presAssocID="{06869339-B57E-40C5-96FA-D5749FF9268F}" presName="sibTrans" presStyleLbl="sibTrans2D1" presStyleIdx="17" presStyleCnt="22"/>
      <dgm:spPr/>
      <dgm:t>
        <a:bodyPr/>
        <a:lstStyle/>
        <a:p>
          <a:endParaRPr lang="en-US"/>
        </a:p>
      </dgm:t>
    </dgm:pt>
    <dgm:pt modelId="{187AFA85-8376-468F-AD0C-AE12B27BBC56}" type="pres">
      <dgm:prSet presAssocID="{301213E6-813F-421D-BFE5-CF1D00D75037}" presName="node" presStyleLbl="node1" presStyleIdx="18" presStyleCnt="22" custScaleX="226384" custScaleY="166657">
        <dgm:presLayoutVars>
          <dgm:bulletEnabled val="1"/>
        </dgm:presLayoutVars>
      </dgm:prSet>
      <dgm:spPr/>
      <dgm:t>
        <a:bodyPr/>
        <a:lstStyle/>
        <a:p>
          <a:endParaRPr lang="en-US"/>
        </a:p>
      </dgm:t>
    </dgm:pt>
    <dgm:pt modelId="{AF5DB0CF-B35C-4657-B546-E91F42FDD0CE}" type="pres">
      <dgm:prSet presAssocID="{301213E6-813F-421D-BFE5-CF1D00D75037}" presName="dummy" presStyleCnt="0"/>
      <dgm:spPr/>
    </dgm:pt>
    <dgm:pt modelId="{E32168B4-D895-4B5B-B3AA-228D3D1373C3}" type="pres">
      <dgm:prSet presAssocID="{5B9FE2D7-8D1E-4EF4-9E0C-0EBA00F19D46}" presName="sibTrans" presStyleLbl="sibTrans2D1" presStyleIdx="18" presStyleCnt="22"/>
      <dgm:spPr/>
      <dgm:t>
        <a:bodyPr/>
        <a:lstStyle/>
        <a:p>
          <a:endParaRPr lang="en-US"/>
        </a:p>
      </dgm:t>
    </dgm:pt>
    <dgm:pt modelId="{02E4E6D6-C56C-4847-88E7-B971790C4241}" type="pres">
      <dgm:prSet presAssocID="{CD620E6B-4553-4290-8CC3-E260864F03AE}" presName="node" presStyleLbl="node1" presStyleIdx="19" presStyleCnt="22" custScaleX="163824" custScaleY="155082" custRadScaleRad="101058" custRadScaleInc="-23674">
        <dgm:presLayoutVars>
          <dgm:bulletEnabled val="1"/>
        </dgm:presLayoutVars>
      </dgm:prSet>
      <dgm:spPr/>
      <dgm:t>
        <a:bodyPr/>
        <a:lstStyle/>
        <a:p>
          <a:endParaRPr lang="en-US"/>
        </a:p>
      </dgm:t>
    </dgm:pt>
    <dgm:pt modelId="{54B77ABA-E8A3-448A-B196-21CDA837478B}" type="pres">
      <dgm:prSet presAssocID="{CD620E6B-4553-4290-8CC3-E260864F03AE}" presName="dummy" presStyleCnt="0"/>
      <dgm:spPr/>
    </dgm:pt>
    <dgm:pt modelId="{663E19AB-765E-4BB9-AB9F-4E66C965191B}" type="pres">
      <dgm:prSet presAssocID="{BB0CA2D4-3F24-4213-A001-53C28B906C0E}" presName="sibTrans" presStyleLbl="sibTrans2D1" presStyleIdx="19" presStyleCnt="22"/>
      <dgm:spPr/>
      <dgm:t>
        <a:bodyPr/>
        <a:lstStyle/>
        <a:p>
          <a:endParaRPr lang="en-US"/>
        </a:p>
      </dgm:t>
    </dgm:pt>
    <dgm:pt modelId="{CE96C36A-7F1B-46FD-BB9B-27849D073053}" type="pres">
      <dgm:prSet presAssocID="{2D289820-4FE2-4898-B0ED-19FF9CFC22D1}" presName="node" presStyleLbl="node1" presStyleIdx="20" presStyleCnt="22" custScaleX="234120" custScaleY="167302">
        <dgm:presLayoutVars>
          <dgm:bulletEnabled val="1"/>
        </dgm:presLayoutVars>
      </dgm:prSet>
      <dgm:spPr/>
      <dgm:t>
        <a:bodyPr/>
        <a:lstStyle/>
        <a:p>
          <a:endParaRPr lang="en-US"/>
        </a:p>
      </dgm:t>
    </dgm:pt>
    <dgm:pt modelId="{B3958AB2-CD53-4011-B24E-B9D6E5D2DE18}" type="pres">
      <dgm:prSet presAssocID="{2D289820-4FE2-4898-B0ED-19FF9CFC22D1}" presName="dummy" presStyleCnt="0"/>
      <dgm:spPr/>
    </dgm:pt>
    <dgm:pt modelId="{8F014132-031E-41A2-9E7E-B96EF06D8CE4}" type="pres">
      <dgm:prSet presAssocID="{0A3169BE-216B-499D-A29E-DC826923599A}" presName="sibTrans" presStyleLbl="sibTrans2D1" presStyleIdx="20" presStyleCnt="22"/>
      <dgm:spPr/>
      <dgm:t>
        <a:bodyPr/>
        <a:lstStyle/>
        <a:p>
          <a:endParaRPr lang="en-US"/>
        </a:p>
      </dgm:t>
    </dgm:pt>
    <dgm:pt modelId="{42D2710B-E484-4413-9683-E3CE299F5388}" type="pres">
      <dgm:prSet presAssocID="{9CBB7CB8-E18D-47FB-82CB-6B0CA7B6B502}" presName="node" presStyleLbl="node1" presStyleIdx="21" presStyleCnt="22" custScaleX="191972" custScaleY="139967" custRadScaleRad="101196" custRadScaleInc="3652">
        <dgm:presLayoutVars>
          <dgm:bulletEnabled val="1"/>
        </dgm:presLayoutVars>
      </dgm:prSet>
      <dgm:spPr/>
      <dgm:t>
        <a:bodyPr/>
        <a:lstStyle/>
        <a:p>
          <a:endParaRPr lang="en-US"/>
        </a:p>
      </dgm:t>
    </dgm:pt>
    <dgm:pt modelId="{A2490077-7728-4EC3-B006-D5388ADF2660}" type="pres">
      <dgm:prSet presAssocID="{9CBB7CB8-E18D-47FB-82CB-6B0CA7B6B502}" presName="dummy" presStyleCnt="0"/>
      <dgm:spPr/>
    </dgm:pt>
    <dgm:pt modelId="{CA21AE58-42C7-49DB-89C1-487F9B2491B9}" type="pres">
      <dgm:prSet presAssocID="{70502EDC-BFDA-47F3-8E2F-C512E9BB0735}" presName="sibTrans" presStyleLbl="sibTrans2D1" presStyleIdx="21" presStyleCnt="22"/>
      <dgm:spPr/>
      <dgm:t>
        <a:bodyPr/>
        <a:lstStyle/>
        <a:p>
          <a:endParaRPr lang="en-US"/>
        </a:p>
      </dgm:t>
    </dgm:pt>
  </dgm:ptLst>
  <dgm:cxnLst>
    <dgm:cxn modelId="{C53FAA19-9704-4DF6-A809-AFC9A53FDAF0}" srcId="{4790388C-6957-45DD-B1B9-4EE04D9B99DA}" destId="{51534918-0A53-4C3F-8C1C-41B77A9ED912}" srcOrd="10" destOrd="0" parTransId="{EE3A02DC-795E-4EAB-ADED-4D5CB0376A10}" sibTransId="{0428007C-747E-4E2B-9725-CE10CAA4FCD1}"/>
    <dgm:cxn modelId="{63535602-1D82-43CA-A704-EB656C70B4B3}" type="presOf" srcId="{C336786F-226A-45CB-9D96-A4A16749FFEC}" destId="{7C1E034E-D26B-4887-99D5-741B042E199C}" srcOrd="0" destOrd="0" presId="urn:microsoft.com/office/officeart/2005/8/layout/radial6"/>
    <dgm:cxn modelId="{560F5131-B88C-4AF6-AD0C-64F4484737F5}" srcId="{4790388C-6957-45DD-B1B9-4EE04D9B99DA}" destId="{CBC5171B-3774-4465-B9A6-FC4188582483}" srcOrd="13" destOrd="0" parTransId="{70C30363-5E18-4C6B-B570-B4453248D935}" sibTransId="{1900A317-73CD-4B1E-959A-A1F423AF800D}"/>
    <dgm:cxn modelId="{E644880C-E581-4F54-9560-E088DB5BD8ED}" type="presOf" srcId="{378D94B9-5475-4062-8E58-75357EB54C3B}" destId="{AB6DB9D5-19E4-4476-82CA-ABBE1ACAC45A}" srcOrd="0" destOrd="0" presId="urn:microsoft.com/office/officeart/2005/8/layout/radial6"/>
    <dgm:cxn modelId="{517F151F-2696-4B25-86E5-87590C856604}" type="presOf" srcId="{70502EDC-BFDA-47F3-8E2F-C512E9BB0735}" destId="{CA21AE58-42C7-49DB-89C1-487F9B2491B9}" srcOrd="0" destOrd="0" presId="urn:microsoft.com/office/officeart/2005/8/layout/radial6"/>
    <dgm:cxn modelId="{C843D355-93B1-4CAC-ABF8-920030341770}" srcId="{4790388C-6957-45DD-B1B9-4EE04D9B99DA}" destId="{73042B11-DC1C-4A6E-AA5D-F6255FA7B3AF}" srcOrd="9" destOrd="0" parTransId="{318D5901-2D8A-4596-84B3-305EAD463127}" sibTransId="{3DEBA195-EEA6-4BC4-9258-89FE4CF91AC6}"/>
    <dgm:cxn modelId="{F5C665F4-87B0-45E3-9A52-AEBBE06D5D76}" srcId="{4790388C-6957-45DD-B1B9-4EE04D9B99DA}" destId="{CD620E6B-4553-4290-8CC3-E260864F03AE}" srcOrd="19" destOrd="0" parTransId="{96B548D7-F10B-404C-A447-AC34089425E6}" sibTransId="{BB0CA2D4-3F24-4213-A001-53C28B906C0E}"/>
    <dgm:cxn modelId="{6A8556B5-46EE-4B72-8259-CA29E0C4B85A}" srcId="{4790388C-6957-45DD-B1B9-4EE04D9B99DA}" destId="{9D25A744-532E-4C43-98D9-67C8203C3545}" srcOrd="4" destOrd="0" parTransId="{438FADEB-7528-48E5-873A-2CAD988BCEEF}" sibTransId="{F36D8AC5-FBBC-4D2E-B37F-636A67EF7F0A}"/>
    <dgm:cxn modelId="{C1B19ACA-A055-4809-938E-10BAADD2A290}" type="presOf" srcId="{0428007C-747E-4E2B-9725-CE10CAA4FCD1}" destId="{4B69F189-567B-4AFC-89D1-C1C145ED1851}" srcOrd="0" destOrd="0" presId="urn:microsoft.com/office/officeart/2005/8/layout/radial6"/>
    <dgm:cxn modelId="{C201E2CE-247C-430C-A039-C7ECB579FA1F}" type="presOf" srcId="{C42F4556-C355-4ACA-A411-62885EC60D86}" destId="{D0705CFC-5363-4452-9EC9-9E763572EC8D}" srcOrd="0" destOrd="0" presId="urn:microsoft.com/office/officeart/2005/8/layout/radial6"/>
    <dgm:cxn modelId="{E46EE261-90C2-4122-A639-DF28ACD3FD91}" srcId="{4790388C-6957-45DD-B1B9-4EE04D9B99DA}" destId="{0B1F851B-CC7E-4416-99F0-E8017E149F84}" srcOrd="8" destOrd="0" parTransId="{AC9BFC40-0D4E-485E-919A-E3224289A17B}" sibTransId="{C336786F-226A-45CB-9D96-A4A16749FFEC}"/>
    <dgm:cxn modelId="{F8DEE4F1-25D3-48CE-879A-BDA0F1184239}" srcId="{4790388C-6957-45DD-B1B9-4EE04D9B99DA}" destId="{5F1CE8BB-57C0-4E8A-B44A-DB281D1E63C7}" srcOrd="3" destOrd="0" parTransId="{29D4CEB2-15DA-4B42-B48B-CFDD96A49BF4}" sibTransId="{2248D19F-1008-4CE4-8AF4-AE0C86018278}"/>
    <dgm:cxn modelId="{EFB8C4EA-402F-4087-9075-26AAA2F2B3C8}" type="presOf" srcId="{3DEBA195-EEA6-4BC4-9258-89FE4CF91AC6}" destId="{E70F5C84-8E47-490B-AC26-8D51A456547E}" srcOrd="0" destOrd="0" presId="urn:microsoft.com/office/officeart/2005/8/layout/radial6"/>
    <dgm:cxn modelId="{1D368D9C-6936-4C8B-B960-1EFE08E807CE}" type="presOf" srcId="{456F38E9-2A05-4212-8C40-2AD21F8B45FF}" destId="{10A3998F-1A59-4CB6-8D6D-D5F4FCD52E57}" srcOrd="0" destOrd="0" presId="urn:microsoft.com/office/officeart/2005/8/layout/radial6"/>
    <dgm:cxn modelId="{FC8BF3C6-4078-4CB0-A8E8-3CE5012718F2}" srcId="{4790388C-6957-45DD-B1B9-4EE04D9B99DA}" destId="{26A5C019-47A9-47E1-AA83-1B54B5302C58}" srcOrd="17" destOrd="0" parTransId="{B681E27B-3EAE-4FB4-A19A-183E9465AD77}" sibTransId="{06869339-B57E-40C5-96FA-D5749FF9268F}"/>
    <dgm:cxn modelId="{C4F63D05-AF73-46EB-9EDE-82CB9EE1FFDF}" type="presOf" srcId="{73042B11-DC1C-4A6E-AA5D-F6255FA7B3AF}" destId="{B5158FE8-6E7B-47FF-AE0A-30B97DAF581C}" srcOrd="0" destOrd="0" presId="urn:microsoft.com/office/officeart/2005/8/layout/radial6"/>
    <dgm:cxn modelId="{B79233AB-AD23-4A6E-A43B-2AA27B4B8DD0}" type="presOf" srcId="{9D25A744-532E-4C43-98D9-67C8203C3545}" destId="{147EDD5B-8720-4DC8-A018-030F1441B562}" srcOrd="0" destOrd="0" presId="urn:microsoft.com/office/officeart/2005/8/layout/radial6"/>
    <dgm:cxn modelId="{BA26F3A7-6416-4297-B960-8E4FF67099E7}" type="presOf" srcId="{1900A317-73CD-4B1E-959A-A1F423AF800D}" destId="{7C8B3784-00D5-4CFD-8C1E-ED77B0E92CF6}" srcOrd="0" destOrd="0" presId="urn:microsoft.com/office/officeart/2005/8/layout/radial6"/>
    <dgm:cxn modelId="{B910FF28-EA29-4970-9252-2F5E62C4E913}" srcId="{4790388C-6957-45DD-B1B9-4EE04D9B99DA}" destId="{842CD0FD-5B27-42A9-A3DA-E49DAD9D4694}" srcOrd="14" destOrd="0" parTransId="{DD1AE004-D436-4F38-8AA7-9E885D6F754F}" sibTransId="{378D94B9-5475-4062-8E58-75357EB54C3B}"/>
    <dgm:cxn modelId="{FD3063D7-40AB-40ED-AB54-4427F16E13EF}" srcId="{4790388C-6957-45DD-B1B9-4EE04D9B99DA}" destId="{2D289820-4FE2-4898-B0ED-19FF9CFC22D1}" srcOrd="20" destOrd="0" parTransId="{116EBD6D-7D57-472F-8C9F-E651AD2D6ECB}" sibTransId="{0A3169BE-216B-499D-A29E-DC826923599A}"/>
    <dgm:cxn modelId="{20A61A71-1379-4EEC-BDD5-2254D50733A4}" srcId="{4790388C-6957-45DD-B1B9-4EE04D9B99DA}" destId="{CE038B77-7273-419C-9C97-44609AA97C63}" srcOrd="2" destOrd="0" parTransId="{8E486AB5-CE73-4FA4-A11F-8A0D9C3A708D}" sibTransId="{C42F4556-C355-4ACA-A411-62885EC60D86}"/>
    <dgm:cxn modelId="{F6A6E634-3024-44FC-A308-73A912DFCAF0}" type="presOf" srcId="{26A5C019-47A9-47E1-AA83-1B54B5302C58}" destId="{98DF1453-2A00-48D9-A854-73902BA0C20B}" srcOrd="0" destOrd="0" presId="urn:microsoft.com/office/officeart/2005/8/layout/radial6"/>
    <dgm:cxn modelId="{51396A1B-F69D-415E-AC88-E7364FC6D6FA}" type="presOf" srcId="{5F1CE8BB-57C0-4E8A-B44A-DB281D1E63C7}" destId="{610DB61A-EB22-42B2-9C8C-28AD1BBECBEC}" srcOrd="0" destOrd="0" presId="urn:microsoft.com/office/officeart/2005/8/layout/radial6"/>
    <dgm:cxn modelId="{6C0CD06F-096F-4B83-A408-6CE3EAA158C7}" type="presOf" srcId="{A5CD13E4-0F53-4B38-8C67-55DCB6ED77C3}" destId="{AC62783F-AE59-49C9-9818-CD27D9D8D53A}" srcOrd="0" destOrd="0" presId="urn:microsoft.com/office/officeart/2005/8/layout/radial6"/>
    <dgm:cxn modelId="{D1496C7B-9234-4657-8719-6EC19215357F}" srcId="{4790388C-6957-45DD-B1B9-4EE04D9B99DA}" destId="{AC9EC7E8-7A0E-4A74-9BD8-13145B501E09}" srcOrd="7" destOrd="0" parTransId="{A780D7EB-6BC4-4E10-BA7E-460364854B00}" sibTransId="{580EDD66-4AB1-4929-9B4B-827C267F8860}"/>
    <dgm:cxn modelId="{15C332A5-97C3-4D47-8376-EACA2B4C545A}" srcId="{4790388C-6957-45DD-B1B9-4EE04D9B99DA}" destId="{A30A20F7-47E9-4DB6-A1CD-E33734A46555}" srcOrd="1" destOrd="0" parTransId="{C13833B8-AA7B-49B2-99F6-EE9F9EFE62BB}" sibTransId="{3CA02CD2-6C00-4E4B-ADA3-827AB2267E78}"/>
    <dgm:cxn modelId="{F5D4F19C-3B27-4FFC-ADDB-98DDAFCABD1D}" type="presOf" srcId="{DF91BCDF-A404-48F2-863F-C4A4F821EDB3}" destId="{F883EE72-76EE-4404-B63A-A0FFE9D501CB}" srcOrd="0" destOrd="0" presId="urn:microsoft.com/office/officeart/2005/8/layout/radial6"/>
    <dgm:cxn modelId="{9108CD67-2A0F-45FD-84FE-D99054058FC1}" type="presOf" srcId="{2D289820-4FE2-4898-B0ED-19FF9CFC22D1}" destId="{CE96C36A-7F1B-46FD-BB9B-27849D073053}" srcOrd="0" destOrd="0" presId="urn:microsoft.com/office/officeart/2005/8/layout/radial6"/>
    <dgm:cxn modelId="{C8712AE8-9B85-4DF3-9D96-4BE364AC65B2}" type="presOf" srcId="{3CA02CD2-6C00-4E4B-ADA3-827AB2267E78}" destId="{26FE3CA5-CBAF-435C-AA17-C826DB063DED}" srcOrd="0" destOrd="0" presId="urn:microsoft.com/office/officeart/2005/8/layout/radial6"/>
    <dgm:cxn modelId="{47B666A4-55D1-4C1B-BEDF-A123B15314D2}" type="presOf" srcId="{CE038B77-7273-419C-9C97-44609AA97C63}" destId="{3796D806-D782-44D4-8350-CA495717A9E5}" srcOrd="0" destOrd="0" presId="urn:microsoft.com/office/officeart/2005/8/layout/radial6"/>
    <dgm:cxn modelId="{F5F2A37F-006E-4A41-957B-CEFE86837390}" type="presOf" srcId="{301213E6-813F-421D-BFE5-CF1D00D75037}" destId="{187AFA85-8376-468F-AD0C-AE12B27BBC56}" srcOrd="0" destOrd="0" presId="urn:microsoft.com/office/officeart/2005/8/layout/radial6"/>
    <dgm:cxn modelId="{EDA8CBC4-64FB-4930-9AAB-292C24BE40F1}" srcId="{4790388C-6957-45DD-B1B9-4EE04D9B99DA}" destId="{3B57CF25-F5EA-4A2B-8CFF-B29CBD466939}" srcOrd="5" destOrd="0" parTransId="{0BEC2188-982D-4CC9-AEF0-2076833468CA}" sibTransId="{B446BB99-AEC1-4F96-95CB-C9AE871A9798}"/>
    <dgm:cxn modelId="{DFC76E28-AB01-4F6D-A177-6BAFE7E905D6}" srcId="{4790388C-6957-45DD-B1B9-4EE04D9B99DA}" destId="{301213E6-813F-421D-BFE5-CF1D00D75037}" srcOrd="18" destOrd="0" parTransId="{99315946-8CAD-4C55-AFC1-2964C9EAC4B0}" sibTransId="{5B9FE2D7-8D1E-4EF4-9E0C-0EBA00F19D46}"/>
    <dgm:cxn modelId="{AF670D3B-DB08-4B59-A801-49DE7491AA52}" type="presOf" srcId="{9DCC4F2B-8307-42B9-AD71-FC8B16F0215D}" destId="{B66F95C6-D223-4DD0-82D0-2D2583B0A6E8}" srcOrd="0" destOrd="0" presId="urn:microsoft.com/office/officeart/2005/8/layout/radial6"/>
    <dgm:cxn modelId="{0982AAD1-7C72-4B58-B6B2-AA8F82FD0596}" type="presOf" srcId="{580EDD66-4AB1-4929-9B4B-827C267F8860}" destId="{C4AFF67F-3762-4878-A948-90EF3E25BC07}" srcOrd="0" destOrd="0" presId="urn:microsoft.com/office/officeart/2005/8/layout/radial6"/>
    <dgm:cxn modelId="{D89C7B4E-63AE-4C96-9545-D8719B1043F9}" srcId="{5A7ABD7A-7B10-4EB3-A221-12DDD3F44EC6}" destId="{4790388C-6957-45DD-B1B9-4EE04D9B99DA}" srcOrd="0" destOrd="0" parTransId="{F9415568-8CA6-4BE2-BFFC-B4BEDA4462D7}" sibTransId="{48607D21-DC01-4BCB-A2DF-C8B25C07E127}"/>
    <dgm:cxn modelId="{381788B4-EE6B-4B20-A9D4-73C81540A9DD}" type="presOf" srcId="{8F1734A6-0B74-4B59-B5BF-F2FA46B21945}" destId="{9A7D5DD6-004B-497A-80EE-52FDD53FAEF9}" srcOrd="0" destOrd="0" presId="urn:microsoft.com/office/officeart/2005/8/layout/radial6"/>
    <dgm:cxn modelId="{F3205802-A4A0-44B7-887D-CE6E93BC5829}" srcId="{4790388C-6957-45DD-B1B9-4EE04D9B99DA}" destId="{CD15AEAE-5076-4F3F-8BCA-9BD752E158BB}" srcOrd="11" destOrd="0" parTransId="{A326DB40-0BEF-48CC-B78B-838601E8F1C9}" sibTransId="{409AEE2C-E9BD-4560-B3BA-40AB7D633178}"/>
    <dgm:cxn modelId="{5785AA10-FCC9-48D3-B2C7-1B8B75F0E88E}" srcId="{4790388C-6957-45DD-B1B9-4EE04D9B99DA}" destId="{9CBB7CB8-E18D-47FB-82CB-6B0CA7B6B502}" srcOrd="21" destOrd="0" parTransId="{50EB4C8F-3EBE-4E9A-BB2C-64B877F14EA3}" sibTransId="{70502EDC-BFDA-47F3-8E2F-C512E9BB0735}"/>
    <dgm:cxn modelId="{6B5125AD-9740-4A43-9180-5E7F3AD452AF}" srcId="{4790388C-6957-45DD-B1B9-4EE04D9B99DA}" destId="{55FB32B5-667E-4821-BB1C-11DDAEA2FD97}" srcOrd="0" destOrd="0" parTransId="{84DBE952-0FB0-4189-8A44-AAA9719533A1}" sibTransId="{598C996C-F2BC-41CF-BA66-E0792BCBA783}"/>
    <dgm:cxn modelId="{F8ACC24B-A9B0-4080-BFAD-84A800233B13}" type="presOf" srcId="{0B1F851B-CC7E-4416-99F0-E8017E149F84}" destId="{5312ACE0-F6CF-4E44-BE44-6D3B83E93967}" srcOrd="0" destOrd="0" presId="urn:microsoft.com/office/officeart/2005/8/layout/radial6"/>
    <dgm:cxn modelId="{4601B3B3-1EB0-457A-8E2B-70427AC08A77}" type="presOf" srcId="{A30A20F7-47E9-4DB6-A1CD-E33734A46555}" destId="{56A8F2D4-425B-4876-826E-4AADC537DFD3}" srcOrd="0" destOrd="0" presId="urn:microsoft.com/office/officeart/2005/8/layout/radial6"/>
    <dgm:cxn modelId="{C77E4EAC-7C91-4194-94E7-5B950F0DC9A0}" type="presOf" srcId="{5A7ABD7A-7B10-4EB3-A221-12DDD3F44EC6}" destId="{77C871D8-AAED-4BF7-AA92-0622F9E986E7}" srcOrd="0" destOrd="0" presId="urn:microsoft.com/office/officeart/2005/8/layout/radial6"/>
    <dgm:cxn modelId="{CF4C404D-D23A-4CA1-B3B2-0282777195B1}" type="presOf" srcId="{598C996C-F2BC-41CF-BA66-E0792BCBA783}" destId="{96F60F9A-8717-46E8-9679-47FA50FF256E}" srcOrd="0" destOrd="0" presId="urn:microsoft.com/office/officeart/2005/8/layout/radial6"/>
    <dgm:cxn modelId="{FA18CED5-1829-4293-918C-06CF3D8304C6}" type="presOf" srcId="{842CD0FD-5B27-42A9-A3DA-E49DAD9D4694}" destId="{18D90798-9E53-4783-BF5B-1E446C6E6919}" srcOrd="0" destOrd="0" presId="urn:microsoft.com/office/officeart/2005/8/layout/radial6"/>
    <dgm:cxn modelId="{3B249773-B93B-456E-89E8-57C077EEF45D}" type="presOf" srcId="{F36D8AC5-FBBC-4D2E-B37F-636A67EF7F0A}" destId="{F83FDC64-5BED-4FAA-BC0B-232EDE1E6C14}" srcOrd="0" destOrd="0" presId="urn:microsoft.com/office/officeart/2005/8/layout/radial6"/>
    <dgm:cxn modelId="{573DF43E-5663-46B1-94F0-D922EEE3A29A}" type="presOf" srcId="{BB0CA2D4-3F24-4213-A001-53C28B906C0E}" destId="{663E19AB-765E-4BB9-AB9F-4E66C965191B}" srcOrd="0" destOrd="0" presId="urn:microsoft.com/office/officeart/2005/8/layout/radial6"/>
    <dgm:cxn modelId="{96EB6AA2-38C7-45F4-AF0B-13C578C88874}" type="presOf" srcId="{9CBB7CB8-E18D-47FB-82CB-6B0CA7B6B502}" destId="{42D2710B-E484-4413-9683-E3CE299F5388}" srcOrd="0" destOrd="0" presId="urn:microsoft.com/office/officeart/2005/8/layout/radial6"/>
    <dgm:cxn modelId="{1FF04BDA-98A3-4631-80A4-F0402320A02E}" srcId="{4790388C-6957-45DD-B1B9-4EE04D9B99DA}" destId="{DF91BCDF-A404-48F2-863F-C4A4F821EDB3}" srcOrd="12" destOrd="0" parTransId="{BD7D27E3-AC1F-4C01-99DE-F51092B214E8}" sibTransId="{A5CD13E4-0F53-4B38-8C67-55DCB6ED77C3}"/>
    <dgm:cxn modelId="{EC9623AC-AD35-46E1-B85D-61EFFC888457}" type="presOf" srcId="{CCF8E158-1908-477D-9348-CA6FDBE84BEA}" destId="{150813B2-278D-4540-A245-A4D10BC3FA81}" srcOrd="0" destOrd="0" presId="urn:microsoft.com/office/officeart/2005/8/layout/radial6"/>
    <dgm:cxn modelId="{FF6D2509-2BE0-49F4-BE32-8B4F1BF9A89B}" srcId="{4790388C-6957-45DD-B1B9-4EE04D9B99DA}" destId="{456F38E9-2A05-4212-8C40-2AD21F8B45FF}" srcOrd="15" destOrd="0" parTransId="{4BE35F8B-5964-417F-9FA9-9DC8D19D0C27}" sibTransId="{9DCC4F2B-8307-42B9-AD71-FC8B16F0215D}"/>
    <dgm:cxn modelId="{0EF44888-7358-4D50-AF76-075D81B32A01}" type="presOf" srcId="{CD620E6B-4553-4290-8CC3-E260864F03AE}" destId="{02E4E6D6-C56C-4847-88E7-B971790C4241}" srcOrd="0" destOrd="0" presId="urn:microsoft.com/office/officeart/2005/8/layout/radial6"/>
    <dgm:cxn modelId="{12EBAF83-F76F-47AA-85B6-24A206ABBFEA}" type="presOf" srcId="{55FB32B5-667E-4821-BB1C-11DDAEA2FD97}" destId="{560F633B-2E3C-455C-A6EE-3A6EC0DD3E4C}" srcOrd="0" destOrd="0" presId="urn:microsoft.com/office/officeart/2005/8/layout/radial6"/>
    <dgm:cxn modelId="{244A9FB7-2EDB-4D88-8F29-EB2D882E1CE1}" type="presOf" srcId="{3B57CF25-F5EA-4A2B-8CFF-B29CBD466939}" destId="{D1E51E09-BC28-4633-B646-8D2169C74AB5}" srcOrd="0" destOrd="0" presId="urn:microsoft.com/office/officeart/2005/8/layout/radial6"/>
    <dgm:cxn modelId="{32EC8E01-1D8A-400D-99CC-2A48A88A5805}" type="presOf" srcId="{2248D19F-1008-4CE4-8AF4-AE0C86018278}" destId="{8414C5C3-B62C-412E-A2B6-96A07B00DA0A}" srcOrd="0" destOrd="0" presId="urn:microsoft.com/office/officeart/2005/8/layout/radial6"/>
    <dgm:cxn modelId="{FD28EF4E-8EBE-4B03-965E-D7E6C0909CD9}" srcId="{4790388C-6957-45DD-B1B9-4EE04D9B99DA}" destId="{CCF8E158-1908-477D-9348-CA6FDBE84BEA}" srcOrd="16" destOrd="0" parTransId="{8C258F73-C6D7-4D7D-970B-5189DE19841C}" sibTransId="{8F1734A6-0B74-4B59-B5BF-F2FA46B21945}"/>
    <dgm:cxn modelId="{8BD9FF98-E9A5-4B3C-BB59-62364EE7C0DD}" type="presOf" srcId="{3B3E1610-2737-4D0E-B4F7-40A27FCE8104}" destId="{97144107-D272-42F9-9853-299B8CB51549}" srcOrd="0" destOrd="0" presId="urn:microsoft.com/office/officeart/2005/8/layout/radial6"/>
    <dgm:cxn modelId="{7DEB4FB8-C33C-43D5-8875-033091999824}" type="presOf" srcId="{CBC5171B-3774-4465-B9A6-FC4188582483}" destId="{F413EF76-BEE4-4667-8022-7FBFC94A344C}" srcOrd="0" destOrd="0" presId="urn:microsoft.com/office/officeart/2005/8/layout/radial6"/>
    <dgm:cxn modelId="{7C1C1422-CE6A-4285-97DE-7AD36B5D4D09}" type="presOf" srcId="{AC9EC7E8-7A0E-4A74-9BD8-13145B501E09}" destId="{2BC663D9-CBDF-48F0-A715-FD7BDA957E79}" srcOrd="0" destOrd="0" presId="urn:microsoft.com/office/officeart/2005/8/layout/radial6"/>
    <dgm:cxn modelId="{649EB534-3A2B-486F-92E3-147D24954C10}" type="presOf" srcId="{B446BB99-AEC1-4F96-95CB-C9AE871A9798}" destId="{08190617-0510-4E29-B8A8-5CF1958D4F92}" srcOrd="0" destOrd="0" presId="urn:microsoft.com/office/officeart/2005/8/layout/radial6"/>
    <dgm:cxn modelId="{B2653071-F22E-4579-BA6D-33B8659089B8}" type="presOf" srcId="{0A3169BE-216B-499D-A29E-DC826923599A}" destId="{8F014132-031E-41A2-9E7E-B96EF06D8CE4}" srcOrd="0" destOrd="0" presId="urn:microsoft.com/office/officeart/2005/8/layout/radial6"/>
    <dgm:cxn modelId="{2848FB03-A4B7-4D7B-B0A7-6381C44E3672}" type="presOf" srcId="{5B9FE2D7-8D1E-4EF4-9E0C-0EBA00F19D46}" destId="{E32168B4-D895-4B5B-B3AA-228D3D1373C3}" srcOrd="0" destOrd="0" presId="urn:microsoft.com/office/officeart/2005/8/layout/radial6"/>
    <dgm:cxn modelId="{383B9804-D75C-475C-9440-4A89B39040C2}" type="presOf" srcId="{33F889E4-CD3D-4E43-A926-B06F22704D21}" destId="{3FFED8A8-64E6-41EB-BCD7-ACE3E0E89E24}" srcOrd="0" destOrd="0" presId="urn:microsoft.com/office/officeart/2005/8/layout/radial6"/>
    <dgm:cxn modelId="{DBA4F0E1-7B04-48E8-8E1D-7FDC0F7CBEF1}" type="presOf" srcId="{CD15AEAE-5076-4F3F-8BCA-9BD752E158BB}" destId="{5AC3243E-F641-4926-ACD4-BA28688778D2}" srcOrd="0" destOrd="0" presId="urn:microsoft.com/office/officeart/2005/8/layout/radial6"/>
    <dgm:cxn modelId="{C3DF8DC1-BE4C-4567-A72E-60763AEA4104}" type="presOf" srcId="{4790388C-6957-45DD-B1B9-4EE04D9B99DA}" destId="{D0D47F9D-5AC6-4570-A17C-89646BE431F9}" srcOrd="0" destOrd="0" presId="urn:microsoft.com/office/officeart/2005/8/layout/radial6"/>
    <dgm:cxn modelId="{A1168469-EA7B-46F9-8E58-46FCF75A3486}" srcId="{4790388C-6957-45DD-B1B9-4EE04D9B99DA}" destId="{33F889E4-CD3D-4E43-A926-B06F22704D21}" srcOrd="6" destOrd="0" parTransId="{2C94BCE3-CAE6-4B2F-B3E3-BB86F0FA9D08}" sibTransId="{3B3E1610-2737-4D0E-B4F7-40A27FCE8104}"/>
    <dgm:cxn modelId="{61CCBD17-7A64-4978-87AB-4CC647A81773}" type="presOf" srcId="{06869339-B57E-40C5-96FA-D5749FF9268F}" destId="{629FF640-3A15-4C3E-B2DD-B034D467D12C}" srcOrd="0" destOrd="0" presId="urn:microsoft.com/office/officeart/2005/8/layout/radial6"/>
    <dgm:cxn modelId="{A1EDE700-7099-4C28-8907-CDA874134C3E}" type="presOf" srcId="{409AEE2C-E9BD-4560-B3BA-40AB7D633178}" destId="{70158F1B-BFBC-4C77-B063-BC567831D4C4}" srcOrd="0" destOrd="0" presId="urn:microsoft.com/office/officeart/2005/8/layout/radial6"/>
    <dgm:cxn modelId="{ABF3676E-1930-4E83-846F-64903BFDDEA2}" type="presOf" srcId="{51534918-0A53-4C3F-8C1C-41B77A9ED912}" destId="{31B7C6C3-C28C-4770-911A-C69D153EFEF1}" srcOrd="0" destOrd="0" presId="urn:microsoft.com/office/officeart/2005/8/layout/radial6"/>
    <dgm:cxn modelId="{CD368B52-97E6-4CC9-BBF0-E22C9EC772E9}" type="presParOf" srcId="{77C871D8-AAED-4BF7-AA92-0622F9E986E7}" destId="{D0D47F9D-5AC6-4570-A17C-89646BE431F9}" srcOrd="0" destOrd="0" presId="urn:microsoft.com/office/officeart/2005/8/layout/radial6"/>
    <dgm:cxn modelId="{275E5C13-43C4-4A19-96CE-655DF11F886E}" type="presParOf" srcId="{77C871D8-AAED-4BF7-AA92-0622F9E986E7}" destId="{560F633B-2E3C-455C-A6EE-3A6EC0DD3E4C}" srcOrd="1" destOrd="0" presId="urn:microsoft.com/office/officeart/2005/8/layout/radial6"/>
    <dgm:cxn modelId="{0AD67391-405E-4D72-A644-D2AE638A621B}" type="presParOf" srcId="{77C871D8-AAED-4BF7-AA92-0622F9E986E7}" destId="{EC7D271D-A8CD-41CA-99B2-3FB92BBDCC53}" srcOrd="2" destOrd="0" presId="urn:microsoft.com/office/officeart/2005/8/layout/radial6"/>
    <dgm:cxn modelId="{EA0C5F66-0294-4E9C-A5C2-CD98A85D6D05}" type="presParOf" srcId="{77C871D8-AAED-4BF7-AA92-0622F9E986E7}" destId="{96F60F9A-8717-46E8-9679-47FA50FF256E}" srcOrd="3" destOrd="0" presId="urn:microsoft.com/office/officeart/2005/8/layout/radial6"/>
    <dgm:cxn modelId="{A91B6C2B-1669-4F0D-8C8A-A9A00B8C2F4A}" type="presParOf" srcId="{77C871D8-AAED-4BF7-AA92-0622F9E986E7}" destId="{56A8F2D4-425B-4876-826E-4AADC537DFD3}" srcOrd="4" destOrd="0" presId="urn:microsoft.com/office/officeart/2005/8/layout/radial6"/>
    <dgm:cxn modelId="{D924F531-DDDF-49B5-91EC-617D7927F4D6}" type="presParOf" srcId="{77C871D8-AAED-4BF7-AA92-0622F9E986E7}" destId="{45719793-854D-47BF-8F1E-D8A4434D65A4}" srcOrd="5" destOrd="0" presId="urn:microsoft.com/office/officeart/2005/8/layout/radial6"/>
    <dgm:cxn modelId="{84012042-E8CA-4BC9-8D65-9B009AC2EA56}" type="presParOf" srcId="{77C871D8-AAED-4BF7-AA92-0622F9E986E7}" destId="{26FE3CA5-CBAF-435C-AA17-C826DB063DED}" srcOrd="6" destOrd="0" presId="urn:microsoft.com/office/officeart/2005/8/layout/radial6"/>
    <dgm:cxn modelId="{2FAC6D75-C08B-4E3D-BE24-064DDE960016}" type="presParOf" srcId="{77C871D8-AAED-4BF7-AA92-0622F9E986E7}" destId="{3796D806-D782-44D4-8350-CA495717A9E5}" srcOrd="7" destOrd="0" presId="urn:microsoft.com/office/officeart/2005/8/layout/radial6"/>
    <dgm:cxn modelId="{5F347B01-3753-4C72-AF5F-2B603177BF2C}" type="presParOf" srcId="{77C871D8-AAED-4BF7-AA92-0622F9E986E7}" destId="{102BD172-0995-4B54-98FD-C680520FC559}" srcOrd="8" destOrd="0" presId="urn:microsoft.com/office/officeart/2005/8/layout/radial6"/>
    <dgm:cxn modelId="{2EAA9151-227A-4F9B-812F-EA66280BC178}" type="presParOf" srcId="{77C871D8-AAED-4BF7-AA92-0622F9E986E7}" destId="{D0705CFC-5363-4452-9EC9-9E763572EC8D}" srcOrd="9" destOrd="0" presId="urn:microsoft.com/office/officeart/2005/8/layout/radial6"/>
    <dgm:cxn modelId="{79CC1A7A-46DE-413F-B05B-2ACC19198A40}" type="presParOf" srcId="{77C871D8-AAED-4BF7-AA92-0622F9E986E7}" destId="{610DB61A-EB22-42B2-9C8C-28AD1BBECBEC}" srcOrd="10" destOrd="0" presId="urn:microsoft.com/office/officeart/2005/8/layout/radial6"/>
    <dgm:cxn modelId="{587197D5-8304-4D4B-9015-6908750A1DA5}" type="presParOf" srcId="{77C871D8-AAED-4BF7-AA92-0622F9E986E7}" destId="{8CF9244F-1626-431C-BB37-469909F108FC}" srcOrd="11" destOrd="0" presId="urn:microsoft.com/office/officeart/2005/8/layout/radial6"/>
    <dgm:cxn modelId="{5C38F734-90DD-492E-BD6D-CC5E134D0D02}" type="presParOf" srcId="{77C871D8-AAED-4BF7-AA92-0622F9E986E7}" destId="{8414C5C3-B62C-412E-A2B6-96A07B00DA0A}" srcOrd="12" destOrd="0" presId="urn:microsoft.com/office/officeart/2005/8/layout/radial6"/>
    <dgm:cxn modelId="{5C3ACFA5-7600-47FA-9650-2EF24D12721C}" type="presParOf" srcId="{77C871D8-AAED-4BF7-AA92-0622F9E986E7}" destId="{147EDD5B-8720-4DC8-A018-030F1441B562}" srcOrd="13" destOrd="0" presId="urn:microsoft.com/office/officeart/2005/8/layout/radial6"/>
    <dgm:cxn modelId="{884F0140-F09A-4700-B5EA-B255D7EECC73}" type="presParOf" srcId="{77C871D8-AAED-4BF7-AA92-0622F9E986E7}" destId="{5BDC3E0F-5EB1-4460-BEA2-AD3285DDDB34}" srcOrd="14" destOrd="0" presId="urn:microsoft.com/office/officeart/2005/8/layout/radial6"/>
    <dgm:cxn modelId="{648C7799-8389-4738-BD6E-634989E6A44D}" type="presParOf" srcId="{77C871D8-AAED-4BF7-AA92-0622F9E986E7}" destId="{F83FDC64-5BED-4FAA-BC0B-232EDE1E6C14}" srcOrd="15" destOrd="0" presId="urn:microsoft.com/office/officeart/2005/8/layout/radial6"/>
    <dgm:cxn modelId="{3518BB7E-DFB4-4EF4-9AA3-9F0BD4ABF4D2}" type="presParOf" srcId="{77C871D8-AAED-4BF7-AA92-0622F9E986E7}" destId="{D1E51E09-BC28-4633-B646-8D2169C74AB5}" srcOrd="16" destOrd="0" presId="urn:microsoft.com/office/officeart/2005/8/layout/radial6"/>
    <dgm:cxn modelId="{56BFFB12-E6EC-47A0-84A8-5855883FD441}" type="presParOf" srcId="{77C871D8-AAED-4BF7-AA92-0622F9E986E7}" destId="{55F82F34-3D42-4849-AA02-B9FC43BACB2E}" srcOrd="17" destOrd="0" presId="urn:microsoft.com/office/officeart/2005/8/layout/radial6"/>
    <dgm:cxn modelId="{7E62E18E-3D3B-427F-9A8E-214B4FDDF1DF}" type="presParOf" srcId="{77C871D8-AAED-4BF7-AA92-0622F9E986E7}" destId="{08190617-0510-4E29-B8A8-5CF1958D4F92}" srcOrd="18" destOrd="0" presId="urn:microsoft.com/office/officeart/2005/8/layout/radial6"/>
    <dgm:cxn modelId="{30F778AF-11F8-484E-935B-22D95B6CC9B2}" type="presParOf" srcId="{77C871D8-AAED-4BF7-AA92-0622F9E986E7}" destId="{3FFED8A8-64E6-41EB-BCD7-ACE3E0E89E24}" srcOrd="19" destOrd="0" presId="urn:microsoft.com/office/officeart/2005/8/layout/radial6"/>
    <dgm:cxn modelId="{A4E7A83A-643B-406D-BC9D-5365E322AAC0}" type="presParOf" srcId="{77C871D8-AAED-4BF7-AA92-0622F9E986E7}" destId="{6C20BE1B-59A0-4B0B-B2A4-5104556B21B6}" srcOrd="20" destOrd="0" presId="urn:microsoft.com/office/officeart/2005/8/layout/radial6"/>
    <dgm:cxn modelId="{538DF282-9C75-439F-B40D-BA11BC0FBA2E}" type="presParOf" srcId="{77C871D8-AAED-4BF7-AA92-0622F9E986E7}" destId="{97144107-D272-42F9-9853-299B8CB51549}" srcOrd="21" destOrd="0" presId="urn:microsoft.com/office/officeart/2005/8/layout/radial6"/>
    <dgm:cxn modelId="{3A508A1A-1520-4BEA-AF10-470E17A83871}" type="presParOf" srcId="{77C871D8-AAED-4BF7-AA92-0622F9E986E7}" destId="{2BC663D9-CBDF-48F0-A715-FD7BDA957E79}" srcOrd="22" destOrd="0" presId="urn:microsoft.com/office/officeart/2005/8/layout/radial6"/>
    <dgm:cxn modelId="{BEFB95BE-B1A7-4A1B-BC2C-A3F32BDCFEAA}" type="presParOf" srcId="{77C871D8-AAED-4BF7-AA92-0622F9E986E7}" destId="{1F44CB7A-0651-4595-957E-B62A09F0F7F1}" srcOrd="23" destOrd="0" presId="urn:microsoft.com/office/officeart/2005/8/layout/radial6"/>
    <dgm:cxn modelId="{9975E67D-5098-450D-93A6-0530D2598A76}" type="presParOf" srcId="{77C871D8-AAED-4BF7-AA92-0622F9E986E7}" destId="{C4AFF67F-3762-4878-A948-90EF3E25BC07}" srcOrd="24" destOrd="0" presId="urn:microsoft.com/office/officeart/2005/8/layout/radial6"/>
    <dgm:cxn modelId="{FE52515C-4FC1-4225-BF0A-2592515D3A88}" type="presParOf" srcId="{77C871D8-AAED-4BF7-AA92-0622F9E986E7}" destId="{5312ACE0-F6CF-4E44-BE44-6D3B83E93967}" srcOrd="25" destOrd="0" presId="urn:microsoft.com/office/officeart/2005/8/layout/radial6"/>
    <dgm:cxn modelId="{2C46190F-B440-42B5-A3E6-AFC3C3783046}" type="presParOf" srcId="{77C871D8-AAED-4BF7-AA92-0622F9E986E7}" destId="{17A96B54-1308-49F6-B724-DCBBF795AA93}" srcOrd="26" destOrd="0" presId="urn:microsoft.com/office/officeart/2005/8/layout/radial6"/>
    <dgm:cxn modelId="{06CD551F-D32A-4C4E-A058-E2658AC608F6}" type="presParOf" srcId="{77C871D8-AAED-4BF7-AA92-0622F9E986E7}" destId="{7C1E034E-D26B-4887-99D5-741B042E199C}" srcOrd="27" destOrd="0" presId="urn:microsoft.com/office/officeart/2005/8/layout/radial6"/>
    <dgm:cxn modelId="{A4018147-666C-493C-AE52-3D9C2FDB3D98}" type="presParOf" srcId="{77C871D8-AAED-4BF7-AA92-0622F9E986E7}" destId="{B5158FE8-6E7B-47FF-AE0A-30B97DAF581C}" srcOrd="28" destOrd="0" presId="urn:microsoft.com/office/officeart/2005/8/layout/radial6"/>
    <dgm:cxn modelId="{B7CDDB4F-09A9-47F8-AD23-C9CC217A0A5E}" type="presParOf" srcId="{77C871D8-AAED-4BF7-AA92-0622F9E986E7}" destId="{B343BBA3-5860-49DB-9EE1-FA9FC1F0D3EB}" srcOrd="29" destOrd="0" presId="urn:microsoft.com/office/officeart/2005/8/layout/radial6"/>
    <dgm:cxn modelId="{5CAF2393-46FA-4591-AA35-025C5FADDF0D}" type="presParOf" srcId="{77C871D8-AAED-4BF7-AA92-0622F9E986E7}" destId="{E70F5C84-8E47-490B-AC26-8D51A456547E}" srcOrd="30" destOrd="0" presId="urn:microsoft.com/office/officeart/2005/8/layout/radial6"/>
    <dgm:cxn modelId="{247B2988-551F-4193-8022-DD4AB69714D5}" type="presParOf" srcId="{77C871D8-AAED-4BF7-AA92-0622F9E986E7}" destId="{31B7C6C3-C28C-4770-911A-C69D153EFEF1}" srcOrd="31" destOrd="0" presId="urn:microsoft.com/office/officeart/2005/8/layout/radial6"/>
    <dgm:cxn modelId="{00A13BB6-A961-4DB8-8BE6-60AA67B11FBB}" type="presParOf" srcId="{77C871D8-AAED-4BF7-AA92-0622F9E986E7}" destId="{AF40FB64-8B62-41B2-97DD-ED19C191342C}" srcOrd="32" destOrd="0" presId="urn:microsoft.com/office/officeart/2005/8/layout/radial6"/>
    <dgm:cxn modelId="{01804A1E-3A6C-4230-B24A-6E701FBABC3F}" type="presParOf" srcId="{77C871D8-AAED-4BF7-AA92-0622F9E986E7}" destId="{4B69F189-567B-4AFC-89D1-C1C145ED1851}" srcOrd="33" destOrd="0" presId="urn:microsoft.com/office/officeart/2005/8/layout/radial6"/>
    <dgm:cxn modelId="{24B4DF28-0287-41D5-9BE9-B8ECB1014F93}" type="presParOf" srcId="{77C871D8-AAED-4BF7-AA92-0622F9E986E7}" destId="{5AC3243E-F641-4926-ACD4-BA28688778D2}" srcOrd="34" destOrd="0" presId="urn:microsoft.com/office/officeart/2005/8/layout/radial6"/>
    <dgm:cxn modelId="{28D0A817-705B-453C-85A0-03F0717FD65E}" type="presParOf" srcId="{77C871D8-AAED-4BF7-AA92-0622F9E986E7}" destId="{6BA30FC3-3CDB-4B0C-9FBF-6E41CEDDFD14}" srcOrd="35" destOrd="0" presId="urn:microsoft.com/office/officeart/2005/8/layout/radial6"/>
    <dgm:cxn modelId="{78327679-1BE4-42B8-9F3C-D101C6F76532}" type="presParOf" srcId="{77C871D8-AAED-4BF7-AA92-0622F9E986E7}" destId="{70158F1B-BFBC-4C77-B063-BC567831D4C4}" srcOrd="36" destOrd="0" presId="urn:microsoft.com/office/officeart/2005/8/layout/radial6"/>
    <dgm:cxn modelId="{CB1BE8E0-568E-4035-B484-15062AED7CAD}" type="presParOf" srcId="{77C871D8-AAED-4BF7-AA92-0622F9E986E7}" destId="{F883EE72-76EE-4404-B63A-A0FFE9D501CB}" srcOrd="37" destOrd="0" presId="urn:microsoft.com/office/officeart/2005/8/layout/radial6"/>
    <dgm:cxn modelId="{73F865BA-1A29-400E-8050-D0CA10309D9C}" type="presParOf" srcId="{77C871D8-AAED-4BF7-AA92-0622F9E986E7}" destId="{819CAC22-C07A-42DF-A889-7106B0407636}" srcOrd="38" destOrd="0" presId="urn:microsoft.com/office/officeart/2005/8/layout/radial6"/>
    <dgm:cxn modelId="{0DA8926A-CA03-44CC-850B-21874AACA03A}" type="presParOf" srcId="{77C871D8-AAED-4BF7-AA92-0622F9E986E7}" destId="{AC62783F-AE59-49C9-9818-CD27D9D8D53A}" srcOrd="39" destOrd="0" presId="urn:microsoft.com/office/officeart/2005/8/layout/radial6"/>
    <dgm:cxn modelId="{AC89DF78-43B0-4AC4-B057-C47E005BD4E9}" type="presParOf" srcId="{77C871D8-AAED-4BF7-AA92-0622F9E986E7}" destId="{F413EF76-BEE4-4667-8022-7FBFC94A344C}" srcOrd="40" destOrd="0" presId="urn:microsoft.com/office/officeart/2005/8/layout/radial6"/>
    <dgm:cxn modelId="{A5EAB2E7-2884-4DC4-A1F8-7491A322A4F0}" type="presParOf" srcId="{77C871D8-AAED-4BF7-AA92-0622F9E986E7}" destId="{8DBF3B3D-231E-45F8-AA1F-60C5D9AC8BEC}" srcOrd="41" destOrd="0" presId="urn:microsoft.com/office/officeart/2005/8/layout/radial6"/>
    <dgm:cxn modelId="{C3A4ACBB-D155-49B6-B31E-D7A35D5DF7AA}" type="presParOf" srcId="{77C871D8-AAED-4BF7-AA92-0622F9E986E7}" destId="{7C8B3784-00D5-4CFD-8C1E-ED77B0E92CF6}" srcOrd="42" destOrd="0" presId="urn:microsoft.com/office/officeart/2005/8/layout/radial6"/>
    <dgm:cxn modelId="{AB2F9FEE-A12B-476F-9E53-222B5E4FC453}" type="presParOf" srcId="{77C871D8-AAED-4BF7-AA92-0622F9E986E7}" destId="{18D90798-9E53-4783-BF5B-1E446C6E6919}" srcOrd="43" destOrd="0" presId="urn:microsoft.com/office/officeart/2005/8/layout/radial6"/>
    <dgm:cxn modelId="{33C44ED4-28B9-446D-B2F7-27747779EBE9}" type="presParOf" srcId="{77C871D8-AAED-4BF7-AA92-0622F9E986E7}" destId="{E2D740EC-3ADF-4562-84C6-DC0F75BF841E}" srcOrd="44" destOrd="0" presId="urn:microsoft.com/office/officeart/2005/8/layout/radial6"/>
    <dgm:cxn modelId="{D6DE8827-26BA-4F1D-AF11-DF9C3EECA064}" type="presParOf" srcId="{77C871D8-AAED-4BF7-AA92-0622F9E986E7}" destId="{AB6DB9D5-19E4-4476-82CA-ABBE1ACAC45A}" srcOrd="45" destOrd="0" presId="urn:microsoft.com/office/officeart/2005/8/layout/radial6"/>
    <dgm:cxn modelId="{D80E9ED3-D8CA-447A-94B7-3F4DF1E11458}" type="presParOf" srcId="{77C871D8-AAED-4BF7-AA92-0622F9E986E7}" destId="{10A3998F-1A59-4CB6-8D6D-D5F4FCD52E57}" srcOrd="46" destOrd="0" presId="urn:microsoft.com/office/officeart/2005/8/layout/radial6"/>
    <dgm:cxn modelId="{02D12E8E-4D7D-4AA4-9DBD-CC7EAE6ABE5F}" type="presParOf" srcId="{77C871D8-AAED-4BF7-AA92-0622F9E986E7}" destId="{EE2D1C9D-999B-403B-A6F1-CE7BE72F7267}" srcOrd="47" destOrd="0" presId="urn:microsoft.com/office/officeart/2005/8/layout/radial6"/>
    <dgm:cxn modelId="{EFDBD1FD-309F-4B61-A5C1-55975FACAA48}" type="presParOf" srcId="{77C871D8-AAED-4BF7-AA92-0622F9E986E7}" destId="{B66F95C6-D223-4DD0-82D0-2D2583B0A6E8}" srcOrd="48" destOrd="0" presId="urn:microsoft.com/office/officeart/2005/8/layout/radial6"/>
    <dgm:cxn modelId="{5EFB73AE-9456-4BEB-9226-86A7D71F5D9C}" type="presParOf" srcId="{77C871D8-AAED-4BF7-AA92-0622F9E986E7}" destId="{150813B2-278D-4540-A245-A4D10BC3FA81}" srcOrd="49" destOrd="0" presId="urn:microsoft.com/office/officeart/2005/8/layout/radial6"/>
    <dgm:cxn modelId="{A366A757-57A2-4D36-80D4-6AF5549A4083}" type="presParOf" srcId="{77C871D8-AAED-4BF7-AA92-0622F9E986E7}" destId="{E5143CE9-F75D-4776-B453-D53DDE7893F9}" srcOrd="50" destOrd="0" presId="urn:microsoft.com/office/officeart/2005/8/layout/radial6"/>
    <dgm:cxn modelId="{D729E267-8302-4AF1-9536-9EEDB5E41240}" type="presParOf" srcId="{77C871D8-AAED-4BF7-AA92-0622F9E986E7}" destId="{9A7D5DD6-004B-497A-80EE-52FDD53FAEF9}" srcOrd="51" destOrd="0" presId="urn:microsoft.com/office/officeart/2005/8/layout/radial6"/>
    <dgm:cxn modelId="{C91C7AE6-67E3-437C-9FDC-E997D64F49AE}" type="presParOf" srcId="{77C871D8-AAED-4BF7-AA92-0622F9E986E7}" destId="{98DF1453-2A00-48D9-A854-73902BA0C20B}" srcOrd="52" destOrd="0" presId="urn:microsoft.com/office/officeart/2005/8/layout/radial6"/>
    <dgm:cxn modelId="{39E2F1EF-1F51-4370-94D9-1A374D7843B0}" type="presParOf" srcId="{77C871D8-AAED-4BF7-AA92-0622F9E986E7}" destId="{D296969B-4A5B-4FBB-B9C8-D116537CF0FE}" srcOrd="53" destOrd="0" presId="urn:microsoft.com/office/officeart/2005/8/layout/radial6"/>
    <dgm:cxn modelId="{36941DB3-1D21-414C-B5C9-6376E923FE27}" type="presParOf" srcId="{77C871D8-AAED-4BF7-AA92-0622F9E986E7}" destId="{629FF640-3A15-4C3E-B2DD-B034D467D12C}" srcOrd="54" destOrd="0" presId="urn:microsoft.com/office/officeart/2005/8/layout/radial6"/>
    <dgm:cxn modelId="{9A109DFE-052B-416E-86A4-8C8FEEB50F11}" type="presParOf" srcId="{77C871D8-AAED-4BF7-AA92-0622F9E986E7}" destId="{187AFA85-8376-468F-AD0C-AE12B27BBC56}" srcOrd="55" destOrd="0" presId="urn:microsoft.com/office/officeart/2005/8/layout/radial6"/>
    <dgm:cxn modelId="{15917217-053D-45FA-BF6C-734D19C47A10}" type="presParOf" srcId="{77C871D8-AAED-4BF7-AA92-0622F9E986E7}" destId="{AF5DB0CF-B35C-4657-B546-E91F42FDD0CE}" srcOrd="56" destOrd="0" presId="urn:microsoft.com/office/officeart/2005/8/layout/radial6"/>
    <dgm:cxn modelId="{933D0F97-0B1C-4D41-9A84-9DB5EF193EBA}" type="presParOf" srcId="{77C871D8-AAED-4BF7-AA92-0622F9E986E7}" destId="{E32168B4-D895-4B5B-B3AA-228D3D1373C3}" srcOrd="57" destOrd="0" presId="urn:microsoft.com/office/officeart/2005/8/layout/radial6"/>
    <dgm:cxn modelId="{96AED710-E9CF-43B5-A2FE-DCE71BF97FBA}" type="presParOf" srcId="{77C871D8-AAED-4BF7-AA92-0622F9E986E7}" destId="{02E4E6D6-C56C-4847-88E7-B971790C4241}" srcOrd="58" destOrd="0" presId="urn:microsoft.com/office/officeart/2005/8/layout/radial6"/>
    <dgm:cxn modelId="{5CE89814-E6F7-4822-963D-7568341B7330}" type="presParOf" srcId="{77C871D8-AAED-4BF7-AA92-0622F9E986E7}" destId="{54B77ABA-E8A3-448A-B196-21CDA837478B}" srcOrd="59" destOrd="0" presId="urn:microsoft.com/office/officeart/2005/8/layout/radial6"/>
    <dgm:cxn modelId="{791354FF-36C9-413D-BC82-A4D4B01BE023}" type="presParOf" srcId="{77C871D8-AAED-4BF7-AA92-0622F9E986E7}" destId="{663E19AB-765E-4BB9-AB9F-4E66C965191B}" srcOrd="60" destOrd="0" presId="urn:microsoft.com/office/officeart/2005/8/layout/radial6"/>
    <dgm:cxn modelId="{10F42DD3-EB2E-4419-BC73-4B7F4906BD2B}" type="presParOf" srcId="{77C871D8-AAED-4BF7-AA92-0622F9E986E7}" destId="{CE96C36A-7F1B-46FD-BB9B-27849D073053}" srcOrd="61" destOrd="0" presId="urn:microsoft.com/office/officeart/2005/8/layout/radial6"/>
    <dgm:cxn modelId="{380CEA2B-DF22-4B85-A17A-4E6D2ACAD5D4}" type="presParOf" srcId="{77C871D8-AAED-4BF7-AA92-0622F9E986E7}" destId="{B3958AB2-CD53-4011-B24E-B9D6E5D2DE18}" srcOrd="62" destOrd="0" presId="urn:microsoft.com/office/officeart/2005/8/layout/radial6"/>
    <dgm:cxn modelId="{21F62A07-BD84-4428-B12F-0D766777AE8E}" type="presParOf" srcId="{77C871D8-AAED-4BF7-AA92-0622F9E986E7}" destId="{8F014132-031E-41A2-9E7E-B96EF06D8CE4}" srcOrd="63" destOrd="0" presId="urn:microsoft.com/office/officeart/2005/8/layout/radial6"/>
    <dgm:cxn modelId="{4EDF3830-E1E3-444C-9510-F697F5286432}" type="presParOf" srcId="{77C871D8-AAED-4BF7-AA92-0622F9E986E7}" destId="{42D2710B-E484-4413-9683-E3CE299F5388}" srcOrd="64" destOrd="0" presId="urn:microsoft.com/office/officeart/2005/8/layout/radial6"/>
    <dgm:cxn modelId="{375F32CD-397E-4962-88B5-57828C61B3B3}" type="presParOf" srcId="{77C871D8-AAED-4BF7-AA92-0622F9E986E7}" destId="{A2490077-7728-4EC3-B006-D5388ADF2660}" srcOrd="65" destOrd="0" presId="urn:microsoft.com/office/officeart/2005/8/layout/radial6"/>
    <dgm:cxn modelId="{363C7B9D-9C78-484A-9C6C-9B32A92C7AB2}" type="presParOf" srcId="{77C871D8-AAED-4BF7-AA92-0622F9E986E7}" destId="{CA21AE58-42C7-49DB-89C1-487F9B2491B9}" srcOrd="6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1AE58-42C7-49DB-89C1-487F9B2491B9}">
      <dsp:nvSpPr>
        <dsp:cNvPr id="0" name=""/>
        <dsp:cNvSpPr/>
      </dsp:nvSpPr>
      <dsp:spPr>
        <a:xfrm>
          <a:off x="1863470" y="175461"/>
          <a:ext cx="4937232" cy="4937232"/>
        </a:xfrm>
        <a:prstGeom prst="blockArc">
          <a:avLst>
            <a:gd name="adj1" fmla="val 15206203"/>
            <a:gd name="adj2" fmla="val 1635279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014132-031E-41A2-9E7E-B96EF06D8CE4}">
      <dsp:nvSpPr>
        <dsp:cNvPr id="0" name=""/>
        <dsp:cNvSpPr/>
      </dsp:nvSpPr>
      <dsp:spPr>
        <a:xfrm>
          <a:off x="1855237" y="177894"/>
          <a:ext cx="4937232" cy="4937232"/>
        </a:xfrm>
        <a:prstGeom prst="blockArc">
          <a:avLst>
            <a:gd name="adj1" fmla="val 14236391"/>
            <a:gd name="adj2" fmla="val 1521823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3E19AB-765E-4BB9-AB9F-4E66C965191B}">
      <dsp:nvSpPr>
        <dsp:cNvPr id="0" name=""/>
        <dsp:cNvSpPr/>
      </dsp:nvSpPr>
      <dsp:spPr>
        <a:xfrm>
          <a:off x="1782690" y="222753"/>
          <a:ext cx="4937232" cy="4937232"/>
        </a:xfrm>
        <a:prstGeom prst="blockArc">
          <a:avLst>
            <a:gd name="adj1" fmla="val 13290375"/>
            <a:gd name="adj2" fmla="val 14355936"/>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2168B4-D895-4B5B-B3AA-228D3D1373C3}">
      <dsp:nvSpPr>
        <dsp:cNvPr id="0" name=""/>
        <dsp:cNvSpPr/>
      </dsp:nvSpPr>
      <dsp:spPr>
        <a:xfrm>
          <a:off x="1894738" y="86568"/>
          <a:ext cx="4937232" cy="4937232"/>
        </a:xfrm>
        <a:prstGeom prst="blockArc">
          <a:avLst>
            <a:gd name="adj1" fmla="val 12133292"/>
            <a:gd name="adj2" fmla="val 13043166"/>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9FF640-3A15-4C3E-B2DD-B034D467D12C}">
      <dsp:nvSpPr>
        <dsp:cNvPr id="0" name=""/>
        <dsp:cNvSpPr/>
      </dsp:nvSpPr>
      <dsp:spPr>
        <a:xfrm>
          <a:off x="1992068" y="-201513"/>
          <a:ext cx="4937232" cy="4937232"/>
        </a:xfrm>
        <a:prstGeom prst="blockArc">
          <a:avLst>
            <a:gd name="adj1" fmla="val 10691434"/>
            <a:gd name="adj2" fmla="val 1170686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7D5DD6-004B-497A-80EE-52FDD53FAEF9}">
      <dsp:nvSpPr>
        <dsp:cNvPr id="0" name=""/>
        <dsp:cNvSpPr/>
      </dsp:nvSpPr>
      <dsp:spPr>
        <a:xfrm>
          <a:off x="1878555" y="617378"/>
          <a:ext cx="4937232" cy="4937232"/>
        </a:xfrm>
        <a:prstGeom prst="blockArc">
          <a:avLst>
            <a:gd name="adj1" fmla="val 10926719"/>
            <a:gd name="adj2" fmla="val 1185560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6F95C6-D223-4DD0-82D0-2D2583B0A6E8}">
      <dsp:nvSpPr>
        <dsp:cNvPr id="0" name=""/>
        <dsp:cNvSpPr/>
      </dsp:nvSpPr>
      <dsp:spPr>
        <a:xfrm>
          <a:off x="1855253" y="177883"/>
          <a:ext cx="4937232" cy="4937232"/>
        </a:xfrm>
        <a:prstGeom prst="blockArc">
          <a:avLst>
            <a:gd name="adj1" fmla="val 9327273"/>
            <a:gd name="adj2" fmla="val 10309091"/>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6DB9D5-19E4-4476-82CA-ABBE1ACAC45A}">
      <dsp:nvSpPr>
        <dsp:cNvPr id="0" name=""/>
        <dsp:cNvSpPr/>
      </dsp:nvSpPr>
      <dsp:spPr>
        <a:xfrm>
          <a:off x="1855253" y="177883"/>
          <a:ext cx="4937232" cy="4937232"/>
        </a:xfrm>
        <a:prstGeom prst="blockArc">
          <a:avLst>
            <a:gd name="adj1" fmla="val 8345455"/>
            <a:gd name="adj2" fmla="val 9327273"/>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8B3784-00D5-4CFD-8C1E-ED77B0E92CF6}">
      <dsp:nvSpPr>
        <dsp:cNvPr id="0" name=""/>
        <dsp:cNvSpPr/>
      </dsp:nvSpPr>
      <dsp:spPr>
        <a:xfrm>
          <a:off x="2291075" y="904149"/>
          <a:ext cx="4937232" cy="4937232"/>
        </a:xfrm>
        <a:prstGeom prst="blockArc">
          <a:avLst>
            <a:gd name="adj1" fmla="val 8667958"/>
            <a:gd name="adj2" fmla="val 9538460"/>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62783F-AE59-49C9-9818-CD27D9D8D53A}">
      <dsp:nvSpPr>
        <dsp:cNvPr id="0" name=""/>
        <dsp:cNvSpPr/>
      </dsp:nvSpPr>
      <dsp:spPr>
        <a:xfrm>
          <a:off x="1273885" y="80627"/>
          <a:ext cx="4937232" cy="4937232"/>
        </a:xfrm>
        <a:prstGeom prst="blockArc">
          <a:avLst>
            <a:gd name="adj1" fmla="val 5542480"/>
            <a:gd name="adj2" fmla="val 6811298"/>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158F1B-BFBC-4C77-B063-BC567831D4C4}">
      <dsp:nvSpPr>
        <dsp:cNvPr id="0" name=""/>
        <dsp:cNvSpPr/>
      </dsp:nvSpPr>
      <dsp:spPr>
        <a:xfrm>
          <a:off x="1900003" y="188963"/>
          <a:ext cx="4937232" cy="4937232"/>
        </a:xfrm>
        <a:prstGeom prst="blockArc">
          <a:avLst>
            <a:gd name="adj1" fmla="val 5073140"/>
            <a:gd name="adj2" fmla="val 6435506"/>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69F189-567B-4AFC-89D1-C1C145ED1851}">
      <dsp:nvSpPr>
        <dsp:cNvPr id="0" name=""/>
        <dsp:cNvSpPr/>
      </dsp:nvSpPr>
      <dsp:spPr>
        <a:xfrm>
          <a:off x="2003413" y="181302"/>
          <a:ext cx="4937232" cy="4937232"/>
        </a:xfrm>
        <a:prstGeom prst="blockArc">
          <a:avLst>
            <a:gd name="adj1" fmla="val 4036694"/>
            <a:gd name="adj2" fmla="val 5218472"/>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0F5C84-8E47-490B-AC26-8D51A456547E}">
      <dsp:nvSpPr>
        <dsp:cNvPr id="0" name=""/>
        <dsp:cNvSpPr/>
      </dsp:nvSpPr>
      <dsp:spPr>
        <a:xfrm>
          <a:off x="2321969" y="72926"/>
          <a:ext cx="4937232" cy="4937232"/>
        </a:xfrm>
        <a:prstGeom prst="blockArc">
          <a:avLst>
            <a:gd name="adj1" fmla="val 3476739"/>
            <a:gd name="adj2" fmla="val 4508637"/>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1E034E-D26B-4887-99D5-741B042E199C}">
      <dsp:nvSpPr>
        <dsp:cNvPr id="0" name=""/>
        <dsp:cNvSpPr/>
      </dsp:nvSpPr>
      <dsp:spPr>
        <a:xfrm>
          <a:off x="2005476" y="308554"/>
          <a:ext cx="4937232" cy="4937232"/>
        </a:xfrm>
        <a:prstGeom prst="blockArc">
          <a:avLst>
            <a:gd name="adj1" fmla="val 1870062"/>
            <a:gd name="adj2" fmla="val 2923162"/>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AFF67F-3762-4878-A948-90EF3E25BC07}">
      <dsp:nvSpPr>
        <dsp:cNvPr id="0" name=""/>
        <dsp:cNvSpPr/>
      </dsp:nvSpPr>
      <dsp:spPr>
        <a:xfrm>
          <a:off x="1939542" y="424575"/>
          <a:ext cx="4937232" cy="4937232"/>
        </a:xfrm>
        <a:prstGeom prst="blockArc">
          <a:avLst>
            <a:gd name="adj1" fmla="val 739224"/>
            <a:gd name="adj2" fmla="val 1683017"/>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44107-D272-42F9-9853-299B8CB51549}">
      <dsp:nvSpPr>
        <dsp:cNvPr id="0" name=""/>
        <dsp:cNvSpPr/>
      </dsp:nvSpPr>
      <dsp:spPr>
        <a:xfrm>
          <a:off x="2240269" y="-326727"/>
          <a:ext cx="4937232" cy="4937232"/>
        </a:xfrm>
        <a:prstGeom prst="blockArc">
          <a:avLst>
            <a:gd name="adj1" fmla="val 839276"/>
            <a:gd name="adj2" fmla="val 1878568"/>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190617-0510-4E29-B8A8-5CF1958D4F92}">
      <dsp:nvSpPr>
        <dsp:cNvPr id="0" name=""/>
        <dsp:cNvSpPr/>
      </dsp:nvSpPr>
      <dsp:spPr>
        <a:xfrm>
          <a:off x="2167542" y="273782"/>
          <a:ext cx="4937232" cy="4937232"/>
        </a:xfrm>
        <a:prstGeom prst="blockArc">
          <a:avLst>
            <a:gd name="adj1" fmla="val 20573305"/>
            <a:gd name="adj2" fmla="val 2158937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3FDC64-5BED-4FAA-BC0B-232EDE1E6C14}">
      <dsp:nvSpPr>
        <dsp:cNvPr id="0" name=""/>
        <dsp:cNvSpPr/>
      </dsp:nvSpPr>
      <dsp:spPr>
        <a:xfrm>
          <a:off x="2645942" y="1144257"/>
          <a:ext cx="4937232" cy="4937232"/>
        </a:xfrm>
        <a:prstGeom prst="blockArc">
          <a:avLst>
            <a:gd name="adj1" fmla="val 18357911"/>
            <a:gd name="adj2" fmla="val 1917158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14C5C3-B62C-412E-A2B6-96A07B00DA0A}">
      <dsp:nvSpPr>
        <dsp:cNvPr id="0" name=""/>
        <dsp:cNvSpPr/>
      </dsp:nvSpPr>
      <dsp:spPr>
        <a:xfrm>
          <a:off x="1855253" y="177883"/>
          <a:ext cx="4937232" cy="4937232"/>
        </a:xfrm>
        <a:prstGeom prst="blockArc">
          <a:avLst>
            <a:gd name="adj1" fmla="val 19145455"/>
            <a:gd name="adj2" fmla="val 20127273"/>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705CFC-5363-4452-9EC9-9E763572EC8D}">
      <dsp:nvSpPr>
        <dsp:cNvPr id="0" name=""/>
        <dsp:cNvSpPr/>
      </dsp:nvSpPr>
      <dsp:spPr>
        <a:xfrm>
          <a:off x="1641316" y="-108849"/>
          <a:ext cx="4937232" cy="4937232"/>
        </a:xfrm>
        <a:prstGeom prst="blockArc">
          <a:avLst>
            <a:gd name="adj1" fmla="val 18844735"/>
            <a:gd name="adj2" fmla="val 19647272"/>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E3CA5-CBAF-435C-AA17-C826DB063DED}">
      <dsp:nvSpPr>
        <dsp:cNvPr id="0" name=""/>
        <dsp:cNvSpPr/>
      </dsp:nvSpPr>
      <dsp:spPr>
        <a:xfrm>
          <a:off x="1568540" y="-182359"/>
          <a:ext cx="4937232" cy="4937232"/>
        </a:xfrm>
        <a:prstGeom prst="blockArc">
          <a:avLst>
            <a:gd name="adj1" fmla="val 18258612"/>
            <a:gd name="adj2" fmla="val 1898971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F60F9A-8717-46E8-9679-47FA50FF256E}">
      <dsp:nvSpPr>
        <dsp:cNvPr id="0" name=""/>
        <dsp:cNvSpPr/>
      </dsp:nvSpPr>
      <dsp:spPr>
        <a:xfrm>
          <a:off x="2298720" y="156089"/>
          <a:ext cx="4937232" cy="4937232"/>
        </a:xfrm>
        <a:prstGeom prst="blockArc">
          <a:avLst>
            <a:gd name="adj1" fmla="val 15741399"/>
            <a:gd name="adj2" fmla="val 17125591"/>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D47F9D-5AC6-4570-A17C-89646BE431F9}">
      <dsp:nvSpPr>
        <dsp:cNvPr id="0" name=""/>
        <dsp:cNvSpPr/>
      </dsp:nvSpPr>
      <dsp:spPr>
        <a:xfrm>
          <a:off x="3263776" y="1755496"/>
          <a:ext cx="2120187" cy="1782006"/>
        </a:xfrm>
        <a:prstGeom prst="ellipse">
          <a:avLst/>
        </a:prstGeom>
        <a:solidFill>
          <a:srgbClr val="3092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Multiple complex vulnerabilities</a:t>
          </a:r>
        </a:p>
        <a:p>
          <a:pPr lvl="0" algn="ctr" defTabSz="800100">
            <a:lnSpc>
              <a:spcPct val="90000"/>
            </a:lnSpc>
            <a:spcBef>
              <a:spcPct val="0"/>
            </a:spcBef>
            <a:spcAft>
              <a:spcPct val="35000"/>
            </a:spcAft>
          </a:pPr>
          <a:r>
            <a:rPr lang="en-US" sz="1800" kern="1200" dirty="0"/>
            <a:t>= high risk of premature death</a:t>
          </a:r>
        </a:p>
      </dsp:txBody>
      <dsp:txXfrm>
        <a:off x="3574270" y="2016465"/>
        <a:ext cx="1499199" cy="1260068"/>
      </dsp:txXfrm>
    </dsp:sp>
    <dsp:sp modelId="{560F633B-2E3C-455C-A6EE-3A6EC0DD3E4C}">
      <dsp:nvSpPr>
        <dsp:cNvPr id="0" name=""/>
        <dsp:cNvSpPr/>
      </dsp:nvSpPr>
      <dsp:spPr>
        <a:xfrm>
          <a:off x="3969358" y="-126513"/>
          <a:ext cx="943435" cy="640069"/>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Insecure, low-paid work</a:t>
          </a:r>
        </a:p>
      </dsp:txBody>
      <dsp:txXfrm>
        <a:off x="4107521" y="-32777"/>
        <a:ext cx="667109" cy="452597"/>
      </dsp:txXfrm>
    </dsp:sp>
    <dsp:sp modelId="{56A8F2D4-425B-4876-826E-4AADC537DFD3}">
      <dsp:nvSpPr>
        <dsp:cNvPr id="0" name=""/>
        <dsp:cNvSpPr/>
      </dsp:nvSpPr>
      <dsp:spPr>
        <a:xfrm>
          <a:off x="4784313" y="0"/>
          <a:ext cx="1271042" cy="520203"/>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No qualifications</a:t>
          </a:r>
        </a:p>
      </dsp:txBody>
      <dsp:txXfrm>
        <a:off x="4970453" y="76182"/>
        <a:ext cx="898762" cy="367839"/>
      </dsp:txXfrm>
    </dsp:sp>
    <dsp:sp modelId="{3796D806-D782-44D4-8350-CA495717A9E5}">
      <dsp:nvSpPr>
        <dsp:cNvPr id="0" name=""/>
        <dsp:cNvSpPr/>
      </dsp:nvSpPr>
      <dsp:spPr>
        <a:xfrm>
          <a:off x="5076255" y="405956"/>
          <a:ext cx="1480178" cy="383266"/>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Unemployed</a:t>
          </a:r>
        </a:p>
      </dsp:txBody>
      <dsp:txXfrm>
        <a:off x="5293022" y="462084"/>
        <a:ext cx="1046644" cy="271010"/>
      </dsp:txXfrm>
    </dsp:sp>
    <dsp:sp modelId="{610DB61A-EB22-42B2-9C8C-28AD1BBECBEC}">
      <dsp:nvSpPr>
        <dsp:cNvPr id="0" name=""/>
        <dsp:cNvSpPr/>
      </dsp:nvSpPr>
      <dsp:spPr>
        <a:xfrm>
          <a:off x="5627193" y="738748"/>
          <a:ext cx="1101029" cy="602783"/>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Problem debt</a:t>
          </a:r>
        </a:p>
      </dsp:txBody>
      <dsp:txXfrm>
        <a:off x="5788435" y="827024"/>
        <a:ext cx="778545" cy="426231"/>
      </dsp:txXfrm>
    </dsp:sp>
    <dsp:sp modelId="{147EDD5B-8720-4DC8-A018-030F1441B562}">
      <dsp:nvSpPr>
        <dsp:cNvPr id="0" name=""/>
        <dsp:cNvSpPr/>
      </dsp:nvSpPr>
      <dsp:spPr>
        <a:xfrm>
          <a:off x="5932685" y="1278719"/>
          <a:ext cx="1244985" cy="697552"/>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Homeless</a:t>
          </a:r>
        </a:p>
      </dsp:txBody>
      <dsp:txXfrm>
        <a:off x="6115009" y="1380873"/>
        <a:ext cx="880337" cy="493244"/>
      </dsp:txXfrm>
    </dsp:sp>
    <dsp:sp modelId="{D1E51E09-BC28-4633-B646-8D2169C74AB5}">
      <dsp:nvSpPr>
        <dsp:cNvPr id="0" name=""/>
        <dsp:cNvSpPr/>
      </dsp:nvSpPr>
      <dsp:spPr>
        <a:xfrm>
          <a:off x="6293208" y="1739302"/>
          <a:ext cx="1374689" cy="562696"/>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Rough sleepers &amp; sofa surfers</a:t>
          </a:r>
        </a:p>
      </dsp:txBody>
      <dsp:txXfrm>
        <a:off x="6494527" y="1821707"/>
        <a:ext cx="972051" cy="397886"/>
      </dsp:txXfrm>
    </dsp:sp>
    <dsp:sp modelId="{3FFED8A8-64E6-41EB-BCD7-ACE3E0E89E24}">
      <dsp:nvSpPr>
        <dsp:cNvPr id="0" name=""/>
        <dsp:cNvSpPr/>
      </dsp:nvSpPr>
      <dsp:spPr>
        <a:xfrm>
          <a:off x="6396223" y="2390204"/>
          <a:ext cx="1385805" cy="689225"/>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People with learning difficulties</a:t>
          </a:r>
        </a:p>
      </dsp:txBody>
      <dsp:txXfrm>
        <a:off x="6599169" y="2491139"/>
        <a:ext cx="979913" cy="487355"/>
      </dsp:txXfrm>
    </dsp:sp>
    <dsp:sp modelId="{2BC663D9-CBDF-48F0-A715-FD7BDA957E79}">
      <dsp:nvSpPr>
        <dsp:cNvPr id="0" name=""/>
        <dsp:cNvSpPr/>
      </dsp:nvSpPr>
      <dsp:spPr>
        <a:xfrm>
          <a:off x="6119637" y="3058068"/>
          <a:ext cx="1370016" cy="717072"/>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Children experiencing neglect</a:t>
          </a:r>
        </a:p>
      </dsp:txBody>
      <dsp:txXfrm>
        <a:off x="6320271" y="3163081"/>
        <a:ext cx="968748" cy="507046"/>
      </dsp:txXfrm>
    </dsp:sp>
    <dsp:sp modelId="{5312ACE0-F6CF-4E44-BE44-6D3B83E93967}">
      <dsp:nvSpPr>
        <dsp:cNvPr id="0" name=""/>
        <dsp:cNvSpPr/>
      </dsp:nvSpPr>
      <dsp:spPr>
        <a:xfrm>
          <a:off x="6015864" y="3729969"/>
          <a:ext cx="1114269" cy="633453"/>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Self-neglect and hoarding</a:t>
          </a:r>
        </a:p>
      </dsp:txBody>
      <dsp:txXfrm>
        <a:off x="6179045" y="3822736"/>
        <a:ext cx="787907" cy="447919"/>
      </dsp:txXfrm>
    </dsp:sp>
    <dsp:sp modelId="{B5158FE8-6E7B-47FF-AE0A-30B97DAF581C}">
      <dsp:nvSpPr>
        <dsp:cNvPr id="0" name=""/>
        <dsp:cNvSpPr/>
      </dsp:nvSpPr>
      <dsp:spPr>
        <a:xfrm>
          <a:off x="5608666" y="4308901"/>
          <a:ext cx="967546" cy="623302"/>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Mental ill-health</a:t>
          </a:r>
        </a:p>
      </dsp:txBody>
      <dsp:txXfrm>
        <a:off x="5750360" y="4400181"/>
        <a:ext cx="684158" cy="440742"/>
      </dsp:txXfrm>
    </dsp:sp>
    <dsp:sp modelId="{31B7C6C3-C28C-4770-911A-C69D153EFEF1}">
      <dsp:nvSpPr>
        <dsp:cNvPr id="0" name=""/>
        <dsp:cNvSpPr/>
      </dsp:nvSpPr>
      <dsp:spPr>
        <a:xfrm>
          <a:off x="4866068" y="4619891"/>
          <a:ext cx="1106880" cy="585270"/>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Substance &amp; alcohol misuse</a:t>
          </a:r>
        </a:p>
      </dsp:txBody>
      <dsp:txXfrm>
        <a:off x="5028167" y="4705602"/>
        <a:ext cx="782682" cy="413848"/>
      </dsp:txXfrm>
    </dsp:sp>
    <dsp:sp modelId="{5AC3243E-F641-4926-ACD4-BA28688778D2}">
      <dsp:nvSpPr>
        <dsp:cNvPr id="0" name=""/>
        <dsp:cNvSpPr/>
      </dsp:nvSpPr>
      <dsp:spPr>
        <a:xfrm>
          <a:off x="4094438" y="4727758"/>
          <a:ext cx="1014118" cy="743442"/>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Offending</a:t>
          </a:r>
        </a:p>
      </dsp:txBody>
      <dsp:txXfrm>
        <a:off x="4242952" y="4836633"/>
        <a:ext cx="717090" cy="525692"/>
      </dsp:txXfrm>
    </dsp:sp>
    <dsp:sp modelId="{F883EE72-76EE-4404-B63A-A0FFE9D501CB}">
      <dsp:nvSpPr>
        <dsp:cNvPr id="0" name=""/>
        <dsp:cNvSpPr/>
      </dsp:nvSpPr>
      <dsp:spPr>
        <a:xfrm>
          <a:off x="3064097" y="4594091"/>
          <a:ext cx="1153535" cy="812049"/>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Exploitation</a:t>
          </a:r>
        </a:p>
      </dsp:txBody>
      <dsp:txXfrm>
        <a:off x="3233028" y="4713013"/>
        <a:ext cx="815673" cy="574205"/>
      </dsp:txXfrm>
    </dsp:sp>
    <dsp:sp modelId="{F413EF76-BEE4-4667-8022-7FBFC94A344C}">
      <dsp:nvSpPr>
        <dsp:cNvPr id="0" name=""/>
        <dsp:cNvSpPr/>
      </dsp:nvSpPr>
      <dsp:spPr>
        <a:xfrm>
          <a:off x="2233323" y="4482682"/>
          <a:ext cx="1060412" cy="631442"/>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Domestic abuse</a:t>
          </a:r>
        </a:p>
      </dsp:txBody>
      <dsp:txXfrm>
        <a:off x="2388617" y="4575155"/>
        <a:ext cx="749824" cy="446496"/>
      </dsp:txXfrm>
    </dsp:sp>
    <dsp:sp modelId="{18D90798-9E53-4783-BF5B-1E446C6E6919}">
      <dsp:nvSpPr>
        <dsp:cNvPr id="0" name=""/>
        <dsp:cNvSpPr/>
      </dsp:nvSpPr>
      <dsp:spPr>
        <a:xfrm>
          <a:off x="1729688" y="3953652"/>
          <a:ext cx="1480686" cy="598413"/>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Regular emergency services contact </a:t>
          </a:r>
        </a:p>
      </dsp:txBody>
      <dsp:txXfrm>
        <a:off x="1946529" y="4041288"/>
        <a:ext cx="1047004" cy="423141"/>
      </dsp:txXfrm>
    </dsp:sp>
    <dsp:sp modelId="{10A3998F-1A59-4CB6-8D6D-D5F4FCD52E57}">
      <dsp:nvSpPr>
        <dsp:cNvPr id="0" name=""/>
        <dsp:cNvSpPr/>
      </dsp:nvSpPr>
      <dsp:spPr>
        <a:xfrm>
          <a:off x="1362657" y="3353175"/>
          <a:ext cx="1459807" cy="624658"/>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Supported by Families First </a:t>
          </a:r>
          <a:r>
            <a:rPr lang="en-US" sz="1050" kern="1200" dirty="0" err="1"/>
            <a:t>programme</a:t>
          </a:r>
          <a:endParaRPr lang="en-US" sz="1050" kern="1200" dirty="0"/>
        </a:p>
      </dsp:txBody>
      <dsp:txXfrm>
        <a:off x="1576441" y="3444654"/>
        <a:ext cx="1032239" cy="441700"/>
      </dsp:txXfrm>
    </dsp:sp>
    <dsp:sp modelId="{150813B2-278D-4540-A245-A4D10BC3FA81}">
      <dsp:nvSpPr>
        <dsp:cNvPr id="0" name=""/>
        <dsp:cNvSpPr/>
      </dsp:nvSpPr>
      <dsp:spPr>
        <a:xfrm>
          <a:off x="1283907" y="2660121"/>
          <a:ext cx="1223901" cy="670947"/>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Problem gambling</a:t>
          </a:r>
        </a:p>
      </dsp:txBody>
      <dsp:txXfrm>
        <a:off x="1463143" y="2758379"/>
        <a:ext cx="865429" cy="474431"/>
      </dsp:txXfrm>
    </dsp:sp>
    <dsp:sp modelId="{98DF1453-2A00-48D9-A854-73902BA0C20B}">
      <dsp:nvSpPr>
        <dsp:cNvPr id="0" name=""/>
        <dsp:cNvSpPr/>
      </dsp:nvSpPr>
      <dsp:spPr>
        <a:xfrm>
          <a:off x="1225959" y="1966339"/>
          <a:ext cx="1565938" cy="756434"/>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Poverty – food, fuel, struggling to make needs meet</a:t>
          </a:r>
        </a:p>
      </dsp:txBody>
      <dsp:txXfrm>
        <a:off x="1455285" y="2077116"/>
        <a:ext cx="1107286" cy="534880"/>
      </dsp:txXfrm>
    </dsp:sp>
    <dsp:sp modelId="{187AFA85-8376-468F-AD0C-AE12B27BBC56}">
      <dsp:nvSpPr>
        <dsp:cNvPr id="0" name=""/>
        <dsp:cNvSpPr/>
      </dsp:nvSpPr>
      <dsp:spPr>
        <a:xfrm>
          <a:off x="1600900" y="1265549"/>
          <a:ext cx="983322" cy="723892"/>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Obesity &amp; poor diet</a:t>
          </a:r>
        </a:p>
      </dsp:txBody>
      <dsp:txXfrm>
        <a:off x="1744904" y="1371561"/>
        <a:ext cx="695314" cy="511868"/>
      </dsp:txXfrm>
    </dsp:sp>
    <dsp:sp modelId="{02E4E6D6-C56C-4847-88E7-B971790C4241}">
      <dsp:nvSpPr>
        <dsp:cNvPr id="0" name=""/>
        <dsp:cNvSpPr/>
      </dsp:nvSpPr>
      <dsp:spPr>
        <a:xfrm>
          <a:off x="2058517" y="728969"/>
          <a:ext cx="711586" cy="673614"/>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Poor dental health</a:t>
          </a:r>
        </a:p>
      </dsp:txBody>
      <dsp:txXfrm>
        <a:off x="2162726" y="827617"/>
        <a:ext cx="503168" cy="476318"/>
      </dsp:txXfrm>
    </dsp:sp>
    <dsp:sp modelId="{CE96C36A-7F1B-46FD-BB9B-27849D073053}">
      <dsp:nvSpPr>
        <dsp:cNvPr id="0" name=""/>
        <dsp:cNvSpPr/>
      </dsp:nvSpPr>
      <dsp:spPr>
        <a:xfrm>
          <a:off x="2489226" y="219575"/>
          <a:ext cx="1016924" cy="726693"/>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Low physical activity</a:t>
          </a:r>
        </a:p>
      </dsp:txBody>
      <dsp:txXfrm>
        <a:off x="2638151" y="325997"/>
        <a:ext cx="719074" cy="513849"/>
      </dsp:txXfrm>
    </dsp:sp>
    <dsp:sp modelId="{42D2710B-E484-4413-9683-E3CE299F5388}">
      <dsp:nvSpPr>
        <dsp:cNvPr id="0" name=""/>
        <dsp:cNvSpPr/>
      </dsp:nvSpPr>
      <dsp:spPr>
        <a:xfrm>
          <a:off x="3215880" y="-11096"/>
          <a:ext cx="833850" cy="607961"/>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Care leaver</a:t>
          </a:r>
        </a:p>
      </dsp:txBody>
      <dsp:txXfrm>
        <a:off x="3337995" y="77938"/>
        <a:ext cx="589620" cy="42989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17314-4ED3-464B-976E-FC790F540FF1}" type="datetimeFigureOut">
              <a:rPr lang="en-GB" smtClean="0"/>
              <a:t>24/05/2024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F7C45-185D-4852-B5D7-50833CB8C46B}" type="slidenum">
              <a:rPr lang="en-GB" smtClean="0"/>
              <a:t>‹#›</a:t>
            </a:fld>
            <a:endParaRPr lang="en-GB"/>
          </a:p>
        </p:txBody>
      </p:sp>
    </p:spTree>
    <p:extLst>
      <p:ext uri="{BB962C8B-B14F-4D97-AF65-F5344CB8AC3E}">
        <p14:creationId xmlns:p14="http://schemas.microsoft.com/office/powerpoint/2010/main" val="96308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EA38F-EF4E-4F09-BFDB-00AAE83C89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80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cs typeface="Calibri"/>
            </a:endParaRPr>
          </a:p>
        </p:txBody>
      </p:sp>
      <p:sp>
        <p:nvSpPr>
          <p:cNvPr id="4" name="Slide Number Placeholder 3"/>
          <p:cNvSpPr>
            <a:spLocks noGrp="1"/>
          </p:cNvSpPr>
          <p:nvPr>
            <p:ph type="sldNum" sz="quarter" idx="5"/>
          </p:nvPr>
        </p:nvSpPr>
        <p:spPr/>
        <p:txBody>
          <a:bodyPr/>
          <a:lstStyle/>
          <a:p>
            <a:fld id="{A9BF7C45-185D-4852-B5D7-50833CB8C46B}" type="slidenum">
              <a:rPr lang="en-GB" smtClean="0"/>
              <a:t>10</a:t>
            </a:fld>
            <a:endParaRPr lang="en-GB"/>
          </a:p>
        </p:txBody>
      </p:sp>
    </p:spTree>
    <p:extLst>
      <p:ext uri="{BB962C8B-B14F-4D97-AF65-F5344CB8AC3E}">
        <p14:creationId xmlns:p14="http://schemas.microsoft.com/office/powerpoint/2010/main" val="3197634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11</a:t>
            </a:fld>
            <a:endParaRPr lang="en-GB"/>
          </a:p>
        </p:txBody>
      </p:sp>
    </p:spTree>
    <p:extLst>
      <p:ext uri="{BB962C8B-B14F-4D97-AF65-F5344CB8AC3E}">
        <p14:creationId xmlns:p14="http://schemas.microsoft.com/office/powerpoint/2010/main" val="127627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 the wide range of different types</a:t>
            </a:r>
            <a:r>
              <a:rPr lang="en-GB" baseline="0" dirty="0" smtClean="0"/>
              <a:t> of inequality: many are related to areas of deprivation, but there are also examples of inequalities based on other factors.  For example:</a:t>
            </a:r>
          </a:p>
          <a:p>
            <a:pPr marL="171450" indent="-171450">
              <a:buFont typeface="Arial" panose="020B0604020202020204" pitchFamily="34" charset="0"/>
              <a:buChar char="•"/>
            </a:pPr>
            <a:r>
              <a:rPr lang="en-GB" baseline="0" dirty="0" smtClean="0"/>
              <a:t>protected characteristics: the difference between male and female earnings; the fact that over 65s are more likely to provide significant amounts of unpaid care and therefore experience the associated risks to wellbeing</a:t>
            </a:r>
          </a:p>
          <a:p>
            <a:pPr marL="171450" indent="-171450">
              <a:buFont typeface="Arial" panose="020B0604020202020204" pitchFamily="34" charset="0"/>
              <a:buChar char="•"/>
            </a:pPr>
            <a:r>
              <a:rPr lang="en-GB" baseline="0" dirty="0" smtClean="0"/>
              <a:t>Particular vulnerabilities: persistent gaps in educational attainment for children with EHCPs, and the employment rate for people with learning disabilities.</a:t>
            </a:r>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12</a:t>
            </a:fld>
            <a:endParaRPr lang="en-GB"/>
          </a:p>
        </p:txBody>
      </p:sp>
    </p:spTree>
    <p:extLst>
      <p:ext uri="{BB962C8B-B14F-4D97-AF65-F5344CB8AC3E}">
        <p14:creationId xmlns:p14="http://schemas.microsoft.com/office/powerpoint/2010/main" val="1363574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13</a:t>
            </a:fld>
            <a:endParaRPr lang="en-GB"/>
          </a:p>
        </p:txBody>
      </p:sp>
    </p:spTree>
    <p:extLst>
      <p:ext uri="{BB962C8B-B14F-4D97-AF65-F5344CB8AC3E}">
        <p14:creationId xmlns:p14="http://schemas.microsoft.com/office/powerpoint/2010/main" val="613515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Interactions of different vulnerabilities and inequalities.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most extreme manifestation of this can be seen in individuals with multiple, complex vulnerabilities, who are significantly more likely to spend a higher than average proportion of their lives in ill-health and to die prematurely - </a:t>
            </a:r>
            <a:r>
              <a:rPr lang="en-GB" sz="1200" kern="1200" dirty="0">
                <a:solidFill>
                  <a:schemeClr val="tx1"/>
                </a:solidFill>
                <a:effectLst/>
                <a:latin typeface="+mn-lt"/>
                <a:ea typeface="+mn-ea"/>
                <a:cs typeface="+mn-cs"/>
              </a:rPr>
              <a:t>Whether we look at air quality, access to green space, oral health, physical activity, substance or alcohol misuse, homelessness, fuel or food poverty, or problem debt, we see the same disadvantaged places or groups, and thus often the same individuals, featuring time and again.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is also an inter-generational aspect to this; for example, it is still the case in Britain that those with wealthy parents tend to be wealthier themselves and in the UK around half of the persistence in wealth across generations can be accounted for by the intergenerational persistence of education and earnings (IFS, September 2021).   Conversely, children brought up in poverty are much more likely to themselves be poor and to have a shorter life expectancy than those who had a more financially secure childhood.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don’t know for sure how many people there are in Herefordshire who fall under</a:t>
            </a:r>
            <a:r>
              <a:rPr lang="en-GB" sz="1200" kern="1200" baseline="0" dirty="0">
                <a:solidFill>
                  <a:schemeClr val="tx1"/>
                </a:solidFill>
                <a:effectLst/>
                <a:latin typeface="+mn-lt"/>
                <a:ea typeface="+mn-ea"/>
                <a:cs typeface="+mn-cs"/>
              </a:rPr>
              <a:t> this umbrella of multiple, complex vulnerabilities – the numbers are likely relatively small – maybe around 150 people at any one time.</a:t>
            </a:r>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14</a:t>
            </a:fld>
            <a:endParaRPr lang="en-GB"/>
          </a:p>
        </p:txBody>
      </p:sp>
    </p:spTree>
    <p:extLst>
      <p:ext uri="{BB962C8B-B14F-4D97-AF65-F5344CB8AC3E}">
        <p14:creationId xmlns:p14="http://schemas.microsoft.com/office/powerpoint/2010/main" val="173348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sz="1050" dirty="0"/>
          </a:p>
        </p:txBody>
      </p:sp>
      <p:sp>
        <p:nvSpPr>
          <p:cNvPr id="4" name="Slide Number Placeholder 3"/>
          <p:cNvSpPr>
            <a:spLocks noGrp="1"/>
          </p:cNvSpPr>
          <p:nvPr>
            <p:ph type="sldNum" sz="quarter" idx="10"/>
          </p:nvPr>
        </p:nvSpPr>
        <p:spPr/>
        <p:txBody>
          <a:bodyPr/>
          <a:lstStyle/>
          <a:p>
            <a:fld id="{A9BF7C45-185D-4852-B5D7-50833CB8C46B}" type="slidenum">
              <a:rPr lang="en-GB" smtClean="0"/>
              <a:t>2</a:t>
            </a:fld>
            <a:endParaRPr lang="en-GB"/>
          </a:p>
        </p:txBody>
      </p:sp>
    </p:spTree>
    <p:extLst>
      <p:ext uri="{BB962C8B-B14F-4D97-AF65-F5344CB8AC3E}">
        <p14:creationId xmlns:p14="http://schemas.microsoft.com/office/powerpoint/2010/main" val="246561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3</a:t>
            </a:fld>
            <a:endParaRPr lang="en-GB"/>
          </a:p>
        </p:txBody>
      </p:sp>
    </p:spTree>
    <p:extLst>
      <p:ext uri="{BB962C8B-B14F-4D97-AF65-F5344CB8AC3E}">
        <p14:creationId xmlns:p14="http://schemas.microsoft.com/office/powerpoint/2010/main" val="227891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cs typeface="Calibri"/>
              </a:rPr>
              <a:t>Most things about life in Herefordshire come back to two fundamentals: our rurality and our demography: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cs typeface="Calibri"/>
              </a:rPr>
              <a:t>1. we are a VERY rural county, with a relatively small population (about 186k) scattered across a relatively large rural area reliant on a network of B &amp; C roads.  This is what poses an almost unique challenge for providing services here: we’re one of the most sparsely populated areas of the 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cs typeface="Calibri"/>
              </a:rPr>
              <a:t>2. We have a relatively old population – an average age of 48 compared to 44 nationally, and will continue to see disproportionate increases in the number of people in the oldest age groups.  We actually saw a 5% fall in the number of children living in the county between the last censuses, compared to a 4% rise across E&amp;W as a whole.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cs typeface="Calibri"/>
              </a:rPr>
              <a:t>Our rurality obviously means that the natural environment provides lots of opportunities for positive impacts on mental and physical health, but access isn’t always great – and the environment itself is under threat.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Calibri"/>
              </a:rPr>
              <a:t>On average, we have relatively low levels</a:t>
            </a:r>
            <a:r>
              <a:rPr lang="en-US" baseline="0" dirty="0" smtClean="0">
                <a:cs typeface="Calibri"/>
              </a:rPr>
              <a:t> of deprivation and poverty compared to the rest of England, and strong and cohesive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Calibri"/>
              </a:rPr>
              <a:t>-</a:t>
            </a:r>
            <a:r>
              <a:rPr lang="en-US" baseline="0" dirty="0" smtClean="0">
                <a:cs typeface="Calibri"/>
              </a:rPr>
              <a:t> </a:t>
            </a:r>
            <a:r>
              <a:rPr lang="en-US" dirty="0" smtClean="0">
                <a:cs typeface="Calibri"/>
              </a:rPr>
              <a:t>But…we've got one of the lowest productivity levels in Britain: we don't really know the full reasons behind this, [CLICK4]</a:t>
            </a:r>
          </a:p>
          <a:p>
            <a:pPr marL="0" indent="0">
              <a:buFontTx/>
              <a:buNone/>
            </a:pPr>
            <a:r>
              <a:rPr lang="en-US" dirty="0" smtClean="0">
                <a:cs typeface="Calibri"/>
              </a:rPr>
              <a:t>but it's often linked to the low wage economy with relatively high proportions working in agriculture and manufacturing, and</a:t>
            </a:r>
            <a:r>
              <a:rPr lang="en-US" baseline="0" dirty="0" smtClean="0">
                <a:cs typeface="Calibri"/>
              </a:rPr>
              <a:t> there may be some connection with high levels of self-employment</a:t>
            </a:r>
            <a:r>
              <a:rPr lang="en-US" dirty="0" smtClean="0">
                <a:cs typeface="Calibri"/>
              </a:rPr>
              <a:t> </a:t>
            </a:r>
          </a:p>
          <a:p>
            <a:pPr marL="171450" indent="-171450">
              <a:buFontTx/>
              <a:buChar char="-"/>
            </a:pPr>
            <a:r>
              <a:rPr lang="en-US" dirty="0" smtClean="0">
                <a:cs typeface="Calibri"/>
              </a:rPr>
              <a:t>these low wages are one of the key drivers of the reason that we're flagged as a 'cold spot' for social mobility - meaning its one of the</a:t>
            </a:r>
            <a:r>
              <a:rPr lang="en-US" dirty="0" smtClean="0"/>
              <a:t> worst 20% of local authorities in England in terms of the chances that disadvantaged children will do well at school and go on to get a good job and secure housing</a:t>
            </a:r>
          </a:p>
          <a:p>
            <a:pPr marL="171450" indent="-171450">
              <a:buFontTx/>
              <a:buChar char="-"/>
            </a:pPr>
            <a:r>
              <a:rPr lang="en-US" dirty="0" smtClean="0">
                <a:cs typeface="Calibri"/>
              </a:rPr>
              <a:t>the nature of our housing stock (dominated by large, older properties) combined with these low average wages means that housing affordability is a big issue, as is the risk of excess cold – which is exacerbated by relatively high levels of fuel poverty, especially in rural areas – even before the current</a:t>
            </a:r>
            <a:r>
              <a:rPr lang="en-US" baseline="0" dirty="0" smtClean="0">
                <a:cs typeface="Calibri"/>
              </a:rPr>
              <a:t> cost of living crisis</a:t>
            </a:r>
            <a:endParaRPr lang="en-US" dirty="0" smtClean="0">
              <a:cs typeface="Calibri"/>
            </a:endParaRPr>
          </a:p>
          <a:p>
            <a:pPr marL="171450" indent="-171450">
              <a:buFontTx/>
              <a:buChar char="-"/>
            </a:pPr>
            <a:r>
              <a:rPr lang="en-US" dirty="0" smtClean="0">
                <a:cs typeface="Calibri"/>
              </a:rPr>
              <a:t>Health and wellbeing outcomes – in general</a:t>
            </a:r>
            <a:r>
              <a:rPr lang="en-US" baseline="0" dirty="0" smtClean="0">
                <a:cs typeface="Calibri"/>
              </a:rPr>
              <a:t> life expectancy is better than nationally, but the gap is narrowing and there is a persistent inequality.  In terms of risks facing the future health of our CYP, the big issues are </a:t>
            </a:r>
            <a:r>
              <a:rPr lang="en-US" dirty="0" smtClean="0">
                <a:cs typeface="Calibri"/>
              </a:rPr>
              <a:t>weight and teeth – fairly average levels of overweight/obesity, but large numbers – and a worrying picture of increasing numbers within a cohort as they move through school, and a third of 5 year-olds have tooth decay: a statistic that hasn't really changed for many years.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cs typeface="Calibri"/>
              </a:rPr>
              <a:t>Then finally:</a:t>
            </a:r>
            <a:r>
              <a:rPr lang="en-US" baseline="0" dirty="0" smtClean="0">
                <a:cs typeface="Calibri"/>
              </a:rPr>
              <a:t> t</a:t>
            </a:r>
            <a:r>
              <a:rPr lang="en-US" dirty="0" smtClean="0">
                <a:cs typeface="Calibri"/>
              </a:rPr>
              <a:t>echnology</a:t>
            </a:r>
            <a:r>
              <a:rPr lang="en-US" baseline="0" dirty="0" smtClean="0">
                <a:cs typeface="Calibri"/>
              </a:rPr>
              <a:t> provides opportunities to make it easier for our scattered population to access services, and there has been significant investment in infrastructure to improve connectivity – but there is still a digital divide whereby some people are less likely than others to have the skills needed to use the internet.</a:t>
            </a:r>
            <a:endParaRPr lang="en-US" dirty="0" smtClean="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2A2E8-8DA4-4CD9-B632-7939D80C20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74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5</a:t>
            </a:fld>
            <a:endParaRPr lang="en-GB"/>
          </a:p>
        </p:txBody>
      </p:sp>
    </p:spTree>
    <p:extLst>
      <p:ext uri="{BB962C8B-B14F-4D97-AF65-F5344CB8AC3E}">
        <p14:creationId xmlns:p14="http://schemas.microsoft.com/office/powerpoint/2010/main" val="70636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6</a:t>
            </a:fld>
            <a:endParaRPr lang="en-GB"/>
          </a:p>
        </p:txBody>
      </p:sp>
    </p:spTree>
    <p:extLst>
      <p:ext uri="{BB962C8B-B14F-4D97-AF65-F5344CB8AC3E}">
        <p14:creationId xmlns:p14="http://schemas.microsoft.com/office/powerpoint/2010/main" val="338730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kern="1200" dirty="0">
                <a:solidFill>
                  <a:schemeClr val="tx1"/>
                </a:solidFill>
                <a:effectLst/>
                <a:latin typeface="+mn-lt"/>
                <a:ea typeface="+mn-ea"/>
                <a:cs typeface="+mn-cs"/>
              </a:rPr>
              <a:t>The chart shows the seven different domains of deprivation, and</a:t>
            </a:r>
            <a:r>
              <a:rPr lang="en-GB" sz="1200" b="0" kern="1200" baseline="0" dirty="0">
                <a:solidFill>
                  <a:schemeClr val="tx1"/>
                </a:solidFill>
                <a:effectLst/>
                <a:latin typeface="+mn-lt"/>
                <a:ea typeface="+mn-ea"/>
                <a:cs typeface="+mn-cs"/>
              </a:rPr>
              <a:t> it shows how different the types of deprivation affecting rural Herefordshire are compared to the urban parts of the county.  </a:t>
            </a:r>
            <a:r>
              <a:rPr lang="en-GB" sz="1200" b="0" kern="1200" baseline="0" dirty="0" smtClean="0">
                <a:solidFill>
                  <a:schemeClr val="tx1"/>
                </a:solidFill>
                <a:effectLst/>
                <a:latin typeface="+mn-lt"/>
                <a:ea typeface="+mn-ea"/>
                <a:cs typeface="+mn-cs"/>
              </a:rPr>
              <a:t>The </a:t>
            </a:r>
            <a:r>
              <a:rPr lang="en-GB" sz="1200" b="0" kern="1200" baseline="0" dirty="0">
                <a:solidFill>
                  <a:schemeClr val="tx1"/>
                </a:solidFill>
                <a:effectLst/>
                <a:latin typeface="+mn-lt"/>
                <a:ea typeface="+mn-ea"/>
                <a:cs typeface="+mn-cs"/>
              </a:rPr>
              <a:t>long</a:t>
            </a:r>
            <a:r>
              <a:rPr lang="en-GB" sz="1200" b="0" kern="1200" dirty="0">
                <a:solidFill>
                  <a:schemeClr val="tx1"/>
                </a:solidFill>
                <a:effectLst/>
                <a:latin typeface="+mn-lt"/>
                <a:ea typeface="+mn-ea"/>
                <a:cs typeface="+mn-cs"/>
              </a:rPr>
              <a:t> bars in the</a:t>
            </a:r>
            <a:r>
              <a:rPr lang="en-GB" sz="1200" b="0" kern="1200" baseline="0" dirty="0">
                <a:solidFill>
                  <a:schemeClr val="tx1"/>
                </a:solidFill>
                <a:effectLst/>
                <a:latin typeface="+mn-lt"/>
                <a:ea typeface="+mn-ea"/>
                <a:cs typeface="+mn-cs"/>
              </a:rPr>
              <a:t> top right corner show that the biggest ‘types’ of deprivation facing Herefordshire as a whole are the </a:t>
            </a:r>
            <a:r>
              <a:rPr lang="en-GB" sz="1200" b="0" kern="1200" dirty="0">
                <a:solidFill>
                  <a:schemeClr val="tx1"/>
                </a:solidFill>
                <a:effectLst/>
                <a:latin typeface="+mn-lt"/>
                <a:ea typeface="+mn-ea"/>
                <a:cs typeface="+mn-cs"/>
              </a:rPr>
              <a:t>more environmental-related ones: ‘indoor living environment’ and ‘access to services’ – and the fact</a:t>
            </a:r>
            <a:r>
              <a:rPr lang="en-GB" sz="1200" b="0" kern="1200" baseline="0" dirty="0">
                <a:solidFill>
                  <a:schemeClr val="tx1"/>
                </a:solidFill>
                <a:effectLst/>
                <a:latin typeface="+mn-lt"/>
                <a:ea typeface="+mn-ea"/>
                <a:cs typeface="+mn-cs"/>
              </a:rPr>
              <a:t> that the green bars are longer than the yellow shows they’re</a:t>
            </a:r>
            <a:r>
              <a:rPr lang="en-GB" sz="1200" b="0" kern="1200" dirty="0">
                <a:solidFill>
                  <a:schemeClr val="tx1"/>
                </a:solidFill>
                <a:effectLst/>
                <a:latin typeface="+mn-lt"/>
                <a:ea typeface="+mn-ea"/>
                <a:cs typeface="+mn-cs"/>
              </a:rPr>
              <a:t> much more common in rural Herefordshire.</a:t>
            </a:r>
            <a:endParaRPr lang="en-GB"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EA38F-EF4E-4F09-BFDB-00AAE83C89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33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8</a:t>
            </a:fld>
            <a:endParaRPr lang="en-GB"/>
          </a:p>
        </p:txBody>
      </p:sp>
    </p:spTree>
    <p:extLst>
      <p:ext uri="{BB962C8B-B14F-4D97-AF65-F5344CB8AC3E}">
        <p14:creationId xmlns:p14="http://schemas.microsoft.com/office/powerpoint/2010/main" val="3964421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9</a:t>
            </a:fld>
            <a:endParaRPr lang="en-GB"/>
          </a:p>
        </p:txBody>
      </p:sp>
    </p:spTree>
    <p:extLst>
      <p:ext uri="{BB962C8B-B14F-4D97-AF65-F5344CB8AC3E}">
        <p14:creationId xmlns:p14="http://schemas.microsoft.com/office/powerpoint/2010/main" val="2754906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406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74065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02846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357297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2772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7" name="Picture 6"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57663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625656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323010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79938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2551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677025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403418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440893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2068207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187713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7462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344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Footer </a:t>
            </a:r>
          </a:p>
        </p:txBody>
      </p:sp>
      <p:sp>
        <p:nvSpPr>
          <p:cNvPr id="6" name="Slide Number Placeholder 5"/>
          <p:cNvSpPr>
            <a:spLocks noGrp="1"/>
          </p:cNvSpPr>
          <p:nvPr>
            <p:ph type="sldNum" sz="quarter" idx="12"/>
          </p:nvPr>
        </p:nvSpPr>
        <p:spPr>
          <a:xfrm>
            <a:off x="8610600" y="6289732"/>
            <a:ext cx="2743200" cy="365125"/>
          </a:xfrm>
          <a:prstGeom prst="rect">
            <a:avLst/>
          </a:prstGeom>
        </p:spPr>
        <p:txBody>
          <a:bodyPr/>
          <a:lstStyle>
            <a:lvl1pPr>
              <a:defRPr/>
            </a:lvl1pPr>
          </a:lstStyle>
          <a:p>
            <a:fld id="{64C34448-DCA2-43CA-841B-6BE3F9D0CFB8}" type="slidenum">
              <a:rPr lang="en-US" smtClean="0"/>
              <a:pPr/>
              <a:t>‹#›</a:t>
            </a:fld>
            <a:endParaRPr lang="en-US" dirty="0"/>
          </a:p>
        </p:txBody>
      </p:sp>
      <p:pic>
        <p:nvPicPr>
          <p:cNvPr id="7" name="Picture 6"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3442184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4116208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8" name="Picture 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136590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7" name="Picture 6"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3064704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10" name="Picture 9"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1249412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2763920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857866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8" name="Picture 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2315642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377696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3743416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59372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0C48F6-2466-436E-BC8A-16B13C75FF94}" type="datetimeFigureOut">
              <a:rPr lang="en-GB" smtClean="0"/>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1FF39-5B41-4945-BACA-FF05E1825CCD}" type="slidenum">
              <a:rPr lang="en-GB" smtClean="0"/>
              <a:t>‹#›</a:t>
            </a:fld>
            <a:endParaRPr lang="en-GB"/>
          </a:p>
        </p:txBody>
      </p:sp>
    </p:spTree>
    <p:extLst>
      <p:ext uri="{BB962C8B-B14F-4D97-AF65-F5344CB8AC3E}">
        <p14:creationId xmlns:p14="http://schemas.microsoft.com/office/powerpoint/2010/main" val="2527277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C48F6-2466-436E-BC8A-16B13C75FF94}" type="datetimeFigureOut">
              <a:rPr lang="en-GB" smtClean="0"/>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1FF39-5B41-4945-BACA-FF05E1825CCD}" type="slidenum">
              <a:rPr lang="en-GB" smtClean="0"/>
              <a:t>‹#›</a:t>
            </a:fld>
            <a:endParaRPr lang="en-GB"/>
          </a:p>
        </p:txBody>
      </p:sp>
    </p:spTree>
    <p:extLst>
      <p:ext uri="{BB962C8B-B14F-4D97-AF65-F5344CB8AC3E}">
        <p14:creationId xmlns:p14="http://schemas.microsoft.com/office/powerpoint/2010/main" val="3898757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0C48F6-2466-436E-BC8A-16B13C75FF94}" type="datetimeFigureOut">
              <a:rPr lang="en-GB" smtClean="0"/>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1FF39-5B41-4945-BACA-FF05E1825CCD}" type="slidenum">
              <a:rPr lang="en-GB" smtClean="0"/>
              <a:t>‹#›</a:t>
            </a:fld>
            <a:endParaRPr lang="en-GB"/>
          </a:p>
        </p:txBody>
      </p:sp>
    </p:spTree>
    <p:extLst>
      <p:ext uri="{BB962C8B-B14F-4D97-AF65-F5344CB8AC3E}">
        <p14:creationId xmlns:p14="http://schemas.microsoft.com/office/powerpoint/2010/main" val="335082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283912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0C48F6-2466-436E-BC8A-16B13C75FF94}" type="datetimeFigureOut">
              <a:rPr lang="en-GB" smtClean="0"/>
              <a:t>24/05/2024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1FF39-5B41-4945-BACA-FF05E1825CCD}" type="slidenum">
              <a:rPr lang="en-GB" smtClean="0"/>
              <a:t>‹#›</a:t>
            </a:fld>
            <a:endParaRPr lang="en-GB"/>
          </a:p>
        </p:txBody>
      </p:sp>
    </p:spTree>
    <p:extLst>
      <p:ext uri="{BB962C8B-B14F-4D97-AF65-F5344CB8AC3E}">
        <p14:creationId xmlns:p14="http://schemas.microsoft.com/office/powerpoint/2010/main" val="3134316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0C48F6-2466-436E-BC8A-16B13C75FF94}" type="datetimeFigureOut">
              <a:rPr lang="en-GB" smtClean="0"/>
              <a:t>24/05/2024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C1FF39-5B41-4945-BACA-FF05E1825CCD}" type="slidenum">
              <a:rPr lang="en-GB" smtClean="0"/>
              <a:t>‹#›</a:t>
            </a:fld>
            <a:endParaRPr lang="en-GB"/>
          </a:p>
        </p:txBody>
      </p:sp>
    </p:spTree>
    <p:extLst>
      <p:ext uri="{BB962C8B-B14F-4D97-AF65-F5344CB8AC3E}">
        <p14:creationId xmlns:p14="http://schemas.microsoft.com/office/powerpoint/2010/main" val="4112780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0C48F6-2466-436E-BC8A-16B13C75FF94}" type="datetimeFigureOut">
              <a:rPr lang="en-GB" smtClean="0"/>
              <a:t>24/05/2024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C1FF39-5B41-4945-BACA-FF05E1825CCD}" type="slidenum">
              <a:rPr lang="en-GB" smtClean="0"/>
              <a:t>‹#›</a:t>
            </a:fld>
            <a:endParaRPr lang="en-GB"/>
          </a:p>
        </p:txBody>
      </p:sp>
    </p:spTree>
    <p:extLst>
      <p:ext uri="{BB962C8B-B14F-4D97-AF65-F5344CB8AC3E}">
        <p14:creationId xmlns:p14="http://schemas.microsoft.com/office/powerpoint/2010/main" val="2860065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C48F6-2466-436E-BC8A-16B13C75FF94}" type="datetimeFigureOut">
              <a:rPr lang="en-GB" smtClean="0"/>
              <a:t>24/05/2024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C1FF39-5B41-4945-BACA-FF05E1825CCD}" type="slidenum">
              <a:rPr lang="en-GB" smtClean="0"/>
              <a:t>‹#›</a:t>
            </a:fld>
            <a:endParaRPr lang="en-GB"/>
          </a:p>
        </p:txBody>
      </p:sp>
    </p:spTree>
    <p:extLst>
      <p:ext uri="{BB962C8B-B14F-4D97-AF65-F5344CB8AC3E}">
        <p14:creationId xmlns:p14="http://schemas.microsoft.com/office/powerpoint/2010/main" val="841759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0C48F6-2466-436E-BC8A-16B13C75FF94}" type="datetimeFigureOut">
              <a:rPr lang="en-GB" smtClean="0"/>
              <a:t>24/05/2024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1FF39-5B41-4945-BACA-FF05E1825CCD}" type="slidenum">
              <a:rPr lang="en-GB" smtClean="0"/>
              <a:t>‹#›</a:t>
            </a:fld>
            <a:endParaRPr lang="en-GB"/>
          </a:p>
        </p:txBody>
      </p:sp>
    </p:spTree>
    <p:extLst>
      <p:ext uri="{BB962C8B-B14F-4D97-AF65-F5344CB8AC3E}">
        <p14:creationId xmlns:p14="http://schemas.microsoft.com/office/powerpoint/2010/main" val="603334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0C48F6-2466-436E-BC8A-16B13C75FF94}" type="datetimeFigureOut">
              <a:rPr lang="en-GB" smtClean="0"/>
              <a:t>24/05/2024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1FF39-5B41-4945-BACA-FF05E1825CCD}" type="slidenum">
              <a:rPr lang="en-GB" smtClean="0"/>
              <a:t>‹#›</a:t>
            </a:fld>
            <a:endParaRPr lang="en-GB"/>
          </a:p>
        </p:txBody>
      </p:sp>
    </p:spTree>
    <p:extLst>
      <p:ext uri="{BB962C8B-B14F-4D97-AF65-F5344CB8AC3E}">
        <p14:creationId xmlns:p14="http://schemas.microsoft.com/office/powerpoint/2010/main" val="3236260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C48F6-2466-436E-BC8A-16B13C75FF94}" type="datetimeFigureOut">
              <a:rPr lang="en-GB" smtClean="0"/>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1FF39-5B41-4945-BACA-FF05E1825CCD}" type="slidenum">
              <a:rPr lang="en-GB" smtClean="0"/>
              <a:t>‹#›</a:t>
            </a:fld>
            <a:endParaRPr lang="en-GB"/>
          </a:p>
        </p:txBody>
      </p:sp>
    </p:spTree>
    <p:extLst>
      <p:ext uri="{BB962C8B-B14F-4D97-AF65-F5344CB8AC3E}">
        <p14:creationId xmlns:p14="http://schemas.microsoft.com/office/powerpoint/2010/main" val="6140684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C48F6-2466-436E-BC8A-16B13C75FF94}" type="datetimeFigureOut">
              <a:rPr lang="en-GB" smtClean="0"/>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1FF39-5B41-4945-BACA-FF05E1825CCD}" type="slidenum">
              <a:rPr lang="en-GB" smtClean="0"/>
              <a:t>‹#›</a:t>
            </a:fld>
            <a:endParaRPr lang="en-GB"/>
          </a:p>
        </p:txBody>
      </p:sp>
    </p:spTree>
    <p:extLst>
      <p:ext uri="{BB962C8B-B14F-4D97-AF65-F5344CB8AC3E}">
        <p14:creationId xmlns:p14="http://schemas.microsoft.com/office/powerpoint/2010/main" val="378631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8" name="Picture 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421102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10" name="Picture 9"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149962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21814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325914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5/24/2024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8" name="Picture 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207577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8534772-EF02-2BEF-B8F4-34EC13D94A73}"/>
              </a:ext>
            </a:extLst>
          </p:cNvPr>
          <p:cNvSpPr txBox="1"/>
          <p:nvPr>
            <p:extLst>
              <p:ext uri="{1162E1C5-73C7-4A58-AE30-91384D911F3F}">
                <p184:classification xmlns:p184="http://schemas.microsoft.com/office/powerpoint/2018/4/main" xmlns="" val="hdr"/>
              </p:ext>
            </p:extLst>
          </p:nvPr>
        </p:nvSpPr>
        <p:spPr>
          <a:xfrm>
            <a:off x="5865813" y="63500"/>
            <a:ext cx="488950"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975541681"/>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75" r:id="rId3"/>
    <p:sldLayoutId id="2147483664" r:id="rId4"/>
    <p:sldLayoutId id="2147483676" r:id="rId5"/>
    <p:sldLayoutId id="2147483666" r:id="rId6"/>
    <p:sldLayoutId id="2147483667" r:id="rId7"/>
    <p:sldLayoutId id="2147483677"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EAFDC6-2E75-056C-4C83-B08339DB6345}"/>
              </a:ext>
            </a:extLst>
          </p:cNvPr>
          <p:cNvSpPr txBox="1"/>
          <p:nvPr>
            <p:extLst>
              <p:ext uri="{1162E1C5-73C7-4A58-AE30-91384D911F3F}">
                <p184:classification xmlns:p184="http://schemas.microsoft.com/office/powerpoint/2018/4/main" xmlns="" val="hdr"/>
              </p:ext>
            </p:extLst>
          </p:nvPr>
        </p:nvSpPr>
        <p:spPr>
          <a:xfrm>
            <a:off x="5865813" y="63500"/>
            <a:ext cx="488950"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8610600" y="6300816"/>
            <a:ext cx="2743200" cy="365125"/>
          </a:xfrm>
          <a:prstGeom prst="rect">
            <a:avLst/>
          </a:prstGeom>
        </p:spPr>
        <p:txBody>
          <a:bodyPr/>
          <a:lstStyle>
            <a:lvl1pPr>
              <a:defRPr/>
            </a:lvl1pPr>
          </a:lstStyle>
          <a:p>
            <a:fld id="{64C34448-DCA2-43CA-841B-6BE3F9D0CFB8}" type="slidenum">
              <a:rPr lang="en-US" smtClean="0"/>
              <a:pPr/>
              <a:t>‹#›</a:t>
            </a:fld>
            <a:endParaRPr lang="en-US" dirty="0"/>
          </a:p>
        </p:txBody>
      </p:sp>
      <p:pic>
        <p:nvPicPr>
          <p:cNvPr id="11" name="Picture 10" title="&quot;&quot;"/>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
        <p:nvSpPr>
          <p:cNvPr id="5" name="TextBox 4">
            <a:extLst>
              <a:ext uri="{FF2B5EF4-FFF2-40B4-BE49-F238E27FC236}">
                <a16:creationId xmlns:a16="http://schemas.microsoft.com/office/drawing/2014/main" id="{72977462-80CE-FA8C-65C3-2253A8F4A14B}"/>
              </a:ext>
            </a:extLst>
          </p:cNvPr>
          <p:cNvSpPr txBox="1"/>
          <p:nvPr>
            <p:extLst>
              <p:ext uri="{1162E1C5-73C7-4A58-AE30-91384D911F3F}">
                <p184:classification xmlns:p184="http://schemas.microsoft.com/office/powerpoint/2018/4/main" xmlns="" val="hdr"/>
              </p:ext>
            </p:extLst>
          </p:nvPr>
        </p:nvSpPr>
        <p:spPr>
          <a:xfrm>
            <a:off x="5865813" y="63500"/>
            <a:ext cx="488950"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3602094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C48F6-2466-436E-BC8A-16B13C75FF94}" type="datetimeFigureOut">
              <a:rPr lang="en-GB" smtClean="0"/>
              <a:t>24/05/2024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1FF39-5B41-4945-BACA-FF05E1825CCD}" type="slidenum">
              <a:rPr lang="en-GB" smtClean="0"/>
              <a:t>‹#›</a:t>
            </a:fld>
            <a:endParaRPr lang="en-GB"/>
          </a:p>
        </p:txBody>
      </p:sp>
    </p:spTree>
    <p:extLst>
      <p:ext uri="{BB962C8B-B14F-4D97-AF65-F5344CB8AC3E}">
        <p14:creationId xmlns:p14="http://schemas.microsoft.com/office/powerpoint/2010/main" val="150837486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11" Type="http://schemas.microsoft.com/office/2007/relationships/hdphoto" Target="../media/hdphoto4.wdp"/><Relationship Id="rId5" Type="http://schemas.openxmlformats.org/officeDocument/2006/relationships/hyperlink" Target="Lungs%20by%20Yazmin%20Alanis%20from%20the%20Noun%20Project" TargetMode="External"/><Relationship Id="rId10" Type="http://schemas.openxmlformats.org/officeDocument/2006/relationships/image" Target="../media/image24.png"/><Relationship Id="rId4" Type="http://schemas.microsoft.com/office/2007/relationships/hdphoto" Target="../media/hdphoto1.wdp"/><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understanding.herefordshire.gov.uk/community/community-wellbeing-survey/" TargetMode="External"/><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fingertips.phe.org.uk/profile/general-practice/data#page/1/gid/2000005/pat/66/par/nE38000236/ati/7/are/M81026/iid/93468/age/28/sex/4/cat/-1/ctp/-1/yrr/1/cid/4/tbm/1" TargetMode="External"/><Relationship Id="rId3" Type="http://schemas.openxmlformats.org/officeDocument/2006/relationships/hyperlink" Target="https://www.ons.gov.uk/census/maps/" TargetMode="External"/><Relationship Id="rId7" Type="http://schemas.openxmlformats.org/officeDocument/2006/relationships/hyperlink" Target="https://fingertips.phe.org.uk/profile/local-health/data#page/8/gid/1938133185/pat/502/par/E06000019/ati/8/are/E05009438/iid/93283/age/1/sex/1/cat/-1/ctp/-1/yrr/5/cid/4/tbm/1/page-options/map-ao-1" TargetMode="External"/><Relationship Id="rId2" Type="http://schemas.openxmlformats.org/officeDocument/2006/relationships/hyperlink" Target="https://understanding.herefordshire.gov.uk/economy-place/herefordshire-ward-profiles/" TargetMode="External"/><Relationship Id="rId1" Type="http://schemas.openxmlformats.org/officeDocument/2006/relationships/slideLayout" Target="../slideLayouts/slideLayout5.xml"/><Relationship Id="rId6" Type="http://schemas.openxmlformats.org/officeDocument/2006/relationships/hyperlink" Target="https://fingertips.phe.org.uk/profile/local-health/data#page/8/gid/1938133185/pat/502/par/E06000019/ati/3/are/E02002920/yrr/5/cid/4/tbm/1/page-options/map-ao-1" TargetMode="External"/><Relationship Id="rId5" Type="http://schemas.openxmlformats.org/officeDocument/2006/relationships/hyperlink" Target="https://fingertips.phe.org.uk/" TargetMode="External"/><Relationship Id="rId4" Type="http://schemas.openxmlformats.org/officeDocument/2006/relationships/hyperlink" Target="https://www.ons.gov.uk/peoplepopulationandcommunity/populationandmigration/populationestimates/articles/buildacustomareaprofile/2023-01-17" TargetMode="External"/><Relationship Id="rId9" Type="http://schemas.openxmlformats.org/officeDocument/2006/relationships/hyperlink" Target="https://fingertips.phe.org.uk/profile/general-practice/data#page/1/gid/2000005/pat/66/par/nE38000236/ati/204/are/U12199/yrr/1/cid/4/tbm/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hyperlink" Target="https://understanding.herefordshire.gov.uk/community/community-wellbeing-survey/" TargetMode="External"/><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hyperlink" Target="https://fingertips.phe.org.uk/profile/local-health/data#page/1" TargetMode="External"/><Relationship Id="rId5" Type="http://schemas.openxmlformats.org/officeDocument/2006/relationships/hyperlink" Target="https://understanding.herefordshire.gov.uk/economy-place/herefordshire-ward-profiles/"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hyperlink" Target="https://understanding.herefordshire.gov.uk/community/community-wellbeing-survey/" TargetMode="External"/><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hyperlink" Target="https://fingertips.phe.org.uk/profile/local-health/data#page/1" TargetMode="External"/><Relationship Id="rId5" Type="http://schemas.openxmlformats.org/officeDocument/2006/relationships/hyperlink" Target="https://understanding.herefordshire.gov.uk/economy-place/herefordshire-ward-profiles/"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wp-content/uploads/2019/11/EDC03-Place-Based-Approach-Health-Inequalities.pdf"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www.kingsfund.org.uk/publications/vision-population-health" TargetMode="External"/><Relationship Id="rId4" Type="http://schemas.openxmlformats.org/officeDocument/2006/relationships/hyperlink" Target="https://www.kingsfund.org.uk/publications/what-are-health-inequaliti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hyperlink" Target="https://understanding.herefordshire.gov.uk/community/community-wellbeing-survey/" TargetMode="External"/><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hyperlink" Target="https://fingertips.phe.org.uk/profile/local-health/data#page/1" TargetMode="External"/><Relationship Id="rId5" Type="http://schemas.openxmlformats.org/officeDocument/2006/relationships/hyperlink" Target="https://understanding.herefordshire.gov.uk/economy-place/herefordshire-ward-profiles/"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wyevalley.nhs.uk/media/1004937/20230209-final-inequalities-strategy.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https://understanding.herefordshire.gov.uk/inequalities/index-of-multiple-deprivation-imd/"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hyperlink" Target="https://understanding.herefordshire.gov.uk/media/1935/dphreport2019_rural_health_herefordshire_v10.pdf" TargetMode="External"/><Relationship Id="rId5"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hyperlink" Target="https://www.gov.uk/government/statistics/english-indices-of-deprivation-2019"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67306" y="2175818"/>
            <a:ext cx="3861222" cy="21232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0000"/>
              </a:lnSpc>
              <a:buNone/>
              <a:defRPr/>
            </a:pPr>
            <a:r>
              <a:rPr lang="en-US" altLang="en-US" dirty="0">
                <a:solidFill>
                  <a:prstClr val="black"/>
                </a:solidFill>
                <a:latin typeface="Lato"/>
                <a:ea typeface="Lato"/>
                <a:cs typeface="Lato"/>
              </a:rPr>
              <a:t>Herefordshire JSNA: inequalities focus</a:t>
            </a:r>
          </a:p>
          <a:p>
            <a:pPr marL="0" lvl="0" indent="0">
              <a:lnSpc>
                <a:spcPct val="100000"/>
              </a:lnSpc>
              <a:buNone/>
              <a:defRPr/>
            </a:pPr>
            <a:endParaRPr lang="en-US" altLang="en-US" sz="800" dirty="0">
              <a:solidFill>
                <a:prstClr val="black"/>
              </a:solidFill>
              <a:latin typeface="Lato"/>
              <a:ea typeface="Lato"/>
              <a:cs typeface="Lato"/>
            </a:endParaRPr>
          </a:p>
          <a:p>
            <a:pPr marL="0" lvl="0" indent="0">
              <a:lnSpc>
                <a:spcPct val="100000"/>
              </a:lnSpc>
              <a:buNone/>
              <a:defRPr/>
            </a:pPr>
            <a:r>
              <a:rPr lang="en-US" altLang="en-US" sz="2000" dirty="0">
                <a:solidFill>
                  <a:prstClr val="black"/>
                </a:solidFill>
                <a:latin typeface="Lato"/>
                <a:ea typeface="Lato"/>
                <a:cs typeface="Lato"/>
              </a:rPr>
              <a:t>HC Intelligence </a:t>
            </a:r>
            <a:r>
              <a:rPr lang="en-US" altLang="en-US" sz="2000" dirty="0" smtClean="0">
                <a:solidFill>
                  <a:prstClr val="black"/>
                </a:solidFill>
                <a:latin typeface="Lato"/>
                <a:ea typeface="Lato"/>
                <a:cs typeface="Lato"/>
              </a:rPr>
              <a:t>Unit, May 2024</a:t>
            </a:r>
            <a:endParaRPr kumimoji="0" lang="en-US" altLang="en-US" sz="1600" b="0" i="0" u="none" strike="noStrike" kern="1200" cap="none" spc="0" normalizeH="0" baseline="0" noProof="0" dirty="0">
              <a:ln>
                <a:noFill/>
              </a:ln>
              <a:solidFill>
                <a:prstClr val="black"/>
              </a:solidFill>
              <a:effectLst/>
              <a:uLnTx/>
              <a:uFillTx/>
              <a:latin typeface="Lato"/>
              <a:ea typeface="Lato" charset="0"/>
              <a:cs typeface="Lato" charset="0"/>
            </a:endParaRPr>
          </a:p>
        </p:txBody>
      </p:sp>
      <p:pic>
        <p:nvPicPr>
          <p:cNvPr id="4" name="Picture 3" title="Understanding Herefordshire:  people and pla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23" y="188917"/>
            <a:ext cx="3010320" cy="1228896"/>
          </a:xfrm>
          <a:prstGeom prst="rect">
            <a:avLst/>
          </a:prstGeom>
        </p:spPr>
      </p:pic>
    </p:spTree>
    <p:extLst>
      <p:ext uri="{BB962C8B-B14F-4D97-AF65-F5344CB8AC3E}">
        <p14:creationId xmlns:p14="http://schemas.microsoft.com/office/powerpoint/2010/main" val="1536438494"/>
      </p:ext>
    </p:extLst>
  </p:cSld>
  <p:clrMapOvr>
    <a:masterClrMapping/>
  </p:clrMapOvr>
  <mc:AlternateContent xmlns:mc="http://schemas.openxmlformats.org/markup-compatibility/2006" xmlns:p14="http://schemas.microsoft.com/office/powerpoint/2010/main">
    <mc:Choice Requires="p14">
      <p:transition spd="slow" p14:dur="2000" advTm="2693"/>
    </mc:Choice>
    <mc:Fallback xmlns="">
      <p:transition spd="slow" advTm="269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5059-E521-4526-B9C1-78EE9B118AD7}"/>
              </a:ext>
            </a:extLst>
          </p:cNvPr>
          <p:cNvSpPr>
            <a:spLocks noGrp="1"/>
          </p:cNvSpPr>
          <p:nvPr>
            <p:ph type="title"/>
          </p:nvPr>
        </p:nvSpPr>
        <p:spPr>
          <a:xfrm>
            <a:off x="73779" y="126317"/>
            <a:ext cx="11520000" cy="606425"/>
          </a:xfrm>
        </p:spPr>
        <p:txBody>
          <a:bodyPr>
            <a:normAutofit/>
          </a:bodyPr>
          <a:lstStyle/>
          <a:p>
            <a:r>
              <a:rPr lang="en-US" sz="2800" dirty="0"/>
              <a:t>Areas of deprivation and health inequalities</a:t>
            </a:r>
          </a:p>
        </p:txBody>
      </p:sp>
      <p:sp>
        <p:nvSpPr>
          <p:cNvPr id="4" name="Rectangle 3" title="&quot;&quot;"/>
          <p:cNvSpPr/>
          <p:nvPr/>
        </p:nvSpPr>
        <p:spPr>
          <a:xfrm>
            <a:off x="0" y="5697558"/>
            <a:ext cx="12192000" cy="615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Map showing the pattern of multiple deprivation across HErefordshire, with the 20% most deprived in the city and market towns but also rural areas of Weobley, south east of Leominster and south of Bromyard."/>
          <p:cNvPicPr>
            <a:picLocks noChangeAspect="1"/>
          </p:cNvPicPr>
          <p:nvPr/>
        </p:nvPicPr>
        <p:blipFill>
          <a:blip r:embed="rId3">
            <a:clrChange>
              <a:clrFrom>
                <a:srgbClr val="FFFFFF"/>
              </a:clrFrom>
              <a:clrTo>
                <a:srgbClr val="FFFFFF">
                  <a:alpha val="0"/>
                </a:srgbClr>
              </a:clrTo>
            </a:clrChange>
          </a:blip>
          <a:stretch>
            <a:fillRect/>
          </a:stretch>
        </p:blipFill>
        <p:spPr>
          <a:xfrm>
            <a:off x="-39895" y="628546"/>
            <a:ext cx="4513926" cy="5173208"/>
          </a:xfrm>
          <a:prstGeom prst="rect">
            <a:avLst/>
          </a:prstGeom>
        </p:spPr>
      </p:pic>
      <p:sp>
        <p:nvSpPr>
          <p:cNvPr id="9" name="TextBox 8" descr="&quot;&quot;"/>
          <p:cNvSpPr txBox="1"/>
          <p:nvPr/>
        </p:nvSpPr>
        <p:spPr>
          <a:xfrm>
            <a:off x="73779" y="5861129"/>
            <a:ext cx="4541353" cy="906359"/>
          </a:xfrm>
          <a:prstGeom prst="rect">
            <a:avLst/>
          </a:prstGeom>
          <a:solidFill>
            <a:schemeClr val="bg1"/>
          </a:solidFill>
          <a:ln>
            <a:noFill/>
          </a:ln>
        </p:spPr>
        <p:txBody>
          <a:bodyPr wrap="square" rtlCol="0">
            <a:spAutoFit/>
          </a:bodyPr>
          <a:lstStyle/>
          <a:p>
            <a:endParaRPr lang="en-GB" dirty="0"/>
          </a:p>
        </p:txBody>
      </p:sp>
      <p:sp>
        <p:nvSpPr>
          <p:cNvPr id="5" name="TextBox 4"/>
          <p:cNvSpPr txBox="1"/>
          <p:nvPr/>
        </p:nvSpPr>
        <p:spPr>
          <a:xfrm>
            <a:off x="73779" y="5697558"/>
            <a:ext cx="2273262" cy="738664"/>
          </a:xfrm>
          <a:prstGeom prst="rect">
            <a:avLst/>
          </a:prstGeom>
          <a:noFill/>
        </p:spPr>
        <p:txBody>
          <a:bodyPr wrap="square" rtlCol="0">
            <a:spAutoFit/>
          </a:bodyPr>
          <a:lstStyle/>
          <a:p>
            <a:r>
              <a:rPr lang="en-GB" sz="1400" dirty="0"/>
              <a:t>IMD 2019 in local context (Herefordshire quintiles)</a:t>
            </a:r>
          </a:p>
          <a:p>
            <a:r>
              <a:rPr lang="en-GB" sz="1400" dirty="0"/>
              <a:t>Darker = more deprived</a:t>
            </a:r>
          </a:p>
        </p:txBody>
      </p:sp>
      <p:pic>
        <p:nvPicPr>
          <p:cNvPr id="11" name="Picture 10" title="&quot;&quot;"/>
          <p:cNvPicPr>
            <a:picLocks noChangeAspect="1"/>
          </p:cNvPicPr>
          <p:nvPr/>
        </p:nvPicPr>
        <p:blipFill>
          <a:blip r:embed="rId4">
            <a:clrChange>
              <a:clrFrom>
                <a:srgbClr val="FFFFFF"/>
              </a:clrFrom>
              <a:clrTo>
                <a:srgbClr val="FFFFFF">
                  <a:alpha val="0"/>
                </a:srgbClr>
              </a:clrTo>
            </a:clrChange>
          </a:blip>
          <a:stretch>
            <a:fillRect/>
          </a:stretch>
        </p:blipFill>
        <p:spPr>
          <a:xfrm>
            <a:off x="3196733" y="5544572"/>
            <a:ext cx="1342846" cy="1285762"/>
          </a:xfrm>
          <a:prstGeom prst="rect">
            <a:avLst/>
          </a:prstGeom>
        </p:spPr>
      </p:pic>
      <p:pic>
        <p:nvPicPr>
          <p:cNvPr id="6" name="Picture 5" title="Map: Crown copyright and database rights (2017) Ordnance Survey (100024160)"/>
          <p:cNvPicPr>
            <a:picLocks noChangeAspect="1"/>
          </p:cNvPicPr>
          <p:nvPr/>
        </p:nvPicPr>
        <p:blipFill>
          <a:blip r:embed="rId5"/>
          <a:stretch>
            <a:fillRect/>
          </a:stretch>
        </p:blipFill>
        <p:spPr>
          <a:xfrm>
            <a:off x="73779" y="6436222"/>
            <a:ext cx="1998407" cy="125504"/>
          </a:xfrm>
          <a:prstGeom prst="rect">
            <a:avLst/>
          </a:prstGeom>
        </p:spPr>
      </p:pic>
      <p:sp>
        <p:nvSpPr>
          <p:cNvPr id="12" name="Content Placeholder 11"/>
          <p:cNvSpPr>
            <a:spLocks noGrp="1"/>
          </p:cNvSpPr>
          <p:nvPr>
            <p:ph idx="1"/>
          </p:nvPr>
        </p:nvSpPr>
        <p:spPr>
          <a:xfrm>
            <a:off x="4686614" y="908129"/>
            <a:ext cx="3337941" cy="5128877"/>
          </a:xfrm>
          <a:ln w="28575">
            <a:solidFill>
              <a:srgbClr val="EE4D6E"/>
            </a:solidFill>
          </a:ln>
        </p:spPr>
        <p:txBody>
          <a:bodyPr>
            <a:normAutofit lnSpcReduction="10000"/>
          </a:bodyPr>
          <a:lstStyle/>
          <a:p>
            <a:pPr marL="0" indent="0">
              <a:lnSpc>
                <a:spcPct val="100000"/>
              </a:lnSpc>
              <a:spcBef>
                <a:spcPts val="600"/>
              </a:spcBef>
              <a:buNone/>
            </a:pPr>
            <a:r>
              <a:rPr lang="en-GB" sz="1600" dirty="0"/>
              <a:t>In general, people living in the 20% most deprived areas of Herefordshire (blue on map) are more likely to:</a:t>
            </a:r>
          </a:p>
          <a:p>
            <a:pPr>
              <a:lnSpc>
                <a:spcPct val="100000"/>
              </a:lnSpc>
              <a:spcBef>
                <a:spcPts val="600"/>
              </a:spcBef>
            </a:pPr>
            <a:r>
              <a:rPr lang="en-GB" sz="1600" dirty="0"/>
              <a:t>Smoke, be overweight / obese and be admitted to hospital because of alcohol (based on national patterns)</a:t>
            </a:r>
          </a:p>
          <a:p>
            <a:pPr>
              <a:lnSpc>
                <a:spcPct val="100000"/>
              </a:lnSpc>
              <a:spcBef>
                <a:spcPts val="600"/>
              </a:spcBef>
            </a:pPr>
            <a:r>
              <a:rPr lang="en-GB" sz="1600" dirty="0"/>
              <a:t>Die prematurely of cancer, respiratory conditions, and circulatory diseases</a:t>
            </a:r>
          </a:p>
          <a:p>
            <a:pPr marL="0" indent="0">
              <a:lnSpc>
                <a:spcPct val="100000"/>
              </a:lnSpc>
              <a:spcBef>
                <a:spcPts val="1800"/>
              </a:spcBef>
              <a:buNone/>
            </a:pPr>
            <a:r>
              <a:rPr lang="en-GB" sz="1600" dirty="0"/>
              <a:t>For people born in the 10% most deprived, life expectancy is currently (2018-20):</a:t>
            </a:r>
          </a:p>
          <a:p>
            <a:pPr marL="0" indent="452438">
              <a:lnSpc>
                <a:spcPct val="110000"/>
              </a:lnSpc>
              <a:spcBef>
                <a:spcPts val="1800"/>
              </a:spcBef>
              <a:spcAft>
                <a:spcPts val="1200"/>
              </a:spcAft>
              <a:buNone/>
            </a:pPr>
            <a:r>
              <a:rPr lang="en-GB" sz="1600" dirty="0"/>
              <a:t>5.4 years lower for males</a:t>
            </a:r>
          </a:p>
          <a:p>
            <a:pPr marL="0" indent="452438">
              <a:lnSpc>
                <a:spcPct val="110000"/>
              </a:lnSpc>
              <a:spcBef>
                <a:spcPts val="1800"/>
              </a:spcBef>
              <a:spcAft>
                <a:spcPts val="1200"/>
              </a:spcAft>
              <a:buNone/>
            </a:pPr>
            <a:r>
              <a:rPr lang="en-GB" sz="1600" dirty="0"/>
              <a:t>4.0 years lower for females</a:t>
            </a:r>
          </a:p>
          <a:p>
            <a:pPr marL="0" indent="0">
              <a:lnSpc>
                <a:spcPct val="100000"/>
              </a:lnSpc>
              <a:spcBef>
                <a:spcPts val="600"/>
              </a:spcBef>
              <a:buNone/>
            </a:pPr>
            <a:r>
              <a:rPr lang="en-GB" sz="1600" dirty="0"/>
              <a:t>than in the 10% least deprived</a:t>
            </a:r>
          </a:p>
        </p:txBody>
      </p:sp>
      <p:sp>
        <p:nvSpPr>
          <p:cNvPr id="14" name="TextBox 13"/>
          <p:cNvSpPr txBox="1"/>
          <p:nvPr/>
        </p:nvSpPr>
        <p:spPr>
          <a:xfrm>
            <a:off x="8583560" y="1172353"/>
            <a:ext cx="3608440" cy="830997"/>
          </a:xfrm>
          <a:prstGeom prst="rect">
            <a:avLst/>
          </a:prstGeom>
          <a:noFill/>
        </p:spPr>
        <p:txBody>
          <a:bodyPr wrap="square" rtlCol="0">
            <a:spAutoFit/>
          </a:bodyPr>
          <a:lstStyle/>
          <a:p>
            <a:r>
              <a:rPr lang="en-GB" sz="1600" dirty="0"/>
              <a:t>Preventable deaths by level of deprivation, wards in Herefordshire (2013-17)</a:t>
            </a:r>
          </a:p>
        </p:txBody>
      </p:sp>
      <p:pic>
        <p:nvPicPr>
          <p:cNvPr id="7" name="Picture 6" descr="scatterplot showing how the most deprived wards of Herefordshire have the highest standardised mortality ratios in 2013 to 2017"/>
          <p:cNvPicPr>
            <a:picLocks noChangeAspect="1"/>
          </p:cNvPicPr>
          <p:nvPr/>
        </p:nvPicPr>
        <p:blipFill>
          <a:blip r:embed="rId6"/>
          <a:stretch>
            <a:fillRect/>
          </a:stretch>
        </p:blipFill>
        <p:spPr>
          <a:xfrm>
            <a:off x="8096037" y="1945861"/>
            <a:ext cx="3993226" cy="2999492"/>
          </a:xfrm>
          <a:prstGeom prst="rect">
            <a:avLst/>
          </a:prstGeom>
        </p:spPr>
      </p:pic>
      <p:pic>
        <p:nvPicPr>
          <p:cNvPr id="15" name="Content Placeholder 3" title="&quot;&quot;"/>
          <p:cNvPicPr>
            <a:picLocks noChangeAspect="1"/>
          </p:cNvPicPr>
          <p:nvPr/>
        </p:nvPicPr>
        <p:blipFill>
          <a:blip r:embed="rId7" cstate="print">
            <a:duotone>
              <a:prstClr val="black"/>
              <a:srgbClr val="EE4D6E">
                <a:tint val="45000"/>
                <a:satMod val="400000"/>
              </a:srgbClr>
            </a:duotone>
            <a:extLst>
              <a:ext uri="{28A0092B-C50C-407E-A947-70E740481C1C}">
                <a14:useLocalDpi xmlns:a14="http://schemas.microsoft.com/office/drawing/2010/main" val="0"/>
              </a:ext>
            </a:extLst>
          </a:blip>
          <a:srcRect l="62396"/>
          <a:stretch>
            <a:fillRect/>
          </a:stretch>
        </p:blipFill>
        <p:spPr>
          <a:xfrm>
            <a:off x="4880936" y="4506992"/>
            <a:ext cx="257126" cy="493804"/>
          </a:xfrm>
          <a:prstGeom prst="rect">
            <a:avLst/>
          </a:prstGeom>
        </p:spPr>
      </p:pic>
      <p:pic>
        <p:nvPicPr>
          <p:cNvPr id="16" name="Content Placeholder 3" title="&quot;&quot;"/>
          <p:cNvPicPr>
            <a:picLocks noChangeAspect="1"/>
          </p:cNvPicPr>
          <p:nvPr/>
        </p:nvPicPr>
        <p:blipFill>
          <a:blip r:embed="rId8" cstate="print">
            <a:duotone>
              <a:prstClr val="black"/>
              <a:srgbClr val="E11B48">
                <a:tint val="45000"/>
                <a:satMod val="400000"/>
              </a:srgbClr>
            </a:duotone>
            <a:extLst>
              <a:ext uri="{28A0092B-C50C-407E-A947-70E740481C1C}">
                <a14:useLocalDpi xmlns:a14="http://schemas.microsoft.com/office/drawing/2010/main" val="0"/>
              </a:ext>
            </a:extLst>
          </a:blip>
          <a:srcRect r="53668"/>
          <a:stretch>
            <a:fillRect/>
          </a:stretch>
        </p:blipFill>
        <p:spPr bwMode="auto">
          <a:xfrm>
            <a:off x="4885006" y="5163066"/>
            <a:ext cx="268536" cy="49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9099753" y="4945353"/>
            <a:ext cx="3608440" cy="261610"/>
          </a:xfrm>
          <a:prstGeom prst="rect">
            <a:avLst/>
          </a:prstGeom>
          <a:noFill/>
        </p:spPr>
        <p:txBody>
          <a:bodyPr wrap="square" rtlCol="0">
            <a:spAutoFit/>
          </a:bodyPr>
          <a:lstStyle/>
          <a:p>
            <a:r>
              <a:rPr lang="en-GB" sz="1100" dirty="0"/>
              <a:t>Source: PHE Health Inequalities slides 2020</a:t>
            </a:r>
          </a:p>
        </p:txBody>
      </p:sp>
    </p:spTree>
    <p:extLst>
      <p:ext uri="{BB962C8B-B14F-4D97-AF65-F5344CB8AC3E}">
        <p14:creationId xmlns:p14="http://schemas.microsoft.com/office/powerpoint/2010/main" val="2955556668"/>
      </p:ext>
    </p:extLst>
  </p:cSld>
  <p:clrMapOvr>
    <a:masterClrMapping/>
  </p:clrMapOvr>
  <mc:AlternateContent xmlns:mc="http://schemas.openxmlformats.org/markup-compatibility/2006" xmlns:p14="http://schemas.microsoft.com/office/powerpoint/2010/main">
    <mc:Choice Requires="p14">
      <p:transition spd="slow" p14:dur="2000" advTm="647"/>
    </mc:Choice>
    <mc:Fallback xmlns="">
      <p:transition spd="slow" advTm="6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4"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45720"/>
            <a:ext cx="11520000" cy="549275"/>
          </a:xfrm>
        </p:spPr>
        <p:txBody>
          <a:bodyPr>
            <a:normAutofit/>
          </a:bodyPr>
          <a:lstStyle/>
          <a:p>
            <a:r>
              <a:rPr lang="en-GB" sz="2800" dirty="0"/>
              <a:t>Premature mortality </a:t>
            </a:r>
            <a:r>
              <a:rPr lang="en-GB" sz="2400" i="1" dirty="0"/>
              <a:t>(</a:t>
            </a:r>
            <a:r>
              <a:rPr lang="en-GB" sz="2400" i="1" dirty="0" err="1"/>
              <a:t>nb.</a:t>
            </a:r>
            <a:r>
              <a:rPr lang="en-GB" sz="2400" i="1" dirty="0"/>
              <a:t> not updated since 2021)</a:t>
            </a:r>
            <a:endParaRPr lang="en-GB" sz="2800" i="1" dirty="0"/>
          </a:p>
        </p:txBody>
      </p:sp>
      <p:sp>
        <p:nvSpPr>
          <p:cNvPr id="3" name="Content Placeholder 2"/>
          <p:cNvSpPr>
            <a:spLocks noGrp="1"/>
          </p:cNvSpPr>
          <p:nvPr>
            <p:ph idx="1"/>
          </p:nvPr>
        </p:nvSpPr>
        <p:spPr>
          <a:xfrm>
            <a:off x="261257" y="485725"/>
            <a:ext cx="11349873" cy="533471"/>
          </a:xfrm>
        </p:spPr>
        <p:txBody>
          <a:bodyPr>
            <a:normAutofit/>
          </a:bodyPr>
          <a:lstStyle/>
          <a:p>
            <a:pPr marL="0" indent="0">
              <a:lnSpc>
                <a:spcPct val="100000"/>
              </a:lnSpc>
              <a:spcBef>
                <a:spcPts val="600"/>
              </a:spcBef>
              <a:buNone/>
              <a:defRPr/>
            </a:pPr>
            <a:r>
              <a:rPr lang="en-US" sz="1200" dirty="0"/>
              <a:t>Many factors combine together to affect the health of individuals and communities. Whether people are healthy or not, is determined by their age, circumstances and environment. Factors such as where we live, the state of our environment, genetics, our income and education level can all have considerable impacts on health. </a:t>
            </a:r>
          </a:p>
          <a:p>
            <a:pPr>
              <a:lnSpc>
                <a:spcPct val="100000"/>
              </a:lnSpc>
              <a:spcBef>
                <a:spcPts val="600"/>
              </a:spcBef>
              <a:defRPr/>
            </a:pPr>
            <a:endParaRPr lang="en-US" sz="1200" dirty="0"/>
          </a:p>
          <a:p>
            <a:pPr>
              <a:lnSpc>
                <a:spcPct val="100000"/>
              </a:lnSpc>
              <a:spcBef>
                <a:spcPts val="600"/>
              </a:spcBef>
              <a:defRPr/>
            </a:pPr>
            <a:endParaRPr lang="en-US" sz="1200" dirty="0"/>
          </a:p>
          <a:p>
            <a:endParaRPr lang="en-GB" sz="1200" dirty="0"/>
          </a:p>
        </p:txBody>
      </p:sp>
      <p:sp>
        <p:nvSpPr>
          <p:cNvPr id="5" name="Rounded Rectangle 4"/>
          <p:cNvSpPr/>
          <p:nvPr/>
        </p:nvSpPr>
        <p:spPr>
          <a:xfrm>
            <a:off x="271950" y="942817"/>
            <a:ext cx="4552860" cy="1343183"/>
          </a:xfrm>
          <a:prstGeom prst="roundRect">
            <a:avLst/>
          </a:prstGeom>
          <a:solidFill>
            <a:srgbClr val="2A98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600"/>
              </a:spcBef>
              <a:defRPr/>
            </a:pPr>
            <a:r>
              <a:rPr lang="en-US" sz="1200" dirty="0"/>
              <a:t>Premature mortality (i.e. before age 75) in Herefordshire is lower than nationally. However, there are local pockets where mortality is higher compared to the overall picture with these inequalities being clearly linked to </a:t>
            </a:r>
            <a:r>
              <a:rPr lang="en-US" sz="1200" dirty="0">
                <a:solidFill>
                  <a:schemeClr val="bg1"/>
                </a:solidFill>
              </a:rPr>
              <a:t>deprivation – residents in the most deprived areas of the county are 1.6 times* more  likely to die prematurely than those in the least deprived areas.</a:t>
            </a:r>
          </a:p>
        </p:txBody>
      </p:sp>
      <p:sp>
        <p:nvSpPr>
          <p:cNvPr id="6" name="Rounded Rectangle 5"/>
          <p:cNvSpPr/>
          <p:nvPr/>
        </p:nvSpPr>
        <p:spPr>
          <a:xfrm>
            <a:off x="5017822" y="942816"/>
            <a:ext cx="3926548" cy="1343184"/>
          </a:xfrm>
          <a:prstGeom prst="roundRect">
            <a:avLst/>
          </a:prstGeom>
          <a:solidFill>
            <a:srgbClr val="2A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defRPr/>
            </a:pPr>
            <a:r>
              <a:rPr lang="en-US" sz="1200" dirty="0"/>
              <a:t>As nationally, </a:t>
            </a:r>
            <a:r>
              <a:rPr lang="en-US" sz="1200" b="1" dirty="0"/>
              <a:t>the most common causes of premature death in Herefordshire are cancer, heart disease, stroke and lung disease, </a:t>
            </a:r>
            <a:r>
              <a:rPr lang="en-US" sz="1200" dirty="0"/>
              <a:t>between them accounting for on average 3,800 years of life lost annually. Recent trends and comparisons to the national picture are in the table below.</a:t>
            </a:r>
          </a:p>
        </p:txBody>
      </p:sp>
      <p:sp>
        <p:nvSpPr>
          <p:cNvPr id="7" name="Rounded Rectangle 6"/>
          <p:cNvSpPr/>
          <p:nvPr/>
        </p:nvSpPr>
        <p:spPr>
          <a:xfrm>
            <a:off x="9137382" y="942816"/>
            <a:ext cx="2747988" cy="1343184"/>
          </a:xfrm>
          <a:prstGeom prst="roundRect">
            <a:avLst/>
          </a:prstGeom>
          <a:solidFill>
            <a:srgbClr val="2A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defRPr/>
            </a:pPr>
            <a:r>
              <a:rPr lang="en-US" sz="1200" dirty="0"/>
              <a:t>In the five years prior to the pandemic 28% of mortality was premature  - a similar proportion was seen during the pandemic (in 2008-12 the proportion was one third)</a:t>
            </a:r>
          </a:p>
        </p:txBody>
      </p:sp>
      <p:graphicFrame>
        <p:nvGraphicFramePr>
          <p:cNvPr id="4" name="Table 3" descr="For the main causes of premature mortality: prevalence of key risks, the disease itself, premature mortality and inequalities in mortality." title="Table comparing main causes of premature mortality"/>
          <p:cNvGraphicFramePr>
            <a:graphicFrameLocks noGrp="1"/>
          </p:cNvGraphicFramePr>
          <p:nvPr>
            <p:extLst>
              <p:ext uri="{D42A27DB-BD31-4B8C-83A1-F6EECF244321}">
                <p14:modId xmlns:p14="http://schemas.microsoft.com/office/powerpoint/2010/main" val="2641973377"/>
              </p:ext>
            </p:extLst>
          </p:nvPr>
        </p:nvGraphicFramePr>
        <p:xfrm>
          <a:off x="261257" y="2373085"/>
          <a:ext cx="11817013" cy="4392574"/>
        </p:xfrm>
        <a:graphic>
          <a:graphicData uri="http://schemas.openxmlformats.org/drawingml/2006/table">
            <a:tbl>
              <a:tblPr firstRow="1" firstCol="1" bandRow="1">
                <a:tableStyleId>{5C22544A-7EE6-4342-B048-85BDC9FD1C3A}</a:tableStyleId>
              </a:tblPr>
              <a:tblGrid>
                <a:gridCol w="1139847">
                  <a:extLst>
                    <a:ext uri="{9D8B030D-6E8A-4147-A177-3AD203B41FA5}">
                      <a16:colId xmlns:a16="http://schemas.microsoft.com/office/drawing/2014/main" val="3128233452"/>
                    </a:ext>
                  </a:extLst>
                </a:gridCol>
                <a:gridCol w="2329242">
                  <a:extLst>
                    <a:ext uri="{9D8B030D-6E8A-4147-A177-3AD203B41FA5}">
                      <a16:colId xmlns:a16="http://schemas.microsoft.com/office/drawing/2014/main" val="2904819436"/>
                    </a:ext>
                  </a:extLst>
                </a:gridCol>
                <a:gridCol w="3337743">
                  <a:extLst>
                    <a:ext uri="{9D8B030D-6E8A-4147-A177-3AD203B41FA5}">
                      <a16:colId xmlns:a16="http://schemas.microsoft.com/office/drawing/2014/main" val="3382600157"/>
                    </a:ext>
                  </a:extLst>
                </a:gridCol>
                <a:gridCol w="3218700">
                  <a:extLst>
                    <a:ext uri="{9D8B030D-6E8A-4147-A177-3AD203B41FA5}">
                      <a16:colId xmlns:a16="http://schemas.microsoft.com/office/drawing/2014/main" val="1901262963"/>
                    </a:ext>
                  </a:extLst>
                </a:gridCol>
                <a:gridCol w="1791481">
                  <a:extLst>
                    <a:ext uri="{9D8B030D-6E8A-4147-A177-3AD203B41FA5}">
                      <a16:colId xmlns:a16="http://schemas.microsoft.com/office/drawing/2014/main" val="1298823972"/>
                    </a:ext>
                  </a:extLst>
                </a:gridCol>
              </a:tblGrid>
              <a:tr h="491485">
                <a:tc>
                  <a:txBody>
                    <a:bodyPr/>
                    <a:lstStyle/>
                    <a:p>
                      <a:pPr algn="ctr">
                        <a:spcAft>
                          <a:spcPts val="0"/>
                        </a:spcAft>
                      </a:pPr>
                      <a:r>
                        <a:rPr lang="en-GB" sz="1200" dirty="0">
                          <a:effectLst/>
                        </a:rPr>
                        <a:t>Cause</a:t>
                      </a:r>
                      <a:r>
                        <a:rPr lang="en-GB" sz="1200" baseline="0" dirty="0">
                          <a:effectLst/>
                        </a:rPr>
                        <a:t> of pre</a:t>
                      </a:r>
                      <a:r>
                        <a:rPr lang="en-GB" sz="1200" dirty="0">
                          <a:effectLst/>
                        </a:rPr>
                        <a:t>mature mortality</a:t>
                      </a:r>
                      <a:endParaRPr lang="en-GB" sz="1200" dirty="0">
                        <a:effectLst/>
                        <a:latin typeface="Arial" panose="020B0604020202020204" pitchFamily="34" charset="0"/>
                        <a:ea typeface="Times New Roman" panose="02020603050405020304" pitchFamily="18" charset="0"/>
                      </a:endParaRPr>
                    </a:p>
                  </a:txBody>
                  <a:tcPr marL="55236" marR="55236" marT="0" marB="0" anchor="ctr">
                    <a:solidFill>
                      <a:srgbClr val="2A9899"/>
                    </a:solidFill>
                  </a:tcPr>
                </a:tc>
                <a:tc>
                  <a:txBody>
                    <a:bodyPr/>
                    <a:lstStyle/>
                    <a:p>
                      <a:pPr algn="ctr">
                        <a:spcAft>
                          <a:spcPts val="0"/>
                        </a:spcAft>
                      </a:pPr>
                      <a:r>
                        <a:rPr lang="en-GB" sz="1200" dirty="0">
                          <a:effectLst/>
                        </a:rPr>
                        <a:t>Prevalence of key risks</a:t>
                      </a:r>
                      <a:endParaRPr lang="en-GB" sz="1200" dirty="0">
                        <a:effectLst/>
                        <a:latin typeface="Arial" panose="020B0604020202020204" pitchFamily="34" charset="0"/>
                        <a:ea typeface="Times New Roman" panose="02020603050405020304" pitchFamily="18" charset="0"/>
                      </a:endParaRPr>
                    </a:p>
                  </a:txBody>
                  <a:tcPr marL="55236" marR="55236" marT="0" marB="0" anchor="ctr">
                    <a:solidFill>
                      <a:srgbClr val="2A9899"/>
                    </a:solidFill>
                  </a:tcPr>
                </a:tc>
                <a:tc>
                  <a:txBody>
                    <a:bodyPr/>
                    <a:lstStyle/>
                    <a:p>
                      <a:pPr algn="ctr">
                        <a:spcAft>
                          <a:spcPts val="0"/>
                        </a:spcAft>
                      </a:pPr>
                      <a:r>
                        <a:rPr lang="en-GB" sz="1200" dirty="0">
                          <a:effectLst/>
                        </a:rPr>
                        <a:t>Disease prevalence and trend </a:t>
                      </a:r>
                      <a:br>
                        <a:rPr lang="en-GB" sz="1200" dirty="0">
                          <a:effectLst/>
                        </a:rPr>
                      </a:br>
                      <a:r>
                        <a:rPr lang="en-GB" sz="1200" dirty="0">
                          <a:effectLst/>
                        </a:rPr>
                        <a:t>(</a:t>
                      </a:r>
                      <a:r>
                        <a:rPr lang="en-GB" sz="1200" dirty="0" err="1">
                          <a:effectLst/>
                        </a:rPr>
                        <a:t>nb.</a:t>
                      </a:r>
                      <a:r>
                        <a:rPr lang="en-GB" sz="1200" dirty="0">
                          <a:effectLst/>
                        </a:rPr>
                        <a:t> not age adjusted)</a:t>
                      </a:r>
                      <a:endParaRPr lang="en-GB" sz="1200" dirty="0">
                        <a:effectLst/>
                        <a:latin typeface="Arial" panose="020B0604020202020204" pitchFamily="34" charset="0"/>
                        <a:ea typeface="Times New Roman" panose="02020603050405020304" pitchFamily="18" charset="0"/>
                      </a:endParaRPr>
                    </a:p>
                  </a:txBody>
                  <a:tcPr marL="55236" marR="55236" marT="0" marB="0" anchor="ctr">
                    <a:solidFill>
                      <a:srgbClr val="2A9899"/>
                    </a:solidFill>
                  </a:tcPr>
                </a:tc>
                <a:tc>
                  <a:txBody>
                    <a:bodyPr/>
                    <a:lstStyle/>
                    <a:p>
                      <a:pPr algn="ctr">
                        <a:spcAft>
                          <a:spcPts val="0"/>
                        </a:spcAft>
                      </a:pPr>
                      <a:r>
                        <a:rPr lang="en-GB" sz="1200" dirty="0">
                          <a:effectLst/>
                        </a:rPr>
                        <a:t>Premature mortality</a:t>
                      </a:r>
                      <a:endParaRPr lang="en-GB" sz="1200" dirty="0">
                        <a:effectLst/>
                        <a:latin typeface="Arial" panose="020B0604020202020204" pitchFamily="34" charset="0"/>
                        <a:ea typeface="Times New Roman" panose="02020603050405020304" pitchFamily="18" charset="0"/>
                      </a:endParaRPr>
                    </a:p>
                  </a:txBody>
                  <a:tcPr marL="55236" marR="55236" marT="0" marB="0" anchor="ctr">
                    <a:solidFill>
                      <a:srgbClr val="2A9899"/>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dirty="0">
                          <a:effectLst/>
                        </a:rPr>
                        <a:t>Inequalities:</a:t>
                      </a:r>
                      <a:r>
                        <a:rPr lang="en-GB" sz="1200" baseline="0" dirty="0">
                          <a:effectLst/>
                        </a:rPr>
                        <a:t> difference between most and least deprived areas*</a:t>
                      </a:r>
                      <a:endParaRPr lang="en-GB" sz="1200" dirty="0">
                        <a:effectLst/>
                      </a:endParaRPr>
                    </a:p>
                  </a:txBody>
                  <a:tcPr marL="55236" marR="55236" marT="0" marB="0" anchor="ctr">
                    <a:solidFill>
                      <a:srgbClr val="2A9899"/>
                    </a:solidFill>
                  </a:tcPr>
                </a:tc>
                <a:extLst>
                  <a:ext uri="{0D108BD9-81ED-4DB2-BD59-A6C34878D82A}">
                    <a16:rowId xmlns:a16="http://schemas.microsoft.com/office/drawing/2014/main" val="4135371143"/>
                  </a:ext>
                </a:extLst>
              </a:tr>
              <a:tr h="819144">
                <a:tc>
                  <a:txBody>
                    <a:bodyPr/>
                    <a:lstStyle/>
                    <a:p>
                      <a:pPr>
                        <a:spcAft>
                          <a:spcPts val="0"/>
                        </a:spcAft>
                      </a:pPr>
                      <a:r>
                        <a:rPr lang="en-GB" sz="1400" dirty="0">
                          <a:solidFill>
                            <a:schemeClr val="tx1"/>
                          </a:solidFill>
                          <a:effectLst/>
                        </a:rPr>
                        <a:t>Cancer</a:t>
                      </a:r>
                      <a:endParaRPr lang="en-GB" sz="1400" dirty="0">
                        <a:solidFill>
                          <a:schemeClr val="tx1"/>
                        </a:solidFill>
                        <a:effectLst/>
                        <a:latin typeface="Arial" panose="020B0604020202020204" pitchFamily="34" charset="0"/>
                        <a:ea typeface="Times New Roman" panose="02020603050405020304" pitchFamily="18" charset="0"/>
                      </a:endParaRPr>
                    </a:p>
                  </a:txBody>
                  <a:tcPr marL="55236" marR="55236" marT="0" marB="0">
                    <a:solidFill>
                      <a:srgbClr val="2A9899"/>
                    </a:solidFill>
                  </a:tcPr>
                </a:tc>
                <a:tc>
                  <a:txBody>
                    <a:bodyPr/>
                    <a:lstStyle/>
                    <a:p>
                      <a:pPr algn="ctr">
                        <a:spcAft>
                          <a:spcPts val="0"/>
                        </a:spcAft>
                      </a:pPr>
                      <a:r>
                        <a:rPr lang="en-GB" sz="1100" dirty="0">
                          <a:effectLst/>
                        </a:rPr>
                        <a:t>Smoking: falling and lower than nationally (12.5% compared to 13.9% in 2019)</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tc>
                  <a:txBody>
                    <a:bodyPr/>
                    <a:lstStyle/>
                    <a:p>
                      <a:pPr algn="ctr">
                        <a:spcAft>
                          <a:spcPts val="0"/>
                        </a:spcAft>
                      </a:pPr>
                      <a:r>
                        <a:rPr lang="en-GB" sz="1100" dirty="0">
                          <a:effectLst/>
                        </a:rPr>
                        <a:t>Consistently higher, rising in line with </a:t>
                      </a:r>
                      <a:r>
                        <a:rPr lang="en-GB" sz="1100" dirty="0">
                          <a:solidFill>
                            <a:schemeClr val="tx1"/>
                          </a:solidFill>
                          <a:effectLst/>
                        </a:rPr>
                        <a:t>England for last decade</a:t>
                      </a:r>
                    </a:p>
                    <a:p>
                      <a:pPr algn="ctr">
                        <a:spcAft>
                          <a:spcPts val="0"/>
                        </a:spcAft>
                      </a:pPr>
                      <a:endParaRPr lang="en-GB" sz="1100" dirty="0">
                        <a:solidFill>
                          <a:schemeClr val="tx1"/>
                        </a:solidFill>
                        <a:effectLst/>
                        <a:latin typeface="Arial"/>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2019/20 was 4.1% compared to 3.1% for England</a:t>
                      </a:r>
                      <a:endParaRPr lang="en-GB" sz="1100" kern="1200" dirty="0">
                        <a:solidFill>
                          <a:schemeClr val="dk1"/>
                        </a:solidFill>
                        <a:effectLst/>
                        <a:latin typeface="+mn-lt"/>
                        <a:ea typeface="+mn-ea"/>
                        <a:cs typeface="+mn-cs"/>
                      </a:endParaRPr>
                    </a:p>
                  </a:txBody>
                  <a:tcPr marL="55236" marR="55236" marT="0" marB="0" anchor="ctr">
                    <a:solidFill>
                      <a:srgbClr val="ABE0E3"/>
                    </a:solidFill>
                  </a:tcPr>
                </a:tc>
                <a:tc>
                  <a:txBody>
                    <a:bodyPr/>
                    <a:lstStyle/>
                    <a:p>
                      <a:pPr algn="ctr">
                        <a:spcAft>
                          <a:spcPts val="0"/>
                        </a:spcAft>
                      </a:pPr>
                      <a:r>
                        <a:rPr lang="en-GB" sz="1100" dirty="0">
                          <a:effectLst/>
                        </a:rPr>
                        <a:t>Fell between 2017 and 2019 to below national level, but a small rise in 2020 brought it back in line with national rate: 113 per 100,000 in 2019/20</a:t>
                      </a:r>
                    </a:p>
                    <a:p>
                      <a:pPr algn="ctr">
                        <a:spcAft>
                          <a:spcPts val="0"/>
                        </a:spcAft>
                      </a:pPr>
                      <a:endParaRPr lang="en-GB" sz="1100" dirty="0">
                        <a:effectLst/>
                      </a:endParaRPr>
                    </a:p>
                    <a:p>
                      <a:pPr algn="ctr">
                        <a:spcAft>
                          <a:spcPts val="0"/>
                        </a:spcAft>
                      </a:pPr>
                      <a:r>
                        <a:rPr lang="en-GB" sz="1100" dirty="0">
                          <a:effectLst/>
                        </a:rPr>
                        <a:t>In line with England but no clear pattern</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tc>
                  <a:txBody>
                    <a:bodyPr/>
                    <a:lstStyle/>
                    <a:p>
                      <a:pPr algn="ctr">
                        <a:spcAft>
                          <a:spcPts val="0"/>
                        </a:spcAft>
                      </a:pPr>
                      <a:r>
                        <a:rPr lang="en-GB" sz="1600" dirty="0">
                          <a:effectLst/>
                        </a:rPr>
                        <a:t>1.25 x</a:t>
                      </a:r>
                    </a:p>
                    <a:p>
                      <a:pPr algn="ctr">
                        <a:spcAft>
                          <a:spcPts val="0"/>
                        </a:spcAft>
                      </a:pPr>
                      <a:r>
                        <a:rPr lang="en-GB" sz="1100" dirty="0">
                          <a:effectLst/>
                        </a:rPr>
                        <a:t>more likely to die of cancer</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extLst>
                  <a:ext uri="{0D108BD9-81ED-4DB2-BD59-A6C34878D82A}">
                    <a16:rowId xmlns:a16="http://schemas.microsoft.com/office/drawing/2014/main" val="3408095088"/>
                  </a:ext>
                </a:extLst>
              </a:tr>
              <a:tr h="819144">
                <a:tc>
                  <a:txBody>
                    <a:bodyPr/>
                    <a:lstStyle/>
                    <a:p>
                      <a:pPr>
                        <a:spcAft>
                          <a:spcPts val="0"/>
                        </a:spcAft>
                      </a:pPr>
                      <a:r>
                        <a:rPr lang="en-GB" sz="1400" dirty="0">
                          <a:solidFill>
                            <a:schemeClr val="tx1"/>
                          </a:solidFill>
                          <a:effectLst/>
                        </a:rPr>
                        <a:t>COPD / respiratory</a:t>
                      </a:r>
                      <a:endParaRPr lang="en-GB" sz="1400" dirty="0">
                        <a:solidFill>
                          <a:schemeClr val="tx1"/>
                        </a:solidFill>
                        <a:effectLst/>
                        <a:latin typeface="Arial" panose="020B0604020202020204" pitchFamily="34" charset="0"/>
                        <a:ea typeface="Times New Roman" panose="02020603050405020304" pitchFamily="18" charset="0"/>
                      </a:endParaRPr>
                    </a:p>
                  </a:txBody>
                  <a:tcPr marL="55236" marR="55236" marT="0" marB="0">
                    <a:solidFill>
                      <a:srgbClr val="2A9899"/>
                    </a:solidFill>
                  </a:tcPr>
                </a:tc>
                <a:tc>
                  <a:txBody>
                    <a:bodyPr/>
                    <a:lstStyle/>
                    <a:p>
                      <a:pPr algn="ctr">
                        <a:spcAft>
                          <a:spcPts val="0"/>
                        </a:spcAft>
                      </a:pPr>
                      <a:r>
                        <a:rPr lang="en-GB" sz="1100" dirty="0">
                          <a:effectLst/>
                        </a:rPr>
                        <a:t>Asthma: stable since 2005/06, similar to England </a:t>
                      </a:r>
                    </a:p>
                    <a:p>
                      <a:pPr algn="ctr">
                        <a:spcAft>
                          <a:spcPts val="0"/>
                        </a:spcAft>
                      </a:pPr>
                      <a:r>
                        <a:rPr lang="en-GB" sz="1100" dirty="0">
                          <a:effectLst/>
                        </a:rPr>
                        <a:t> </a:t>
                      </a:r>
                    </a:p>
                    <a:p>
                      <a:pPr algn="ctr">
                        <a:spcAft>
                          <a:spcPts val="0"/>
                        </a:spcAft>
                      </a:pPr>
                      <a:r>
                        <a:rPr lang="en-GB" sz="1100" dirty="0">
                          <a:effectLst/>
                        </a:rPr>
                        <a:t>6.9% in 2019/20 compared to 6.5% nationally</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GB" sz="1100" dirty="0">
                          <a:effectLst/>
                        </a:rPr>
                        <a:t>COPD higher: 2.5% in 2019/20 compared to 1.9% for England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effectLst/>
                        </a:rPr>
                        <a:t>Increasing steadily since 2005/06, whilst national has been stable</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GB" sz="1100" dirty="0">
                          <a:effectLst/>
                        </a:rPr>
                        <a:t>Respiratory mortality</a:t>
                      </a:r>
                      <a:r>
                        <a:rPr lang="en-GB" sz="1100" baseline="0" dirty="0">
                          <a:effectLst/>
                        </a:rPr>
                        <a:t> i</a:t>
                      </a:r>
                      <a:r>
                        <a:rPr lang="en-GB" sz="1100" dirty="0">
                          <a:effectLst/>
                        </a:rPr>
                        <a:t>ncreased between 2009 and 2017 but subsequently fallen. Consistently below England: 26 per 100,000 in 2017-19</a:t>
                      </a:r>
                    </a:p>
                    <a:p>
                      <a:pPr algn="ctr">
                        <a:spcAft>
                          <a:spcPts val="0"/>
                        </a:spcAft>
                      </a:pPr>
                      <a:r>
                        <a:rPr lang="en-GB" sz="1100" dirty="0">
                          <a:effectLst/>
                        </a:rPr>
                        <a:t> </a:t>
                      </a:r>
                    </a:p>
                    <a:p>
                      <a:pPr algn="ctr">
                        <a:spcAft>
                          <a:spcPts val="0"/>
                        </a:spcAft>
                      </a:pPr>
                      <a:r>
                        <a:rPr lang="en-GB" sz="1100" dirty="0">
                          <a:effectLst/>
                        </a:rPr>
                        <a:t>Better than England</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GB" sz="1600" dirty="0">
                          <a:effectLst/>
                        </a:rPr>
                        <a:t>2 x</a:t>
                      </a:r>
                    </a:p>
                    <a:p>
                      <a:pPr algn="ctr">
                        <a:spcAft>
                          <a:spcPts val="0"/>
                        </a:spcAft>
                      </a:pPr>
                      <a:r>
                        <a:rPr lang="en-GB" sz="1100" dirty="0">
                          <a:effectLst/>
                        </a:rPr>
                        <a:t>more likely to die of respiratory disease</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extLst>
                  <a:ext uri="{0D108BD9-81ED-4DB2-BD59-A6C34878D82A}">
                    <a16:rowId xmlns:a16="http://schemas.microsoft.com/office/drawing/2014/main" val="4025847548"/>
                  </a:ext>
                </a:extLst>
              </a:tr>
              <a:tr h="1161694">
                <a:tc>
                  <a:txBody>
                    <a:bodyPr/>
                    <a:lstStyle/>
                    <a:p>
                      <a:pPr>
                        <a:spcAft>
                          <a:spcPts val="0"/>
                        </a:spcAft>
                      </a:pPr>
                      <a:r>
                        <a:rPr lang="en-GB" sz="1400" dirty="0">
                          <a:solidFill>
                            <a:schemeClr val="tx1"/>
                          </a:solidFill>
                          <a:effectLst/>
                        </a:rPr>
                        <a:t>Heart disease </a:t>
                      </a:r>
                      <a:r>
                        <a:rPr lang="en-GB" sz="1200" dirty="0">
                          <a:solidFill>
                            <a:schemeClr val="tx1"/>
                          </a:solidFill>
                          <a:effectLst/>
                        </a:rPr>
                        <a:t>(CHD) </a:t>
                      </a:r>
                      <a:r>
                        <a:rPr lang="en-GB" sz="1400" dirty="0">
                          <a:solidFill>
                            <a:schemeClr val="tx1"/>
                          </a:solidFill>
                          <a:effectLst/>
                        </a:rPr>
                        <a:t>/ heart failure</a:t>
                      </a:r>
                      <a:endParaRPr lang="en-GB" sz="1400" dirty="0">
                        <a:solidFill>
                          <a:schemeClr val="tx1"/>
                        </a:solidFill>
                        <a:effectLst/>
                        <a:latin typeface="Arial" panose="020B0604020202020204" pitchFamily="34" charset="0"/>
                        <a:ea typeface="Times New Roman" panose="02020603050405020304" pitchFamily="18" charset="0"/>
                      </a:endParaRPr>
                    </a:p>
                  </a:txBody>
                  <a:tcPr marL="55236" marR="55236" marT="0" marB="0">
                    <a:solidFill>
                      <a:srgbClr val="2A9899"/>
                    </a:solidFill>
                  </a:tcPr>
                </a:tc>
                <a:tc>
                  <a:txBody>
                    <a:bodyPr/>
                    <a:lstStyle/>
                    <a:p>
                      <a:pPr algn="ctr">
                        <a:spcAft>
                          <a:spcPts val="0"/>
                        </a:spcAft>
                      </a:pPr>
                      <a:r>
                        <a:rPr lang="en-GB" sz="1100" dirty="0">
                          <a:effectLst/>
                        </a:rPr>
                        <a:t>Smoking: falling and lower than nationally (12.5% compared to 13.9% in 2019)</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tc>
                  <a:txBody>
                    <a:bodyPr/>
                    <a:lstStyle/>
                    <a:p>
                      <a:pPr algn="ctr">
                        <a:spcAft>
                          <a:spcPts val="0"/>
                        </a:spcAft>
                      </a:pPr>
                      <a:r>
                        <a:rPr lang="en-US" sz="1100" dirty="0">
                          <a:effectLst/>
                        </a:rPr>
                        <a:t>CHD and heart failure</a:t>
                      </a:r>
                      <a:r>
                        <a:rPr lang="en-GB" sz="1100" dirty="0">
                          <a:effectLst/>
                        </a:rPr>
                        <a:t> are consistently higher: 3.6% in </a:t>
                      </a:r>
                      <a:r>
                        <a:rPr lang="en-GB" sz="1100" dirty="0" err="1">
                          <a:effectLst/>
                        </a:rPr>
                        <a:t>Hfds</a:t>
                      </a:r>
                      <a:r>
                        <a:rPr lang="en-GB" sz="1100" dirty="0">
                          <a:effectLst/>
                        </a:rPr>
                        <a:t> had CHD in 2019/20 compared to 3.1% for England</a:t>
                      </a:r>
                    </a:p>
                    <a:p>
                      <a:pPr algn="ctr">
                        <a:spcAft>
                          <a:spcPts val="0"/>
                        </a:spcAft>
                      </a:pPr>
                      <a:endParaRPr lang="en-GB" sz="1100" dirty="0">
                        <a:effectLst/>
                        <a:latin typeface="Arial" panose="020B0604020202020204" pitchFamily="34"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Stable for last decade while national rate falling</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tc>
                  <a:txBody>
                    <a:bodyPr/>
                    <a:lstStyle/>
                    <a:p>
                      <a:pPr algn="ctr">
                        <a:spcAft>
                          <a:spcPts val="0"/>
                        </a:spcAft>
                      </a:pPr>
                      <a:r>
                        <a:rPr lang="en-US" sz="1100" dirty="0">
                          <a:effectLst/>
                        </a:rPr>
                        <a:t>Consistently in line with national; almost halved since 2003-05</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34.9 per 100,000 in 2017-19</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Stable, in line with England</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tc>
                  <a:txBody>
                    <a:bodyPr/>
                    <a:lstStyle/>
                    <a:p>
                      <a:pPr algn="ctr">
                        <a:spcAft>
                          <a:spcPts val="0"/>
                        </a:spcAft>
                      </a:pPr>
                      <a:r>
                        <a:rPr lang="en-US" sz="1600" dirty="0">
                          <a:effectLst/>
                        </a:rPr>
                        <a:t>1.3 x </a:t>
                      </a:r>
                      <a:endParaRPr lang="en-GB" sz="1600" dirty="0">
                        <a:effectLst/>
                      </a:endParaRPr>
                    </a:p>
                    <a:p>
                      <a:pPr algn="ctr">
                        <a:spcAft>
                          <a:spcPts val="0"/>
                        </a:spcAft>
                      </a:pPr>
                      <a:r>
                        <a:rPr lang="en-US" sz="1100" dirty="0">
                          <a:effectLst/>
                        </a:rPr>
                        <a:t>more likely to die of heart disease</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extLst>
                  <a:ext uri="{0D108BD9-81ED-4DB2-BD59-A6C34878D82A}">
                    <a16:rowId xmlns:a16="http://schemas.microsoft.com/office/drawing/2014/main" val="1705069188"/>
                  </a:ext>
                </a:extLst>
              </a:tr>
              <a:tr h="968080">
                <a:tc>
                  <a:txBody>
                    <a:bodyPr/>
                    <a:lstStyle/>
                    <a:p>
                      <a:pPr>
                        <a:spcAft>
                          <a:spcPts val="0"/>
                        </a:spcAft>
                      </a:pPr>
                      <a:r>
                        <a:rPr lang="en-GB" sz="1400" dirty="0">
                          <a:solidFill>
                            <a:schemeClr val="tx1"/>
                          </a:solidFill>
                          <a:effectLst/>
                        </a:rPr>
                        <a:t>Stroke</a:t>
                      </a:r>
                      <a:endParaRPr lang="en-GB" sz="1400" dirty="0">
                        <a:solidFill>
                          <a:schemeClr val="tx1"/>
                        </a:solidFill>
                        <a:effectLst/>
                        <a:latin typeface="Arial" panose="020B0604020202020204" pitchFamily="34" charset="0"/>
                        <a:ea typeface="Times New Roman" panose="02020603050405020304" pitchFamily="18" charset="0"/>
                      </a:endParaRPr>
                    </a:p>
                  </a:txBody>
                  <a:tcPr marL="55236" marR="55236" marT="0" marB="0">
                    <a:solidFill>
                      <a:srgbClr val="2A9899"/>
                    </a:solidFill>
                  </a:tcPr>
                </a:tc>
                <a:tc>
                  <a:txBody>
                    <a:bodyPr/>
                    <a:lstStyle/>
                    <a:p>
                      <a:pPr algn="ctr">
                        <a:spcAft>
                          <a:spcPts val="0"/>
                        </a:spcAft>
                      </a:pPr>
                      <a:r>
                        <a:rPr lang="en-US" sz="1100" dirty="0">
                          <a:effectLst/>
                        </a:rPr>
                        <a:t>High blood pressure (the single biggest risk factor for stroke) has been rising steadily in Herefordshire and in 2019//20 local prevalence was 16.7% compared to 14.1% nationally</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US" sz="1100" dirty="0">
                          <a:effectLst/>
                        </a:rPr>
                        <a:t>Stroke prevalence consistently higher than England</a:t>
                      </a:r>
                      <a:r>
                        <a:rPr lang="en-GB" sz="1100" dirty="0">
                          <a:effectLst/>
                        </a:rPr>
                        <a:t>:</a:t>
                      </a:r>
                      <a:r>
                        <a:rPr lang="en-GB" sz="1100" baseline="0" dirty="0">
                          <a:effectLst/>
                        </a:rPr>
                        <a:t> </a:t>
                      </a:r>
                      <a:r>
                        <a:rPr lang="en-US" sz="1100" dirty="0">
                          <a:effectLst/>
                        </a:rPr>
                        <a:t>2.5% in 2019/20 compared to 1.8% nationally.</a:t>
                      </a:r>
                    </a:p>
                    <a:p>
                      <a:pPr algn="ctr">
                        <a:spcAft>
                          <a:spcPts val="0"/>
                        </a:spcAft>
                      </a:pPr>
                      <a:endParaRPr lang="en-US" sz="1100" dirty="0">
                        <a:effectLst/>
                        <a:latin typeface="Arial" panose="020B0604020202020204" pitchFamily="34"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Rising slowly locally since 2014/15, in line with national</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US" sz="1100" dirty="0">
                          <a:effectLst/>
                        </a:rPr>
                        <a:t>Fallen in recent years, to below national rate</a:t>
                      </a:r>
                      <a:endParaRPr lang="en-GB" sz="1100" dirty="0">
                        <a:effectLst/>
                      </a:endParaRPr>
                    </a:p>
                    <a:p>
                      <a:pPr algn="ctr">
                        <a:spcAft>
                          <a:spcPts val="0"/>
                        </a:spcAft>
                      </a:pPr>
                      <a:r>
                        <a:rPr lang="en-US" sz="1100" dirty="0">
                          <a:effectLst/>
                        </a:rPr>
                        <a:t>9.2 per 100,000 in 2017-19</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Falling, and better than England</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US" sz="1600" dirty="0">
                          <a:effectLst/>
                        </a:rPr>
                        <a:t>1.3 x </a:t>
                      </a:r>
                      <a:endParaRPr lang="en-GB" sz="1600" dirty="0">
                        <a:effectLst/>
                      </a:endParaRPr>
                    </a:p>
                    <a:p>
                      <a:pPr algn="ctr">
                        <a:spcAft>
                          <a:spcPts val="0"/>
                        </a:spcAft>
                      </a:pPr>
                      <a:r>
                        <a:rPr lang="en-US" sz="1100" dirty="0">
                          <a:effectLst/>
                        </a:rPr>
                        <a:t>more likely to die of cerebrovascular disease, including stroke</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extLst>
                  <a:ext uri="{0D108BD9-81ED-4DB2-BD59-A6C34878D82A}">
                    <a16:rowId xmlns:a16="http://schemas.microsoft.com/office/drawing/2014/main" val="2778233296"/>
                  </a:ext>
                </a:extLst>
              </a:tr>
            </a:tbl>
          </a:graphicData>
        </a:graphic>
      </p:graphicFrame>
      <p:pic>
        <p:nvPicPr>
          <p:cNvPr id="8" name="Picture 7" descr="cancer by Loritas Medina from the Noun Project" title="icon"/>
          <p:cNvPicPr/>
          <p:nvPr/>
        </p:nvPicPr>
        <p:blipFill>
          <a:blip r:embed="rId3">
            <a:duotone>
              <a:prstClr val="black"/>
              <a:schemeClr val="bg1">
                <a:tint val="45000"/>
                <a:satMod val="400000"/>
              </a:schemeClr>
            </a:duotone>
            <a:extLst>
              <a:ext uri="{BEBA8EAE-BF5A-486C-A8C5-ECC9F3942E4B}">
                <a14:imgProps xmlns:a14="http://schemas.microsoft.com/office/drawing/2010/main">
                  <a14:imgLayer r:embed="rId4">
                    <a14:imgEffect>
                      <a14:backgroundRemoval t="0" b="97895" l="356" r="100000">
                        <a14:foregroundMark x1="50178" y1="34737" x2="50178" y2="34737"/>
                        <a14:foregroundMark x1="57651" y1="57544" x2="57651" y2="57544"/>
                        <a14:foregroundMark x1="56940" y1="39649" x2="56940" y2="39649"/>
                        <a14:foregroundMark x1="37722" y1="49123" x2="37722" y2="49123"/>
                      </a14:backgroundRemoval>
                    </a14:imgEffect>
                  </a14:imgLayer>
                </a14:imgProps>
              </a:ext>
            </a:extLst>
          </a:blip>
          <a:stretch>
            <a:fillRect/>
          </a:stretch>
        </p:blipFill>
        <p:spPr>
          <a:xfrm>
            <a:off x="806450" y="3181351"/>
            <a:ext cx="546101" cy="515688"/>
          </a:xfrm>
          <a:prstGeom prst="rect">
            <a:avLst/>
          </a:prstGeom>
        </p:spPr>
      </p:pic>
      <p:pic>
        <p:nvPicPr>
          <p:cNvPr id="9" name="Picture 8" descr="Lungs by Yazmin Alanis from the Noun Project" title="icon">
            <a:hlinkClick r:id="rId5"/>
          </p:cNvPr>
          <p:cNvPicPr/>
          <p:nvPr/>
        </p:nvPicPr>
        <p:blipFill>
          <a:blip r:embed="rId6">
            <a:duotone>
              <a:prstClr val="black"/>
              <a:schemeClr val="bg1">
                <a:tint val="45000"/>
                <a:satMod val="400000"/>
              </a:schemeClr>
            </a:duotone>
            <a:extLst>
              <a:ext uri="{BEBA8EAE-BF5A-486C-A8C5-ECC9F3942E4B}">
                <a14:imgProps xmlns:a14="http://schemas.microsoft.com/office/drawing/2010/main">
                  <a14:imgLayer r:embed="rId7">
                    <a14:imgEffect>
                      <a14:backgroundRemoval t="0" b="100000" l="0" r="100000">
                        <a14:foregroundMark x1="52484" y1="28188" x2="52484" y2="28188"/>
                        <a14:foregroundMark x1="64596" y1="21812" x2="64596" y2="21812"/>
                      </a14:backgroundRemoval>
                    </a14:imgEffect>
                  </a14:imgLayer>
                </a14:imgProps>
              </a:ext>
            </a:extLst>
          </a:blip>
          <a:stretch>
            <a:fillRect/>
          </a:stretch>
        </p:blipFill>
        <p:spPr>
          <a:xfrm>
            <a:off x="850900" y="4159250"/>
            <a:ext cx="469901" cy="416472"/>
          </a:xfrm>
          <a:prstGeom prst="rect">
            <a:avLst/>
          </a:prstGeom>
        </p:spPr>
      </p:pic>
      <p:pic>
        <p:nvPicPr>
          <p:cNvPr id="10" name="Picture 9" descr="heart disease by ArmOkay from the Noun Project" title="icon"/>
          <p:cNvPicPr/>
          <p:nvPr/>
        </p:nvPicPr>
        <p:blipFill>
          <a:blip r:embed="rId8">
            <a:extLst>
              <a:ext uri="{BEBA8EAE-BF5A-486C-A8C5-ECC9F3942E4B}">
                <a14:imgProps xmlns:a14="http://schemas.microsoft.com/office/drawing/2010/main">
                  <a14:imgLayer r:embed="rId9">
                    <a14:imgEffect>
                      <a14:backgroundRemoval t="0" b="100000" l="0" r="100000">
                        <a14:foregroundMark x1="39597" y1="10638" x2="39597" y2="10638"/>
                        <a14:foregroundMark x1="64765" y1="62766" x2="64765" y2="62766"/>
                        <a14:foregroundMark x1="6040" y1="47340" x2="6040" y2="47340"/>
                      </a14:backgroundRemoval>
                    </a14:imgEffect>
                  </a14:imgLayer>
                </a14:imgProps>
              </a:ext>
            </a:extLst>
          </a:blip>
          <a:stretch>
            <a:fillRect/>
          </a:stretch>
        </p:blipFill>
        <p:spPr>
          <a:xfrm>
            <a:off x="806450" y="5321301"/>
            <a:ext cx="590551" cy="438150"/>
          </a:xfrm>
          <a:prstGeom prst="rect">
            <a:avLst/>
          </a:prstGeom>
        </p:spPr>
      </p:pic>
      <p:pic>
        <p:nvPicPr>
          <p:cNvPr id="11" name="Picture 10" descr="stroke by Eucalyp from the Noun Project" title="icon"/>
          <p:cNvPicPr/>
          <p:nvPr/>
        </p:nvPicPr>
        <p:blipFill>
          <a:blip r:embed="rId10">
            <a:extLst>
              <a:ext uri="{BEBA8EAE-BF5A-486C-A8C5-ECC9F3942E4B}">
                <a14:imgProps xmlns:a14="http://schemas.microsoft.com/office/drawing/2010/main">
                  <a14:imgLayer r:embed="rId11">
                    <a14:imgEffect>
                      <a14:backgroundRemoval t="0" b="100000" l="0" r="100000">
                        <a14:foregroundMark x1="39024" y1="23684" x2="39024" y2="23684"/>
                        <a14:foregroundMark x1="64228" y1="15132" x2="64228" y2="15132"/>
                      </a14:backgroundRemoval>
                    </a14:imgEffect>
                  </a14:imgLayer>
                </a14:imgProps>
              </a:ext>
            </a:extLst>
          </a:blip>
          <a:stretch>
            <a:fillRect/>
          </a:stretch>
        </p:blipFill>
        <p:spPr>
          <a:xfrm>
            <a:off x="850900" y="6199984"/>
            <a:ext cx="427355" cy="527685"/>
          </a:xfrm>
          <a:prstGeom prst="rect">
            <a:avLst/>
          </a:prstGeom>
        </p:spPr>
      </p:pic>
      <p:sp>
        <p:nvSpPr>
          <p:cNvPr id="12" name="TextBox 11"/>
          <p:cNvSpPr txBox="1"/>
          <p:nvPr/>
        </p:nvSpPr>
        <p:spPr>
          <a:xfrm>
            <a:off x="6339840" y="6650243"/>
            <a:ext cx="6666541" cy="230832"/>
          </a:xfrm>
          <a:prstGeom prst="rect">
            <a:avLst/>
          </a:prstGeom>
          <a:noFill/>
        </p:spPr>
        <p:txBody>
          <a:bodyPr wrap="square" rtlCol="0">
            <a:spAutoFit/>
          </a:bodyPr>
          <a:lstStyle/>
          <a:p>
            <a:r>
              <a:rPr lang="en-US" sz="900" i="1" dirty="0"/>
              <a:t>* Correction note: figures for inequalities in premature mortality are slightly lower than quoted in previous version</a:t>
            </a:r>
          </a:p>
        </p:txBody>
      </p:sp>
    </p:spTree>
    <p:extLst>
      <p:ext uri="{BB962C8B-B14F-4D97-AF65-F5344CB8AC3E}">
        <p14:creationId xmlns:p14="http://schemas.microsoft.com/office/powerpoint/2010/main" val="2571224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0000" cy="632943"/>
          </a:xfrm>
        </p:spPr>
        <p:txBody>
          <a:bodyPr>
            <a:normAutofit/>
          </a:bodyPr>
          <a:lstStyle/>
          <a:p>
            <a:r>
              <a:rPr lang="en-GB" sz="2800" dirty="0"/>
              <a:t>Inequalities in Herefordshire</a:t>
            </a:r>
            <a:endParaRPr lang="en-GB" sz="1600" dirty="0"/>
          </a:p>
        </p:txBody>
      </p:sp>
      <p:sp>
        <p:nvSpPr>
          <p:cNvPr id="3" name="Rectangle 2" descr="&quot;&quot;"/>
          <p:cNvSpPr/>
          <p:nvPr/>
        </p:nvSpPr>
        <p:spPr>
          <a:xfrm>
            <a:off x="0" y="5382883"/>
            <a:ext cx="12192000" cy="1475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descr="&quot;&quot;"/>
          <p:cNvGrpSpPr/>
          <p:nvPr/>
        </p:nvGrpSpPr>
        <p:grpSpPr>
          <a:xfrm>
            <a:off x="7808" y="371475"/>
            <a:ext cx="12162007" cy="6487364"/>
            <a:chOff x="-3580" y="-44929"/>
            <a:chExt cx="12162007" cy="6487364"/>
          </a:xfrm>
        </p:grpSpPr>
        <p:sp>
          <p:nvSpPr>
            <p:cNvPr id="85" name="Oval 84" descr="INEQUALITIES IN HEREFORDSHIRE 2021&#10;"/>
            <p:cNvSpPr/>
            <p:nvPr/>
          </p:nvSpPr>
          <p:spPr>
            <a:xfrm>
              <a:off x="5109267" y="2365030"/>
              <a:ext cx="2207181" cy="1640773"/>
            </a:xfrm>
            <a:prstGeom prst="ellipse">
              <a:avLst/>
            </a:prstGeom>
            <a:solidFill>
              <a:srgbClr val="4BACC6"/>
            </a:solidFill>
            <a:ln w="28575">
              <a:solidFill>
                <a:schemeClr val="bg1"/>
              </a:solidFill>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ot="0" spcFirstLastPara="0" vert="horz" wrap="square" lIns="0" tIns="0" rIns="0" bIns="45720" numCol="1" spcCol="0" rtlCol="0" fromWordArt="0" anchor="ctr" anchorCtr="0" forceAA="0" compatLnSpc="1">
              <a:prstTxWarp prst="textNoShape">
                <a:avLst/>
              </a:prstTxWarp>
              <a:noAutofit/>
            </a:bodyPr>
            <a:lstStyle/>
            <a:p>
              <a:pPr algn="ctr">
                <a:lnSpc>
                  <a:spcPct val="115000"/>
                </a:lnSpc>
                <a:spcAft>
                  <a:spcPts val="1000"/>
                </a:spcAft>
              </a:pPr>
              <a:r>
                <a:rPr lang="en-GB" sz="200" b="1"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GB" sz="1400" b="1" dirty="0">
                  <a:solidFill>
                    <a:srgbClr val="000000"/>
                  </a:solidFill>
                  <a:effectLst/>
                  <a:ea typeface="Calibri" panose="020F0502020204030204" pitchFamily="34" charset="0"/>
                  <a:cs typeface="Times New Roman" panose="02020603050405020304" pitchFamily="18" charset="0"/>
                </a:rPr>
                <a:t>INEQUALITIES IN HEREFORDSHIRE 2021</a:t>
              </a:r>
              <a:endParaRPr lang="en-GB" sz="1100" dirty="0">
                <a:effectLst/>
                <a:ea typeface="Calibri" panose="020F0502020204030204" pitchFamily="34" charset="0"/>
                <a:cs typeface="Times New Roman" panose="02020603050405020304" pitchFamily="18" charset="0"/>
              </a:endParaRPr>
            </a:p>
          </p:txBody>
        </p:sp>
        <p:sp>
          <p:nvSpPr>
            <p:cNvPr id="80" name="Oval 79" descr="Children and young people&#10;"/>
            <p:cNvSpPr/>
            <p:nvPr/>
          </p:nvSpPr>
          <p:spPr>
            <a:xfrm>
              <a:off x="2285107" y="1880785"/>
              <a:ext cx="1462271" cy="763929"/>
            </a:xfrm>
            <a:prstGeom prst="ellipse">
              <a:avLst/>
            </a:prstGeom>
            <a:solidFill>
              <a:srgbClr val="9BBB59"/>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Children and young people</a:t>
              </a:r>
            </a:p>
          </p:txBody>
        </p:sp>
        <p:sp>
          <p:nvSpPr>
            <p:cNvPr id="81" name="Oval 80" descr="Emotional well-being and resilience appears lower for some, including disadvantaged children, those living with one parent, young carers"/>
            <p:cNvSpPr/>
            <p:nvPr/>
          </p:nvSpPr>
          <p:spPr>
            <a:xfrm>
              <a:off x="88463" y="308050"/>
              <a:ext cx="2010402" cy="1628547"/>
            </a:xfrm>
            <a:prstGeom prst="ellipse">
              <a:avLst/>
            </a:prstGeom>
            <a:solidFill>
              <a:schemeClr val="accent6">
                <a:lumMod val="40000"/>
                <a:lumOff val="60000"/>
              </a:schemeClr>
            </a:solidFill>
            <a:ln w="317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6">
                      <a:lumMod val="75000"/>
                    </a:schemeClr>
                  </a:solidFill>
                  <a:latin typeface="Arial" panose="020B0604020202020204" pitchFamily="34" charset="0"/>
                  <a:cs typeface="Arial" panose="020B0604020202020204" pitchFamily="34" charset="0"/>
                </a:rPr>
                <a:t>Emotional well-being and resilience appears lower for some, including disadvantaged children, those living with one parent, young carers</a:t>
              </a:r>
            </a:p>
          </p:txBody>
        </p:sp>
        <p:sp>
          <p:nvSpPr>
            <p:cNvPr id="82" name="Oval 81" descr="Persistent gaps in educational attainment for disadvantaged children, and for those with EHCP/SEND&#10;"/>
            <p:cNvSpPr/>
            <p:nvPr/>
          </p:nvSpPr>
          <p:spPr>
            <a:xfrm>
              <a:off x="2029017" y="2672529"/>
              <a:ext cx="2186858" cy="1186668"/>
            </a:xfrm>
            <a:prstGeom prst="ellipse">
              <a:avLst/>
            </a:prstGeom>
            <a:solidFill>
              <a:schemeClr val="accent6">
                <a:lumMod val="40000"/>
                <a:lumOff val="60000"/>
              </a:schemeClr>
            </a:solidFill>
            <a:ln w="317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6">
                      <a:lumMod val="75000"/>
                    </a:schemeClr>
                  </a:solidFill>
                  <a:latin typeface="Arial" panose="020B0604020202020204" pitchFamily="34" charset="0"/>
                  <a:cs typeface="Arial" panose="020B0604020202020204" pitchFamily="34" charset="0"/>
                </a:rPr>
                <a:t>Persistent gaps in educational attainment for disadvantaged children, and for those with EHCP/SEND</a:t>
              </a:r>
            </a:p>
          </p:txBody>
        </p:sp>
        <p:sp>
          <p:nvSpPr>
            <p:cNvPr id="83" name="Oval 82" descr="Pupils who live with one parent are less likely to have been to a dentist in the last year, or to clean their teeth at least twice a day &#10;"/>
            <p:cNvSpPr/>
            <p:nvPr/>
          </p:nvSpPr>
          <p:spPr>
            <a:xfrm>
              <a:off x="2190859" y="201662"/>
              <a:ext cx="2476625" cy="1285454"/>
            </a:xfrm>
            <a:prstGeom prst="ellipse">
              <a:avLst/>
            </a:prstGeom>
            <a:solidFill>
              <a:schemeClr val="accent6">
                <a:lumMod val="40000"/>
                <a:lumOff val="60000"/>
              </a:schemeClr>
            </a:solidFill>
            <a:ln w="317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6">
                      <a:lumMod val="75000"/>
                    </a:schemeClr>
                  </a:solidFill>
                  <a:latin typeface="Arial" panose="020B0604020202020204" pitchFamily="34" charset="0"/>
                  <a:cs typeface="Arial" panose="020B0604020202020204" pitchFamily="34" charset="0"/>
                </a:rPr>
                <a:t>Pupils who live with one parent are less likely to have been to a dentist in the last year, or to clean their teeth at least twice a day </a:t>
              </a:r>
            </a:p>
          </p:txBody>
        </p:sp>
        <p:sp>
          <p:nvSpPr>
            <p:cNvPr id="84" name="Oval 83" descr="4,450 under 16s &#10;are living in absolute poverty. Highest rates (&gt;25%) in parts of Hereford, Leominster and Ross&#10;"/>
            <p:cNvSpPr/>
            <p:nvPr/>
          </p:nvSpPr>
          <p:spPr>
            <a:xfrm>
              <a:off x="98343" y="2025124"/>
              <a:ext cx="1865273" cy="1470235"/>
            </a:xfrm>
            <a:prstGeom prst="ellipse">
              <a:avLst/>
            </a:prstGeom>
            <a:solidFill>
              <a:schemeClr val="accent6">
                <a:lumMod val="40000"/>
                <a:lumOff val="60000"/>
              </a:schemeClr>
            </a:solidFill>
            <a:ln w="317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6">
                      <a:lumMod val="75000"/>
                    </a:schemeClr>
                  </a:solidFill>
                  <a:latin typeface="Arial" panose="020B0604020202020204" pitchFamily="34" charset="0"/>
                  <a:cs typeface="Arial" panose="020B0604020202020204" pitchFamily="34" charset="0"/>
                </a:rPr>
                <a:t>4,450 under 16s </a:t>
              </a:r>
              <a:r>
                <a:rPr lang="en-GB" sz="1100" dirty="0" smtClean="0">
                  <a:solidFill>
                    <a:schemeClr val="accent6">
                      <a:lumMod val="75000"/>
                    </a:schemeClr>
                  </a:solidFill>
                  <a:latin typeface="Arial" panose="020B0604020202020204" pitchFamily="34" charset="0"/>
                  <a:cs typeface="Arial" panose="020B0604020202020204" pitchFamily="34" charset="0"/>
                </a:rPr>
                <a:t> </a:t>
              </a:r>
              <a:r>
                <a:rPr lang="en-GB" sz="1100" dirty="0">
                  <a:solidFill>
                    <a:schemeClr val="accent6">
                      <a:lumMod val="75000"/>
                    </a:schemeClr>
                  </a:solidFill>
                  <a:latin typeface="Arial" panose="020B0604020202020204" pitchFamily="34" charset="0"/>
                  <a:cs typeface="Arial" panose="020B0604020202020204" pitchFamily="34" charset="0"/>
                </a:rPr>
                <a:t>living in absolute poverty. Highest rates (&gt;25%) in parts of Hereford, Leominster and Ross</a:t>
              </a:r>
            </a:p>
          </p:txBody>
        </p:sp>
        <p:sp>
          <p:nvSpPr>
            <p:cNvPr id="88" name="Oval 87" descr="Employment&#10;"/>
            <p:cNvSpPr/>
            <p:nvPr/>
          </p:nvSpPr>
          <p:spPr>
            <a:xfrm>
              <a:off x="2123351" y="4112337"/>
              <a:ext cx="1547891" cy="800312"/>
            </a:xfrm>
            <a:prstGeom prst="ellipse">
              <a:avLst/>
            </a:prstGeom>
            <a:solidFill>
              <a:srgbClr val="F79646"/>
            </a:solidFill>
            <a:ln w="19050">
              <a:solidFill>
                <a:srgbClr val="A94D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Employment</a:t>
              </a:r>
            </a:p>
          </p:txBody>
        </p:sp>
        <p:sp>
          <p:nvSpPr>
            <p:cNvPr id="89" name="Oval 88" descr="People accessing mental health services or who have learning disabilities are much less likely to be in employment than others&#10;"/>
            <p:cNvSpPr/>
            <p:nvPr/>
          </p:nvSpPr>
          <p:spPr>
            <a:xfrm>
              <a:off x="-3580" y="3511999"/>
              <a:ext cx="2194439" cy="1308887"/>
            </a:xfrm>
            <a:prstGeom prst="ellipse">
              <a:avLst/>
            </a:prstGeom>
            <a:solidFill>
              <a:srgbClr val="FBE2D1"/>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C55A11"/>
                  </a:solidFill>
                  <a:latin typeface="Arial"/>
                  <a:cs typeface="Arial"/>
                </a:rPr>
                <a:t>People accessing mental health services or who have learning disabilities are much less likely to be in employment than others</a:t>
              </a:r>
              <a:endParaRPr lang="en-GB" sz="1100" dirty="0">
                <a:solidFill>
                  <a:srgbClr val="C55A11"/>
                </a:solidFill>
                <a:latin typeface="Arial" panose="020B0604020202020204" pitchFamily="34" charset="0"/>
                <a:cs typeface="Arial" panose="020B0604020202020204" pitchFamily="34" charset="0"/>
              </a:endParaRPr>
            </a:p>
          </p:txBody>
        </p:sp>
        <p:sp>
          <p:nvSpPr>
            <p:cNvPr id="90" name="Oval 89" descr="Women’s average earnings are 4% lower than men’s – a smaller gap compared to the West Midlands region (10%) and England (9%) &#10;"/>
            <p:cNvSpPr/>
            <p:nvPr/>
          </p:nvSpPr>
          <p:spPr>
            <a:xfrm>
              <a:off x="1755060" y="5055006"/>
              <a:ext cx="2163764" cy="1386590"/>
            </a:xfrm>
            <a:prstGeom prst="ellipse">
              <a:avLst/>
            </a:prstGeom>
            <a:solidFill>
              <a:srgbClr val="FBE2D1"/>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C55A11"/>
                  </a:solidFill>
                  <a:latin typeface="Arial" panose="020B0604020202020204" pitchFamily="34" charset="0"/>
                  <a:cs typeface="Arial" panose="020B0604020202020204" pitchFamily="34" charset="0"/>
                </a:rPr>
                <a:t>Women’s average earnings are 4% lower than men’s – a smaller gap compared to the West Midlands region (10%) and England (9%) </a:t>
              </a:r>
            </a:p>
          </p:txBody>
        </p:sp>
        <p:sp>
          <p:nvSpPr>
            <p:cNvPr id="91" name="Oval 90" descr="Out-of-work &#10;benefit claimants increased the most during the pandemic in areas with already high numbers&#10;"/>
            <p:cNvSpPr/>
            <p:nvPr/>
          </p:nvSpPr>
          <p:spPr>
            <a:xfrm>
              <a:off x="6082" y="4960198"/>
              <a:ext cx="1719743" cy="1482237"/>
            </a:xfrm>
            <a:prstGeom prst="ellipse">
              <a:avLst/>
            </a:prstGeom>
            <a:solidFill>
              <a:srgbClr val="FBE2D1"/>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C55A11"/>
                  </a:solidFill>
                  <a:latin typeface="Arial"/>
                  <a:cs typeface="Arial"/>
                </a:rPr>
                <a:t>Out-of-work </a:t>
              </a:r>
              <a:br>
                <a:rPr lang="en-GB" sz="1100" dirty="0">
                  <a:solidFill>
                    <a:srgbClr val="C55A11"/>
                  </a:solidFill>
                  <a:latin typeface="Arial"/>
                  <a:cs typeface="Arial"/>
                </a:rPr>
              </a:br>
              <a:r>
                <a:rPr lang="en-GB" sz="1100" dirty="0">
                  <a:solidFill>
                    <a:srgbClr val="C55A11"/>
                  </a:solidFill>
                  <a:latin typeface="Arial"/>
                  <a:cs typeface="Arial"/>
                </a:rPr>
                <a:t>benefit claimants increased the most during the pandemic in areas </a:t>
              </a:r>
              <a:r>
                <a:rPr lang="en-GB" sz="1100" dirty="0">
                  <a:solidFill>
                    <a:srgbClr val="C55A11"/>
                  </a:solidFill>
                  <a:cs typeface="Arial"/>
                </a:rPr>
                <a:t>with already high numbers</a:t>
              </a:r>
            </a:p>
          </p:txBody>
        </p:sp>
        <p:sp>
          <p:nvSpPr>
            <p:cNvPr id="54" name="Oval 53" descr="Community&#10;"/>
            <p:cNvSpPr/>
            <p:nvPr/>
          </p:nvSpPr>
          <p:spPr>
            <a:xfrm>
              <a:off x="5446871" y="4439577"/>
              <a:ext cx="1384744" cy="761130"/>
            </a:xfrm>
            <a:prstGeom prst="ellipse">
              <a:avLst/>
            </a:prstGeom>
            <a:solidFill>
              <a:srgbClr val="B3A2C7"/>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Community</a:t>
              </a:r>
            </a:p>
          </p:txBody>
        </p:sp>
        <p:sp>
          <p:nvSpPr>
            <p:cNvPr id="92" name="Oval 91" descr="People living in rented accommodation are more likely to report struggling financially during COVID &#10;"/>
            <p:cNvSpPr/>
            <p:nvPr/>
          </p:nvSpPr>
          <p:spPr>
            <a:xfrm>
              <a:off x="5493166" y="5243258"/>
              <a:ext cx="2355708" cy="1108696"/>
            </a:xfrm>
            <a:prstGeom prst="ellipse">
              <a:avLst/>
            </a:prstGeom>
            <a:solidFill>
              <a:srgbClr val="CCC1D9"/>
            </a:solidFill>
            <a:ln w="3175">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7030A0"/>
                  </a:solidFill>
                  <a:latin typeface="Arial" panose="020B0604020202020204" pitchFamily="34" charset="0"/>
                  <a:cs typeface="Arial" panose="020B0604020202020204" pitchFamily="34" charset="0"/>
                </a:rPr>
                <a:t>People living in rented accommodation </a:t>
              </a:r>
              <a:r>
                <a:rPr lang="en-GB" sz="1100" dirty="0" smtClean="0">
                  <a:solidFill>
                    <a:srgbClr val="7030A0"/>
                  </a:solidFill>
                  <a:latin typeface="Arial" panose="020B0604020202020204" pitchFamily="34" charset="0"/>
                  <a:cs typeface="Arial" panose="020B0604020202020204" pitchFamily="34" charset="0"/>
                </a:rPr>
                <a:t>were </a:t>
              </a:r>
              <a:r>
                <a:rPr lang="en-GB" sz="1100" dirty="0">
                  <a:solidFill>
                    <a:srgbClr val="7030A0"/>
                  </a:solidFill>
                  <a:latin typeface="Arial" panose="020B0604020202020204" pitchFamily="34" charset="0"/>
                  <a:cs typeface="Arial" panose="020B0604020202020204" pitchFamily="34" charset="0"/>
                </a:rPr>
                <a:t>more likely to report struggling financially during COVID </a:t>
              </a:r>
            </a:p>
          </p:txBody>
        </p:sp>
        <p:sp>
          <p:nvSpPr>
            <p:cNvPr id="93" name="Oval 92" descr="Over 75s, people who are economically inactive, people in housing association rented accommodation are significantly less likely to use the internet regularly &#10;"/>
            <p:cNvSpPr/>
            <p:nvPr/>
          </p:nvSpPr>
          <p:spPr>
            <a:xfrm>
              <a:off x="3793689" y="3925983"/>
              <a:ext cx="1591258" cy="2370726"/>
            </a:xfrm>
            <a:prstGeom prst="ellipse">
              <a:avLst/>
            </a:prstGeom>
            <a:solidFill>
              <a:srgbClr val="CCC1D9"/>
            </a:solidFill>
            <a:ln w="3175">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7030A0"/>
                  </a:solidFill>
                  <a:latin typeface="Arial" panose="020B0604020202020204" pitchFamily="34" charset="0"/>
                  <a:cs typeface="Arial" panose="020B0604020202020204" pitchFamily="34" charset="0"/>
                </a:rPr>
                <a:t>    Over 75s, people who are economically inactive, people in housing association rented accommodation are significantly less likely to use the internet </a:t>
              </a:r>
              <a:br>
                <a:rPr lang="en-GB" sz="1100" dirty="0">
                  <a:solidFill>
                    <a:srgbClr val="7030A0"/>
                  </a:solidFill>
                  <a:latin typeface="Arial" panose="020B0604020202020204" pitchFamily="34" charset="0"/>
                  <a:cs typeface="Arial" panose="020B0604020202020204" pitchFamily="34" charset="0"/>
                </a:rPr>
              </a:br>
              <a:r>
                <a:rPr lang="en-GB" sz="1100" dirty="0">
                  <a:solidFill>
                    <a:srgbClr val="7030A0"/>
                  </a:solidFill>
                  <a:latin typeface="Arial" panose="020B0604020202020204" pitchFamily="34" charset="0"/>
                  <a:cs typeface="Arial" panose="020B0604020202020204" pitchFamily="34" charset="0"/>
                </a:rPr>
                <a:t>     regularly </a:t>
              </a:r>
            </a:p>
          </p:txBody>
        </p:sp>
        <p:sp>
          <p:nvSpPr>
            <p:cNvPr id="97" name="Oval 96" descr="Women and people living in the most deprived areas are less likely to feel safe in their local area after dark &#10;"/>
            <p:cNvSpPr/>
            <p:nvPr/>
          </p:nvSpPr>
          <p:spPr>
            <a:xfrm>
              <a:off x="6757736" y="3739202"/>
              <a:ext cx="2010331" cy="1298699"/>
            </a:xfrm>
            <a:prstGeom prst="ellipse">
              <a:avLst/>
            </a:prstGeom>
            <a:solidFill>
              <a:srgbClr val="CCC1D9"/>
            </a:solidFill>
            <a:ln w="3175">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7030A0"/>
                  </a:solidFill>
                  <a:latin typeface="Arial" panose="020B0604020202020204" pitchFamily="34" charset="0"/>
                  <a:cs typeface="Arial" panose="020B0604020202020204" pitchFamily="34" charset="0"/>
                </a:rPr>
                <a:t> Women and people living in the most deprived areas are less likely to feel safe in their local area after </a:t>
              </a:r>
              <a:br>
                <a:rPr lang="en-GB" sz="1100" dirty="0">
                  <a:solidFill>
                    <a:srgbClr val="7030A0"/>
                  </a:solidFill>
                  <a:latin typeface="Arial" panose="020B0604020202020204" pitchFamily="34" charset="0"/>
                  <a:cs typeface="Arial" panose="020B0604020202020204" pitchFamily="34" charset="0"/>
                </a:rPr>
              </a:br>
              <a:r>
                <a:rPr lang="en-GB" sz="1100" dirty="0">
                  <a:solidFill>
                    <a:srgbClr val="7030A0"/>
                  </a:solidFill>
                  <a:latin typeface="Arial" panose="020B0604020202020204" pitchFamily="34" charset="0"/>
                  <a:cs typeface="Arial" panose="020B0604020202020204" pitchFamily="34" charset="0"/>
                </a:rPr>
                <a:t>   dark </a:t>
              </a:r>
            </a:p>
          </p:txBody>
        </p:sp>
        <p:sp>
          <p:nvSpPr>
            <p:cNvPr id="87" name="Oval 86" descr="Older people&#10;"/>
            <p:cNvSpPr/>
            <p:nvPr/>
          </p:nvSpPr>
          <p:spPr>
            <a:xfrm>
              <a:off x="8797302" y="3870928"/>
              <a:ext cx="1367421" cy="812322"/>
            </a:xfrm>
            <a:prstGeom prst="ellipse">
              <a:avLst/>
            </a:prstGeom>
            <a:solidFill>
              <a:srgbClr val="EE836E"/>
            </a:solidFill>
            <a:ln w="19050">
              <a:solidFill>
                <a:srgbClr val="A94D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Older people</a:t>
              </a:r>
            </a:p>
          </p:txBody>
        </p:sp>
        <p:sp>
          <p:nvSpPr>
            <p:cNvPr id="94" name="Oval 93" descr="There is no significant difference in the rate of emergency admissions due to falls amongst the over 65s between the most and least deprived areas&#10;"/>
            <p:cNvSpPr/>
            <p:nvPr/>
          </p:nvSpPr>
          <p:spPr>
            <a:xfrm>
              <a:off x="7841567" y="4947057"/>
              <a:ext cx="2407418" cy="1235491"/>
            </a:xfrm>
            <a:prstGeom prst="ellipse">
              <a:avLst/>
            </a:prstGeom>
            <a:solidFill>
              <a:srgbClr val="F4B0A2"/>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A8102D"/>
                  </a:solidFill>
                  <a:latin typeface="Arial" panose="020B0604020202020204" pitchFamily="34" charset="0"/>
                  <a:cs typeface="Arial" panose="020B0604020202020204" pitchFamily="34" charset="0"/>
                </a:rPr>
                <a:t>   There is no significant difference in the rate of emergency admissions due to falls amongst the over 65s between the most and </a:t>
              </a:r>
              <a:br>
                <a:rPr lang="en-GB" sz="1100" dirty="0">
                  <a:solidFill>
                    <a:srgbClr val="A8102D"/>
                  </a:solidFill>
                  <a:latin typeface="Arial" panose="020B0604020202020204" pitchFamily="34" charset="0"/>
                  <a:cs typeface="Arial" panose="020B0604020202020204" pitchFamily="34" charset="0"/>
                </a:rPr>
              </a:br>
              <a:r>
                <a:rPr lang="en-GB" sz="1100" dirty="0">
                  <a:solidFill>
                    <a:srgbClr val="A8102D"/>
                  </a:solidFill>
                  <a:latin typeface="Arial" panose="020B0604020202020204" pitchFamily="34" charset="0"/>
                  <a:cs typeface="Arial" panose="020B0604020202020204" pitchFamily="34" charset="0"/>
                </a:rPr>
                <a:t>   least deprived areas</a:t>
              </a:r>
            </a:p>
          </p:txBody>
        </p:sp>
        <p:sp>
          <p:nvSpPr>
            <p:cNvPr id="95" name="Oval 94" descr="Older people living in the most deprived areas are three times as likely to be living in income deprivation as those in the least deprived&#10;"/>
            <p:cNvSpPr/>
            <p:nvPr/>
          </p:nvSpPr>
          <p:spPr>
            <a:xfrm>
              <a:off x="10316875" y="4700665"/>
              <a:ext cx="1841552" cy="1673749"/>
            </a:xfrm>
            <a:prstGeom prst="ellipse">
              <a:avLst/>
            </a:prstGeom>
            <a:solidFill>
              <a:srgbClr val="F4B0A2"/>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A8102D"/>
                  </a:solidFill>
                  <a:latin typeface="Arial" panose="020B0604020202020204" pitchFamily="34" charset="0"/>
                  <a:cs typeface="Arial" panose="020B0604020202020204" pitchFamily="34" charset="0"/>
                </a:rPr>
                <a:t>Older people living in the most deprived areas are three times as likely to be living in income deprivation as those in the least deprived</a:t>
              </a:r>
            </a:p>
          </p:txBody>
        </p:sp>
        <p:sp>
          <p:nvSpPr>
            <p:cNvPr id="96" name="Oval 95" descr="Over 65s are almost 3 times as likely as &lt;65s to provide 50+ hours’ unpaid care to family/friends a week.  Many unpaid carers don’t have enough: time to do things they enjoy, control over their lives, social contact, encouragement &amp;      &#10;support.&#10;"/>
            <p:cNvSpPr/>
            <p:nvPr/>
          </p:nvSpPr>
          <p:spPr>
            <a:xfrm>
              <a:off x="10348711" y="1744119"/>
              <a:ext cx="1777880" cy="2719927"/>
            </a:xfrm>
            <a:prstGeom prst="ellipse">
              <a:avLst/>
            </a:prstGeom>
            <a:solidFill>
              <a:srgbClr val="F4B0A2"/>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A8102D"/>
                  </a:solidFill>
                  <a:latin typeface="Arial" panose="020B0604020202020204" pitchFamily="34" charset="0"/>
                  <a:cs typeface="Arial" panose="020B0604020202020204" pitchFamily="34" charset="0"/>
                </a:rPr>
                <a:t> Over 65s are almost 3 times as likely as &lt;65s to provide 50+ hours’ unpaid care to family/friends a week.  Many unpaid carers don’t have enough: time to do things they enjoy, control over their lives, social contact, encouragement &amp;      </a:t>
              </a:r>
              <a:br>
                <a:rPr lang="en-GB" sz="1100" dirty="0">
                  <a:solidFill>
                    <a:srgbClr val="A8102D"/>
                  </a:solidFill>
                  <a:latin typeface="Arial" panose="020B0604020202020204" pitchFamily="34" charset="0"/>
                  <a:cs typeface="Arial" panose="020B0604020202020204" pitchFamily="34" charset="0"/>
                </a:rPr>
              </a:br>
              <a:r>
                <a:rPr lang="en-GB" sz="1100" dirty="0">
                  <a:solidFill>
                    <a:srgbClr val="A8102D"/>
                  </a:solidFill>
                  <a:latin typeface="Arial" panose="020B0604020202020204" pitchFamily="34" charset="0"/>
                  <a:cs typeface="Arial" panose="020B0604020202020204" pitchFamily="34" charset="0"/>
                </a:rPr>
                <a:t>     support.</a:t>
              </a:r>
            </a:p>
          </p:txBody>
        </p:sp>
        <p:sp>
          <p:nvSpPr>
            <p:cNvPr id="86" name="Oval 85" descr="Health&#10;"/>
            <p:cNvSpPr/>
            <p:nvPr/>
          </p:nvSpPr>
          <p:spPr>
            <a:xfrm>
              <a:off x="8695922" y="1747307"/>
              <a:ext cx="1336079" cy="737589"/>
            </a:xfrm>
            <a:prstGeom prst="ellipse">
              <a:avLst/>
            </a:prstGeom>
            <a:solidFill>
              <a:schemeClr val="accent1">
                <a:lumMod val="60000"/>
                <a:lumOff val="40000"/>
              </a:schemeClr>
            </a:solid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Health</a:t>
              </a:r>
            </a:p>
          </p:txBody>
        </p:sp>
        <p:sp>
          <p:nvSpPr>
            <p:cNvPr id="98" name="Oval 97" descr="Males born in the 10% most deprived areas of Hfds can expect to live 9.4 fewer years than those in the least deprived; for females the gap is 7.7 years&#10;"/>
            <p:cNvSpPr/>
            <p:nvPr/>
          </p:nvSpPr>
          <p:spPr>
            <a:xfrm>
              <a:off x="8974552" y="637372"/>
              <a:ext cx="3074318" cy="1106747"/>
            </a:xfrm>
            <a:prstGeom prst="ellipse">
              <a:avLst/>
            </a:prstGeom>
            <a:solidFill>
              <a:srgbClr val="B4EEFA"/>
            </a:solidFill>
            <a:ln w="31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1">
                      <a:lumMod val="75000"/>
                    </a:schemeClr>
                  </a:solidFill>
                  <a:latin typeface="Arial" panose="020B0604020202020204" pitchFamily="34" charset="0"/>
                  <a:cs typeface="Arial" panose="020B0604020202020204" pitchFamily="34" charset="0"/>
                </a:rPr>
                <a:t>Males born in the 10% most deprived areas of </a:t>
              </a:r>
              <a:r>
                <a:rPr lang="en-GB" sz="1100" dirty="0" err="1">
                  <a:solidFill>
                    <a:schemeClr val="accent1">
                      <a:lumMod val="75000"/>
                    </a:schemeClr>
                  </a:solidFill>
                  <a:latin typeface="Arial" panose="020B0604020202020204" pitchFamily="34" charset="0"/>
                  <a:cs typeface="Arial" panose="020B0604020202020204" pitchFamily="34" charset="0"/>
                </a:rPr>
                <a:t>Hfds</a:t>
              </a:r>
              <a:r>
                <a:rPr lang="en-GB" sz="1100" dirty="0">
                  <a:solidFill>
                    <a:schemeClr val="accent1">
                      <a:lumMod val="75000"/>
                    </a:schemeClr>
                  </a:solidFill>
                  <a:latin typeface="Arial" panose="020B0604020202020204" pitchFamily="34" charset="0"/>
                  <a:cs typeface="Arial" panose="020B0604020202020204" pitchFamily="34" charset="0"/>
                </a:rPr>
                <a:t> can expect to live </a:t>
              </a:r>
              <a:r>
                <a:rPr lang="en-GB" sz="1100" dirty="0" smtClean="0">
                  <a:solidFill>
                    <a:schemeClr val="accent1">
                      <a:lumMod val="75000"/>
                    </a:schemeClr>
                  </a:solidFill>
                  <a:latin typeface="Arial" panose="020B0604020202020204" pitchFamily="34" charset="0"/>
                  <a:cs typeface="Arial" panose="020B0604020202020204" pitchFamily="34" charset="0"/>
                </a:rPr>
                <a:t>5.4 </a:t>
              </a:r>
              <a:r>
                <a:rPr lang="en-GB" sz="1100" dirty="0">
                  <a:solidFill>
                    <a:schemeClr val="accent1">
                      <a:lumMod val="75000"/>
                    </a:schemeClr>
                  </a:solidFill>
                  <a:latin typeface="Arial" panose="020B0604020202020204" pitchFamily="34" charset="0"/>
                  <a:cs typeface="Arial" panose="020B0604020202020204" pitchFamily="34" charset="0"/>
                </a:rPr>
                <a:t>fewer years than those in the least deprived; for females the gap is 4.0 years</a:t>
              </a:r>
            </a:p>
          </p:txBody>
        </p:sp>
        <p:sp>
          <p:nvSpPr>
            <p:cNvPr id="99" name="Oval 98" descr="People living in the most deprived areas are 1.5 more likely to die prematurely of cancer, twice as likely to die of circulatory diseases and 2.5 times more likely to die of respiratory disease&#10;"/>
            <p:cNvSpPr/>
            <p:nvPr/>
          </p:nvSpPr>
          <p:spPr>
            <a:xfrm>
              <a:off x="6333796" y="43762"/>
              <a:ext cx="2220622" cy="1751214"/>
            </a:xfrm>
            <a:prstGeom prst="ellipse">
              <a:avLst/>
            </a:prstGeom>
            <a:solidFill>
              <a:srgbClr val="B4EEFA"/>
            </a:solidFill>
            <a:ln w="31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1">
                      <a:lumMod val="75000"/>
                    </a:schemeClr>
                  </a:solidFill>
                  <a:latin typeface="Arial" panose="020B0604020202020204" pitchFamily="34" charset="0"/>
                  <a:cs typeface="Arial" panose="020B0604020202020204" pitchFamily="34" charset="0"/>
                </a:rPr>
                <a:t>People living in the </a:t>
              </a:r>
            </a:p>
            <a:p>
              <a:pPr algn="ctr"/>
              <a:r>
                <a:rPr lang="en-GB" sz="1100" dirty="0">
                  <a:solidFill>
                    <a:schemeClr val="accent1">
                      <a:lumMod val="75000"/>
                    </a:schemeClr>
                  </a:solidFill>
                  <a:latin typeface="Arial" panose="020B0604020202020204" pitchFamily="34" charset="0"/>
                  <a:cs typeface="Arial" panose="020B0604020202020204" pitchFamily="34" charset="0"/>
                </a:rPr>
                <a:t>most deprived areas are 1.25 times more likely to die prematurely of cancer, 1.3 times more likely to die of heart disease or stroke and twice as likely to die of respiratory disease</a:t>
              </a:r>
            </a:p>
          </p:txBody>
        </p:sp>
        <p:sp>
          <p:nvSpPr>
            <p:cNvPr id="100" name="Oval 99" descr="Life expectancy measures for males are no longer significantly better than the English average (whilst they still are for females)&#10;"/>
            <p:cNvSpPr/>
            <p:nvPr/>
          </p:nvSpPr>
          <p:spPr>
            <a:xfrm>
              <a:off x="7526489" y="2526026"/>
              <a:ext cx="2451674" cy="1151927"/>
            </a:xfrm>
            <a:prstGeom prst="ellipse">
              <a:avLst/>
            </a:prstGeom>
            <a:solidFill>
              <a:srgbClr val="B4EEFA"/>
            </a:solidFill>
            <a:ln w="31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1">
                      <a:lumMod val="75000"/>
                    </a:schemeClr>
                  </a:solidFill>
                  <a:latin typeface="Arial" panose="020B0604020202020204" pitchFamily="34" charset="0"/>
                  <a:cs typeface="Arial" panose="020B0604020202020204" pitchFamily="34" charset="0"/>
                </a:rPr>
                <a:t>Life expectancy measures for males are no longer significantly better than the English average (whilst they still are for females)</a:t>
              </a:r>
            </a:p>
          </p:txBody>
        </p:sp>
        <p:sp>
          <p:nvSpPr>
            <p:cNvPr id="101" name="Oval 100" descr="People living in the most deprived areas are more likely to be overweight, to smoke and to be admitted to hospital due to alcohol consumption&#10;"/>
            <p:cNvSpPr/>
            <p:nvPr/>
          </p:nvSpPr>
          <p:spPr>
            <a:xfrm>
              <a:off x="4697159" y="-44929"/>
              <a:ext cx="1606962" cy="2417297"/>
            </a:xfrm>
            <a:prstGeom prst="ellipse">
              <a:avLst/>
            </a:prstGeom>
            <a:solidFill>
              <a:srgbClr val="B4EEFA"/>
            </a:solidFill>
            <a:ln w="31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1">
                      <a:lumMod val="75000"/>
                    </a:schemeClr>
                  </a:solidFill>
                  <a:latin typeface="Arial" panose="020B0604020202020204" pitchFamily="34" charset="0"/>
                  <a:cs typeface="Arial" panose="020B0604020202020204" pitchFamily="34" charset="0"/>
                </a:rPr>
                <a:t>Based on </a:t>
              </a:r>
              <a:br>
                <a:rPr lang="en-GB" sz="1100" dirty="0">
                  <a:solidFill>
                    <a:schemeClr val="accent1">
                      <a:lumMod val="75000"/>
                    </a:schemeClr>
                  </a:solidFill>
                  <a:latin typeface="Arial" panose="020B0604020202020204" pitchFamily="34" charset="0"/>
                  <a:cs typeface="Arial" panose="020B0604020202020204" pitchFamily="34" charset="0"/>
                </a:rPr>
              </a:br>
              <a:r>
                <a:rPr lang="en-GB" sz="1100" dirty="0">
                  <a:solidFill>
                    <a:schemeClr val="accent1">
                      <a:lumMod val="75000"/>
                    </a:schemeClr>
                  </a:solidFill>
                  <a:latin typeface="Arial" panose="020B0604020202020204" pitchFamily="34" charset="0"/>
                  <a:cs typeface="Arial" panose="020B0604020202020204" pitchFamily="34" charset="0"/>
                </a:rPr>
                <a:t>national patterns, it is expected that those living in the most deprived areas are more likely to be overweight, to smoke and to be admitted to hospital due to alcohol consumption</a:t>
              </a:r>
            </a:p>
          </p:txBody>
        </p:sp>
        <p:grpSp>
          <p:nvGrpSpPr>
            <p:cNvPr id="152" name="Group 151" descr="Collections of short lines interconnecting text boxes in Inquality diagram."/>
            <p:cNvGrpSpPr/>
            <p:nvPr/>
          </p:nvGrpSpPr>
          <p:grpSpPr>
            <a:xfrm>
              <a:off x="1473974" y="1482766"/>
              <a:ext cx="9112590" cy="3760397"/>
              <a:chOff x="1473974" y="1472498"/>
              <a:chExt cx="9112590" cy="3760397"/>
            </a:xfrm>
          </p:grpSpPr>
          <p:cxnSp>
            <p:nvCxnSpPr>
              <p:cNvPr id="64" name="Straight Connector 63"/>
              <p:cNvCxnSpPr>
                <a:endCxn id="99" idx="5"/>
              </p:cNvCxnSpPr>
              <p:nvPr/>
            </p:nvCxnSpPr>
            <p:spPr>
              <a:xfrm flipH="1" flipV="1">
                <a:off x="8229215" y="1528249"/>
                <a:ext cx="549672" cy="425333"/>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0" idx="6"/>
              </p:cNvCxnSpPr>
              <p:nvPr/>
            </p:nvCxnSpPr>
            <p:spPr>
              <a:xfrm>
                <a:off x="3747378" y="2252482"/>
                <a:ext cx="1504485" cy="593831"/>
              </a:xfrm>
              <a:prstGeom prst="line">
                <a:avLst/>
              </a:prstGeom>
              <a:ln w="28575">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106407" y="2212630"/>
                <a:ext cx="1645922" cy="48053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332296" y="3356818"/>
                <a:ext cx="1798277" cy="804169"/>
              </a:xfrm>
              <a:prstGeom prst="line">
                <a:avLst/>
              </a:prstGeom>
              <a:ln w="28575">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85" idx="4"/>
                <a:endCxn id="54" idx="0"/>
              </p:cNvCxnSpPr>
              <p:nvPr/>
            </p:nvCxnSpPr>
            <p:spPr>
              <a:xfrm flipH="1">
                <a:off x="6139243" y="3995535"/>
                <a:ext cx="73615" cy="43377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34444" y="3441184"/>
                <a:ext cx="1858975" cy="474531"/>
              </a:xfrm>
              <a:prstGeom prst="line">
                <a:avLst/>
              </a:prstGeom>
              <a:ln w="28575">
                <a:solidFill>
                  <a:srgbClr val="A8102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98" idx="4"/>
              </p:cNvCxnSpPr>
              <p:nvPr/>
            </p:nvCxnSpPr>
            <p:spPr>
              <a:xfrm flipV="1">
                <a:off x="10032001" y="1744119"/>
                <a:ext cx="479710" cy="346069"/>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86" idx="2"/>
              </p:cNvCxnSpPr>
              <p:nvPr/>
            </p:nvCxnSpPr>
            <p:spPr>
              <a:xfrm flipH="1" flipV="1">
                <a:off x="6176050" y="1754384"/>
                <a:ext cx="2519872" cy="35145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100" idx="7"/>
              </p:cNvCxnSpPr>
              <p:nvPr/>
            </p:nvCxnSpPr>
            <p:spPr>
              <a:xfrm flipH="1">
                <a:off x="9619124" y="2422755"/>
                <a:ext cx="1546" cy="27196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9797802" y="3303525"/>
                <a:ext cx="550909" cy="582154"/>
              </a:xfrm>
              <a:prstGeom prst="line">
                <a:avLst/>
              </a:prstGeom>
              <a:ln w="12700">
                <a:solidFill>
                  <a:srgbClr val="A8102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87" idx="5"/>
                <a:endCxn id="95" idx="1"/>
              </p:cNvCxnSpPr>
              <p:nvPr/>
            </p:nvCxnSpPr>
            <p:spPr>
              <a:xfrm>
                <a:off x="9964469" y="4554020"/>
                <a:ext cx="622095" cy="381492"/>
              </a:xfrm>
              <a:prstGeom prst="line">
                <a:avLst/>
              </a:prstGeom>
              <a:ln w="12700">
                <a:solidFill>
                  <a:srgbClr val="A8102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9312945" y="4637889"/>
                <a:ext cx="168068" cy="297623"/>
              </a:xfrm>
              <a:prstGeom prst="line">
                <a:avLst/>
              </a:prstGeom>
              <a:ln w="12700">
                <a:solidFill>
                  <a:srgbClr val="A8102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342364" y="4261349"/>
                <a:ext cx="415372" cy="21271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5213302" y="4402670"/>
                <a:ext cx="382565" cy="15193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648881" y="5022546"/>
                <a:ext cx="299972" cy="210349"/>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1966672" y="4018396"/>
                <a:ext cx="791206" cy="73022"/>
              </a:xfrm>
              <a:prstGeom prst="line">
                <a:avLst/>
              </a:prstGeom>
              <a:ln w="12700">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88" idx="3"/>
                <a:endCxn id="91" idx="7"/>
              </p:cNvCxnSpPr>
              <p:nvPr/>
            </p:nvCxnSpPr>
            <p:spPr>
              <a:xfrm flipH="1">
                <a:off x="1473974" y="4785178"/>
                <a:ext cx="876060" cy="381821"/>
              </a:xfrm>
              <a:prstGeom prst="line">
                <a:avLst/>
              </a:prstGeom>
              <a:ln w="12700">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262884" y="4639543"/>
                <a:ext cx="345092" cy="464016"/>
              </a:xfrm>
              <a:prstGeom prst="line">
                <a:avLst/>
              </a:prstGeom>
              <a:ln w="12700">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80" idx="0"/>
              </p:cNvCxnSpPr>
              <p:nvPr/>
            </p:nvCxnSpPr>
            <p:spPr>
              <a:xfrm flipV="1">
                <a:off x="3016243" y="1472498"/>
                <a:ext cx="561514" cy="398019"/>
              </a:xfrm>
              <a:prstGeom prst="line">
                <a:avLst/>
              </a:prstGeom>
              <a:ln w="12700">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80" idx="1"/>
              </p:cNvCxnSpPr>
              <p:nvPr/>
            </p:nvCxnSpPr>
            <p:spPr>
              <a:xfrm flipH="1" flipV="1">
                <a:off x="1909853" y="1639070"/>
                <a:ext cx="589399" cy="343322"/>
              </a:xfrm>
              <a:prstGeom prst="line">
                <a:avLst/>
              </a:prstGeom>
              <a:ln w="12700">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82" idx="1"/>
                <a:endCxn id="80" idx="3"/>
              </p:cNvCxnSpPr>
              <p:nvPr/>
            </p:nvCxnSpPr>
            <p:spPr>
              <a:xfrm flipV="1">
                <a:off x="2349275" y="2522571"/>
                <a:ext cx="149977" cy="313474"/>
              </a:xfrm>
              <a:prstGeom prst="line">
                <a:avLst/>
              </a:prstGeom>
              <a:ln w="12700">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0" idx="2"/>
              </p:cNvCxnSpPr>
              <p:nvPr/>
            </p:nvCxnSpPr>
            <p:spPr>
              <a:xfrm flipH="1">
                <a:off x="1795302" y="2252482"/>
                <a:ext cx="489805" cy="101773"/>
              </a:xfrm>
              <a:prstGeom prst="line">
                <a:avLst/>
              </a:prstGeom>
              <a:ln w="12700">
                <a:solidFill>
                  <a:srgbClr val="385723"/>
                </a:solidFill>
              </a:ln>
            </p:spPr>
            <p:style>
              <a:lnRef idx="1">
                <a:schemeClr val="accent1"/>
              </a:lnRef>
              <a:fillRef idx="0">
                <a:schemeClr val="accent1"/>
              </a:fillRef>
              <a:effectRef idx="0">
                <a:schemeClr val="accent1"/>
              </a:effectRef>
              <a:fontRef idx="minor">
                <a:schemeClr val="tx1"/>
              </a:fontRef>
            </p:style>
          </p:cxnSp>
        </p:grpSp>
      </p:grpSp>
      <p:sp>
        <p:nvSpPr>
          <p:cNvPr id="51" name="Oval 50" descr="Take-up of COVID-19 vaccination is lower amongst the 30% most deprived areas&#10;"/>
          <p:cNvSpPr/>
          <p:nvPr/>
        </p:nvSpPr>
        <p:spPr>
          <a:xfrm>
            <a:off x="8332240" y="150861"/>
            <a:ext cx="2027859" cy="882374"/>
          </a:xfrm>
          <a:prstGeom prst="ellipse">
            <a:avLst/>
          </a:prstGeom>
          <a:solidFill>
            <a:srgbClr val="B4EEFA"/>
          </a:solidFill>
          <a:ln w="31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1">
                    <a:lumMod val="75000"/>
                  </a:schemeClr>
                </a:solidFill>
                <a:latin typeface="Arial" panose="020B0604020202020204" pitchFamily="34" charset="0"/>
                <a:cs typeface="Arial" panose="020B0604020202020204" pitchFamily="34" charset="0"/>
              </a:rPr>
              <a:t>Take-up of COVID-19 vaccination </a:t>
            </a:r>
            <a:r>
              <a:rPr lang="en-GB" sz="1100" dirty="0" smtClean="0">
                <a:solidFill>
                  <a:schemeClr val="accent1">
                    <a:lumMod val="75000"/>
                  </a:schemeClr>
                </a:solidFill>
                <a:latin typeface="Arial" panose="020B0604020202020204" pitchFamily="34" charset="0"/>
                <a:cs typeface="Arial" panose="020B0604020202020204" pitchFamily="34" charset="0"/>
              </a:rPr>
              <a:t>was </a:t>
            </a:r>
            <a:r>
              <a:rPr lang="en-GB" sz="1100" dirty="0">
                <a:solidFill>
                  <a:schemeClr val="accent1">
                    <a:lumMod val="75000"/>
                  </a:schemeClr>
                </a:solidFill>
                <a:latin typeface="Arial" panose="020B0604020202020204" pitchFamily="34" charset="0"/>
                <a:cs typeface="Arial" panose="020B0604020202020204" pitchFamily="34" charset="0"/>
              </a:rPr>
              <a:t>lower amongst the 30% most deprived areas</a:t>
            </a:r>
          </a:p>
        </p:txBody>
      </p:sp>
      <p:cxnSp>
        <p:nvCxnSpPr>
          <p:cNvPr id="55" name="Straight Connector 54" descr="&quot;&quot;"/>
          <p:cNvCxnSpPr>
            <a:stCxn id="86" idx="1"/>
          </p:cNvCxnSpPr>
          <p:nvPr/>
        </p:nvCxnSpPr>
        <p:spPr>
          <a:xfrm flipV="1">
            <a:off x="8902974" y="973957"/>
            <a:ext cx="0" cy="1297771"/>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15200" y="6601097"/>
            <a:ext cx="3639911" cy="230832"/>
          </a:xfrm>
          <a:prstGeom prst="rect">
            <a:avLst/>
          </a:prstGeom>
          <a:noFill/>
        </p:spPr>
        <p:txBody>
          <a:bodyPr wrap="square" rtlCol="0">
            <a:spAutoFit/>
          </a:bodyPr>
          <a:lstStyle/>
          <a:p>
            <a:r>
              <a:rPr lang="en-GB" sz="900" dirty="0"/>
              <a:t>Note correction to health inequalities figures from previous version</a:t>
            </a:r>
          </a:p>
        </p:txBody>
      </p:sp>
    </p:spTree>
    <p:extLst>
      <p:ext uri="{BB962C8B-B14F-4D97-AF65-F5344CB8AC3E}">
        <p14:creationId xmlns:p14="http://schemas.microsoft.com/office/powerpoint/2010/main" val="3241250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53871"/>
            <a:ext cx="11520000" cy="662781"/>
          </a:xfrm>
        </p:spPr>
        <p:txBody>
          <a:bodyPr>
            <a:normAutofit/>
          </a:bodyPr>
          <a:lstStyle/>
          <a:p>
            <a:r>
              <a:rPr lang="en-GB" sz="2400" dirty="0"/>
              <a:t>Community wellbeing survey: differences between areas (2023)</a:t>
            </a:r>
          </a:p>
        </p:txBody>
      </p:sp>
      <p:graphicFrame>
        <p:nvGraphicFramePr>
          <p:cNvPr id="7" name="Table 6" title="&quot;&quot;"/>
          <p:cNvGraphicFramePr>
            <a:graphicFrameLocks noGrp="1"/>
          </p:cNvGraphicFramePr>
          <p:nvPr/>
        </p:nvGraphicFramePr>
        <p:xfrm>
          <a:off x="287334" y="719664"/>
          <a:ext cx="11520002" cy="5095920"/>
        </p:xfrm>
        <a:graphic>
          <a:graphicData uri="http://schemas.openxmlformats.org/drawingml/2006/table">
            <a:tbl>
              <a:tblPr firstRow="1" bandRow="1">
                <a:tableStyleId>{5C22544A-7EE6-4342-B048-85BDC9FD1C3A}</a:tableStyleId>
              </a:tblPr>
              <a:tblGrid>
                <a:gridCol w="5760001">
                  <a:extLst>
                    <a:ext uri="{9D8B030D-6E8A-4147-A177-3AD203B41FA5}">
                      <a16:colId xmlns:a16="http://schemas.microsoft.com/office/drawing/2014/main" val="2415878622"/>
                    </a:ext>
                  </a:extLst>
                </a:gridCol>
                <a:gridCol w="5760001">
                  <a:extLst>
                    <a:ext uri="{9D8B030D-6E8A-4147-A177-3AD203B41FA5}">
                      <a16:colId xmlns:a16="http://schemas.microsoft.com/office/drawing/2014/main" val="3584503557"/>
                    </a:ext>
                  </a:extLst>
                </a:gridCol>
              </a:tblGrid>
              <a:tr h="2547960">
                <a:tc>
                  <a:txBody>
                    <a:bodyPr/>
                    <a:lstStyle/>
                    <a:p>
                      <a:r>
                        <a:rPr lang="en-GB" b="1" dirty="0">
                          <a:solidFill>
                            <a:schemeClr val="tx1"/>
                          </a:solidFill>
                        </a:rPr>
                        <a:t>EAST</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dirty="0">
                          <a:solidFill>
                            <a:schemeClr val="tx1"/>
                          </a:solidFill>
                        </a:rPr>
                        <a:t>NORTH &amp; WEST</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5688727"/>
                  </a:ext>
                </a:extLst>
              </a:tr>
              <a:tr h="2547960">
                <a:tc>
                  <a:txBody>
                    <a:bodyPr/>
                    <a:lstStyle/>
                    <a:p>
                      <a:r>
                        <a:rPr lang="en-GB" b="1" dirty="0"/>
                        <a:t>HEREFORD CITY</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b="1" dirty="0">
                          <a:solidFill>
                            <a:schemeClr val="tx1"/>
                          </a:solidFill>
                        </a:rPr>
                        <a:t>SOUTH &amp; WEST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895781"/>
                  </a:ext>
                </a:extLst>
              </a:tr>
            </a:tbl>
          </a:graphicData>
        </a:graphic>
      </p:graphicFrame>
      <p:pic>
        <p:nvPicPr>
          <p:cNvPr id="10" name="Picture 9" title="&quot;&quot;"/>
          <p:cNvPicPr>
            <a:picLocks noChangeAspect="1"/>
          </p:cNvPicPr>
          <p:nvPr/>
        </p:nvPicPr>
        <p:blipFill rotWithShape="1">
          <a:blip r:embed="rId3">
            <a:clrChange>
              <a:clrFrom>
                <a:srgbClr val="FFFFFF"/>
              </a:clrFrom>
              <a:clrTo>
                <a:srgbClr val="FFFFFF">
                  <a:alpha val="0"/>
                </a:srgbClr>
              </a:clrTo>
            </a:clrChange>
          </a:blip>
          <a:srcRect l="8548"/>
          <a:stretch/>
        </p:blipFill>
        <p:spPr>
          <a:xfrm>
            <a:off x="2324576" y="6302584"/>
            <a:ext cx="324316" cy="330607"/>
          </a:xfrm>
          <a:prstGeom prst="rect">
            <a:avLst/>
          </a:prstGeom>
          <a:solidFill>
            <a:schemeClr val="bg1"/>
          </a:solidFill>
        </p:spPr>
      </p:pic>
      <p:pic>
        <p:nvPicPr>
          <p:cNvPr id="11" name="Picture 10" descr="Those in the East are particularly positive about their area. 90% are satisfied with their local area as a place to live.&#10;88% feel a strong sense of belonging to their local area. 89% believe people from different backgrounds get on well together.&#10;They are most likely to feel comfortable asking a neighbour to keep a set of keys to the home for emergencies (89%)" title="infographic: differences in views in East PCN"/>
          <p:cNvPicPr>
            <a:picLocks noChangeAspect="1"/>
          </p:cNvPicPr>
          <p:nvPr/>
        </p:nvPicPr>
        <p:blipFill>
          <a:blip r:embed="rId4"/>
          <a:stretch>
            <a:fillRect/>
          </a:stretch>
        </p:blipFill>
        <p:spPr>
          <a:xfrm>
            <a:off x="54932" y="1053034"/>
            <a:ext cx="5888073" cy="2122220"/>
          </a:xfrm>
          <a:prstGeom prst="rect">
            <a:avLst/>
          </a:prstGeom>
        </p:spPr>
      </p:pic>
      <p:pic>
        <p:nvPicPr>
          <p:cNvPr id="12" name="Picture 11" descr="People living in Hereford City are significantly more likely to want improvements to traffic congestion (14%).&#10;They are more likely to say they have not found it easy to pay household expenses in the past 12 months (42%).&#10;Anxiety levels are notably higher among people from Hereford City (29%), especially compared to the East and North and West." title="infographic: differences in views in Hereford City PCN"/>
          <p:cNvPicPr>
            <a:picLocks noChangeAspect="1"/>
          </p:cNvPicPr>
          <p:nvPr/>
        </p:nvPicPr>
        <p:blipFill>
          <a:blip r:embed="rId5"/>
          <a:stretch>
            <a:fillRect/>
          </a:stretch>
        </p:blipFill>
        <p:spPr>
          <a:xfrm>
            <a:off x="0" y="3650742"/>
            <a:ext cx="5959293" cy="2160794"/>
          </a:xfrm>
          <a:prstGeom prst="rect">
            <a:avLst/>
          </a:prstGeom>
        </p:spPr>
      </p:pic>
      <p:pic>
        <p:nvPicPr>
          <p:cNvPr id="13" name="Picture 12" descr="Those living in North and West are significantly more likely to want to see road and pavement repairs in the area (57%).&#10;Most likely to rate their health as fair or poor (28%) and most likely (esp. compared to the East) to say they are doing less physical activity since before Covid-19 (25%).&#10;69% of people living in North and West feel safe when outside in the dark, which is significantly lower than East and South and West." title="infographic: differences in views in North and West PCN"/>
          <p:cNvPicPr>
            <a:picLocks noChangeAspect="1"/>
          </p:cNvPicPr>
          <p:nvPr/>
        </p:nvPicPr>
        <p:blipFill>
          <a:blip r:embed="rId6"/>
          <a:stretch>
            <a:fillRect/>
          </a:stretch>
        </p:blipFill>
        <p:spPr>
          <a:xfrm>
            <a:off x="6081828" y="1051531"/>
            <a:ext cx="6066376" cy="2123723"/>
          </a:xfrm>
          <a:prstGeom prst="rect">
            <a:avLst/>
          </a:prstGeom>
        </p:spPr>
      </p:pic>
      <p:pic>
        <p:nvPicPr>
          <p:cNvPr id="14" name="Picture 13" descr="Those living in South and West hold some of the more positive views. 81% say the local community has supported each other over the past year.&#10;They are more likely to feel safe when outside in the local area after dark (81%).&#10;48% have given unpaid help to a group(s), club(s) or organisation(s), making people from this area the most likely group to do this." title="infographic: differences in views in South and West PCN"/>
          <p:cNvPicPr>
            <a:picLocks noChangeAspect="1"/>
          </p:cNvPicPr>
          <p:nvPr/>
        </p:nvPicPr>
        <p:blipFill>
          <a:blip r:embed="rId7"/>
          <a:stretch>
            <a:fillRect/>
          </a:stretch>
        </p:blipFill>
        <p:spPr>
          <a:xfrm>
            <a:off x="6059930" y="3609116"/>
            <a:ext cx="6110172" cy="2244045"/>
          </a:xfrm>
          <a:prstGeom prst="rect">
            <a:avLst/>
          </a:prstGeom>
        </p:spPr>
      </p:pic>
      <p:sp>
        <p:nvSpPr>
          <p:cNvPr id="9" name="TextBox 8"/>
          <p:cNvSpPr txBox="1"/>
          <p:nvPr/>
        </p:nvSpPr>
        <p:spPr>
          <a:xfrm>
            <a:off x="2586625" y="6291072"/>
            <a:ext cx="6725326" cy="369332"/>
          </a:xfrm>
          <a:prstGeom prst="rect">
            <a:avLst/>
          </a:prstGeom>
          <a:noFill/>
        </p:spPr>
        <p:txBody>
          <a:bodyPr wrap="square" rtlCol="0">
            <a:spAutoFit/>
          </a:bodyPr>
          <a:lstStyle/>
          <a:p>
            <a:r>
              <a:rPr lang="en-GB" b="1" dirty="0"/>
              <a:t>Find out more: </a:t>
            </a:r>
            <a:r>
              <a:rPr lang="en-US" dirty="0">
                <a:hlinkClick r:id="rId8" tooltip="Link to Understanding Herefordshire website"/>
              </a:rPr>
              <a:t>Talk Community Wellbeing Survey</a:t>
            </a:r>
            <a:r>
              <a:rPr lang="en-GB" dirty="0"/>
              <a:t> </a:t>
            </a:r>
          </a:p>
        </p:txBody>
      </p:sp>
    </p:spTree>
    <p:extLst>
      <p:ext uri="{BB962C8B-B14F-4D97-AF65-F5344CB8AC3E}">
        <p14:creationId xmlns:p14="http://schemas.microsoft.com/office/powerpoint/2010/main" val="59486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82" y="68365"/>
            <a:ext cx="11520000" cy="605546"/>
          </a:xfrm>
        </p:spPr>
        <p:txBody>
          <a:bodyPr>
            <a:normAutofit/>
          </a:bodyPr>
          <a:lstStyle/>
          <a:p>
            <a:r>
              <a:rPr lang="en-GB" sz="2800" dirty="0"/>
              <a:t>Interconnected &amp; compounding vulnerabilities </a:t>
            </a:r>
            <a:r>
              <a:rPr lang="en-GB" sz="1800" dirty="0"/>
              <a:t>(2021)</a:t>
            </a:r>
          </a:p>
        </p:txBody>
      </p:sp>
      <p:sp>
        <p:nvSpPr>
          <p:cNvPr id="5" name="TextBox 4"/>
          <p:cNvSpPr txBox="1"/>
          <p:nvPr/>
        </p:nvSpPr>
        <p:spPr>
          <a:xfrm>
            <a:off x="247973" y="710784"/>
            <a:ext cx="4350650" cy="4793620"/>
          </a:xfrm>
          <a:prstGeom prst="rect">
            <a:avLst/>
          </a:prstGeom>
          <a:noFill/>
          <a:ln w="38100">
            <a:solidFill>
              <a:schemeClr val="accent4"/>
            </a:solidFill>
          </a:ln>
        </p:spPr>
        <p:txBody>
          <a:bodyPr wrap="square" rtlCol="0">
            <a:spAutoFit/>
          </a:bodyPr>
          <a:lstStyle/>
          <a:p>
            <a:pPr marL="285750" lvl="0" indent="-285750">
              <a:spcAft>
                <a:spcPts val="1000"/>
              </a:spcAft>
              <a:buFont typeface="Arial" panose="020B0604020202020204" pitchFamily="34" charset="0"/>
              <a:buChar char="•"/>
            </a:pPr>
            <a:r>
              <a:rPr lang="en-GB" sz="1600" dirty="0"/>
              <a:t>Many of the risk factors to wellbeing are linked to each other, and experiencing some can lead to others – compounding their effects.  </a:t>
            </a:r>
          </a:p>
          <a:p>
            <a:pPr marL="285750" lvl="0" indent="-285750">
              <a:spcAft>
                <a:spcPts val="1000"/>
              </a:spcAft>
              <a:buFont typeface="Arial" panose="020B0604020202020204" pitchFamily="34" charset="0"/>
              <a:buChar char="•"/>
            </a:pPr>
            <a:r>
              <a:rPr lang="en-GB" sz="1600" dirty="0"/>
              <a:t>Not only can early preventative action to address these multiple complex vulnerabilities improve </a:t>
            </a:r>
            <a:r>
              <a:rPr lang="en-GB" sz="1600"/>
              <a:t>people’s lives, </a:t>
            </a:r>
            <a:r>
              <a:rPr lang="en-GB" sz="1600" dirty="0"/>
              <a:t>it also has clear cost benefits in terms of changing their trajectory before they require intensive interventions across many services.</a:t>
            </a:r>
          </a:p>
          <a:p>
            <a:pPr marL="285750" lvl="0" indent="-285750">
              <a:spcAft>
                <a:spcPts val="1000"/>
              </a:spcAft>
              <a:buFont typeface="Arial" panose="020B0604020202020204" pitchFamily="34" charset="0"/>
              <a:buChar char="•"/>
            </a:pPr>
            <a:r>
              <a:rPr lang="en-GB" sz="1600" dirty="0"/>
              <a:t>Estimates suggest annual cost across statutory services in the region of:</a:t>
            </a:r>
            <a:endParaRPr lang="en-GB" sz="1400" dirty="0"/>
          </a:p>
          <a:p>
            <a:pPr marL="442913" indent="-177800">
              <a:spcAft>
                <a:spcPts val="300"/>
              </a:spcAft>
              <a:buFont typeface="Arial" panose="020B0604020202020204" pitchFamily="34" charset="0"/>
              <a:buChar char="•"/>
            </a:pPr>
            <a:r>
              <a:rPr lang="en-GB" sz="1400" dirty="0"/>
              <a:t>£14,000 for someone who is homeless or rough sleeping with no additional needs</a:t>
            </a:r>
          </a:p>
          <a:p>
            <a:pPr marL="442913" indent="-177800">
              <a:spcAft>
                <a:spcPts val="300"/>
              </a:spcAft>
              <a:buFont typeface="Arial" panose="020B0604020202020204" pitchFamily="34" charset="0"/>
              <a:buChar char="•"/>
            </a:pPr>
            <a:r>
              <a:rPr lang="en-GB" sz="1400" dirty="0"/>
              <a:t>£39,000 </a:t>
            </a:r>
            <a:r>
              <a:rPr lang="en-US" sz="1400" dirty="0"/>
              <a:t>for someone who is homeless with complex entrenched needs (mental health, health and offending).</a:t>
            </a:r>
            <a:endParaRPr lang="en-GB" sz="1600" dirty="0"/>
          </a:p>
        </p:txBody>
      </p:sp>
      <p:graphicFrame>
        <p:nvGraphicFramePr>
          <p:cNvPr id="4" name="Content Placeholder 3" descr="Diagram illustrating the wide ranging risk factors which often interact with and compund each other"/>
          <p:cNvGraphicFramePr>
            <a:graphicFrameLocks noGrp="1"/>
          </p:cNvGraphicFramePr>
          <p:nvPr>
            <p:ph idx="1"/>
            <p:extLst>
              <p:ext uri="{D42A27DB-BD31-4B8C-83A1-F6EECF244321}">
                <p14:modId xmlns:p14="http://schemas.microsoft.com/office/powerpoint/2010/main" val="2342694289"/>
              </p:ext>
            </p:extLst>
          </p:nvPr>
        </p:nvGraphicFramePr>
        <p:xfrm>
          <a:off x="3839089" y="669929"/>
          <a:ext cx="8557673" cy="5344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rved Right Arrow 9" descr="&quot;&quot;"/>
          <p:cNvSpPr/>
          <p:nvPr/>
        </p:nvSpPr>
        <p:spPr>
          <a:xfrm>
            <a:off x="6506200" y="2355708"/>
            <a:ext cx="609600" cy="1962150"/>
          </a:xfrm>
          <a:prstGeom prst="curvedRightArrow">
            <a:avLst/>
          </a:prstGeom>
          <a:solidFill>
            <a:srgbClr val="309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Left Arrow 10" descr="&quot;&quot;"/>
          <p:cNvSpPr/>
          <p:nvPr/>
        </p:nvSpPr>
        <p:spPr>
          <a:xfrm flipV="1">
            <a:off x="9243439" y="2289771"/>
            <a:ext cx="575225" cy="1965530"/>
          </a:xfrm>
          <a:prstGeom prst="curvedLeftArrow">
            <a:avLst/>
          </a:prstGeom>
          <a:solidFill>
            <a:srgbClr val="309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lowchart: Punched Tape 2" descr="Project BRAVE* individuals of concern&#10;"/>
          <p:cNvSpPr/>
          <p:nvPr/>
        </p:nvSpPr>
        <p:spPr>
          <a:xfrm>
            <a:off x="7111407" y="4233735"/>
            <a:ext cx="2419645" cy="942356"/>
          </a:xfrm>
          <a:prstGeom prst="flowChartPunchedTape">
            <a:avLst/>
          </a:prstGeom>
          <a:solidFill>
            <a:srgbClr val="E4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Project BRAVE* individuals of concern</a:t>
            </a:r>
          </a:p>
        </p:txBody>
      </p:sp>
      <p:sp>
        <p:nvSpPr>
          <p:cNvPr id="9" name="Flowchart: Punched Tape 8" descr="Common risk factors&#10;"/>
          <p:cNvSpPr/>
          <p:nvPr/>
        </p:nvSpPr>
        <p:spPr>
          <a:xfrm>
            <a:off x="6983320" y="1569173"/>
            <a:ext cx="2419645" cy="758620"/>
          </a:xfrm>
          <a:prstGeom prst="flowChartPunchedTape">
            <a:avLst/>
          </a:prstGeom>
          <a:solidFill>
            <a:srgbClr val="F8C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Common risk factors</a:t>
            </a:r>
          </a:p>
        </p:txBody>
      </p:sp>
      <p:sp>
        <p:nvSpPr>
          <p:cNvPr id="6" name="TextBox 5"/>
          <p:cNvSpPr txBox="1"/>
          <p:nvPr/>
        </p:nvSpPr>
        <p:spPr>
          <a:xfrm>
            <a:off x="2427890" y="6200569"/>
            <a:ext cx="6362149" cy="646331"/>
          </a:xfrm>
          <a:prstGeom prst="rect">
            <a:avLst/>
          </a:prstGeom>
          <a:noFill/>
        </p:spPr>
        <p:txBody>
          <a:bodyPr wrap="square" rtlCol="0">
            <a:spAutoFit/>
          </a:bodyPr>
          <a:lstStyle/>
          <a:p>
            <a:r>
              <a:rPr lang="en-GB" sz="1200" dirty="0"/>
              <a:t>* Project BRAVE: a multi-agency response to meet the ‘Everyone In’ lockdown requirement, which has since expanded its strategic ambition to ‘’make rough sleeping rare, infrequent and non-reoccurring’’.</a:t>
            </a:r>
          </a:p>
        </p:txBody>
      </p:sp>
    </p:spTree>
    <p:extLst>
      <p:ext uri="{BB962C8B-B14F-4D97-AF65-F5344CB8AC3E}">
        <p14:creationId xmlns:p14="http://schemas.microsoft.com/office/powerpoint/2010/main" val="4056945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465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336" y="353974"/>
            <a:ext cx="11520000" cy="716543"/>
          </a:xfrm>
        </p:spPr>
        <p:txBody>
          <a:bodyPr>
            <a:normAutofit/>
          </a:bodyPr>
          <a:lstStyle/>
          <a:p>
            <a:r>
              <a:rPr lang="en-GB" sz="3600" dirty="0"/>
              <a:t>Tools for exploring inequalities / variation</a:t>
            </a:r>
          </a:p>
        </p:txBody>
      </p:sp>
      <p:sp>
        <p:nvSpPr>
          <p:cNvPr id="6" name="Content Placeholder 5"/>
          <p:cNvSpPr>
            <a:spLocks noGrp="1"/>
          </p:cNvSpPr>
          <p:nvPr>
            <p:ph sz="half" idx="1"/>
          </p:nvPr>
        </p:nvSpPr>
        <p:spPr>
          <a:xfrm>
            <a:off x="287337" y="1193181"/>
            <a:ext cx="5760000" cy="4694664"/>
          </a:xfrm>
          <a:ln w="19050">
            <a:solidFill>
              <a:srgbClr val="FFC000"/>
            </a:solidFill>
          </a:ln>
        </p:spPr>
        <p:txBody>
          <a:bodyPr>
            <a:normAutofit/>
          </a:bodyPr>
          <a:lstStyle/>
          <a:p>
            <a:pPr>
              <a:lnSpc>
                <a:spcPct val="100000"/>
              </a:lnSpc>
              <a:spcBef>
                <a:spcPts val="600"/>
              </a:spcBef>
            </a:pPr>
            <a:r>
              <a:rPr lang="en-GB" dirty="0">
                <a:hlinkClick r:id="rId2"/>
              </a:rPr>
              <a:t>Herefordshire ward profiles</a:t>
            </a:r>
            <a:endParaRPr lang="en-GB" dirty="0"/>
          </a:p>
          <a:p>
            <a:pPr lvl="1" indent="-328613">
              <a:lnSpc>
                <a:spcPct val="100000"/>
              </a:lnSpc>
              <a:spcBef>
                <a:spcPts val="600"/>
              </a:spcBef>
              <a:buFont typeface="Wingdings" panose="05000000000000000000" pitchFamily="2" charset="2"/>
              <a:buChar char="Ø"/>
            </a:pPr>
            <a:r>
              <a:rPr lang="en-GB" sz="2000" dirty="0"/>
              <a:t>Explore a wide range of census and deprivation statistics about the </a:t>
            </a:r>
            <a:r>
              <a:rPr lang="en-GB" sz="2000" b="1" dirty="0"/>
              <a:t>resident population</a:t>
            </a:r>
            <a:r>
              <a:rPr lang="en-GB" sz="2000" dirty="0"/>
              <a:t> of the county’s 53 wards and the LSOAs within them </a:t>
            </a:r>
            <a:r>
              <a:rPr lang="en-GB" sz="1600" dirty="0"/>
              <a:t>(lower super output areas: statistical geographies of about 1,500 people)</a:t>
            </a:r>
            <a:endParaRPr lang="en-GB" sz="2000" dirty="0"/>
          </a:p>
          <a:p>
            <a:pPr lvl="1" indent="-328613">
              <a:lnSpc>
                <a:spcPct val="100000"/>
              </a:lnSpc>
              <a:spcBef>
                <a:spcPts val="600"/>
              </a:spcBef>
              <a:buFont typeface="Wingdings" panose="05000000000000000000" pitchFamily="2" charset="2"/>
              <a:buChar char="Ø"/>
            </a:pPr>
            <a:endParaRPr lang="en-GB" sz="2000" dirty="0"/>
          </a:p>
          <a:p>
            <a:pPr>
              <a:lnSpc>
                <a:spcPct val="100000"/>
              </a:lnSpc>
              <a:spcBef>
                <a:spcPts val="600"/>
              </a:spcBef>
            </a:pPr>
            <a:r>
              <a:rPr lang="en-GB" dirty="0"/>
              <a:t>2021 Census</a:t>
            </a:r>
          </a:p>
          <a:p>
            <a:pPr lvl="1" indent="-328613">
              <a:lnSpc>
                <a:spcPct val="100000"/>
              </a:lnSpc>
              <a:spcBef>
                <a:spcPts val="600"/>
              </a:spcBef>
              <a:buFont typeface="Wingdings" panose="05000000000000000000" pitchFamily="2" charset="2"/>
              <a:buChar char="Ø"/>
            </a:pPr>
            <a:r>
              <a:rPr lang="en-GB" sz="2000" dirty="0"/>
              <a:t>Explore maps of key variables about people living in different areas: </a:t>
            </a:r>
            <a:r>
              <a:rPr lang="en-GB" sz="2000" dirty="0">
                <a:hlinkClick r:id="rId3"/>
              </a:rPr>
              <a:t>Census Maps - Census 2021 data interactive, ONS</a:t>
            </a:r>
            <a:endParaRPr lang="en-GB" sz="2000" dirty="0"/>
          </a:p>
          <a:p>
            <a:pPr lvl="1" indent="-328613">
              <a:lnSpc>
                <a:spcPct val="100000"/>
              </a:lnSpc>
              <a:spcBef>
                <a:spcPts val="600"/>
              </a:spcBef>
              <a:buFont typeface="Wingdings" panose="05000000000000000000" pitchFamily="2" charset="2"/>
              <a:buChar char="Ø"/>
            </a:pPr>
            <a:r>
              <a:rPr lang="en-GB" sz="2000" dirty="0"/>
              <a:t>Build your own areas to extract data: </a:t>
            </a:r>
            <a:r>
              <a:rPr lang="en-GB" sz="2000" dirty="0">
                <a:hlinkClick r:id="rId4"/>
              </a:rPr>
              <a:t>profiler tool</a:t>
            </a:r>
            <a:endParaRPr lang="en-GB" sz="2000" dirty="0"/>
          </a:p>
        </p:txBody>
      </p:sp>
      <p:sp>
        <p:nvSpPr>
          <p:cNvPr id="7" name="Content Placeholder 6"/>
          <p:cNvSpPr>
            <a:spLocks noGrp="1"/>
          </p:cNvSpPr>
          <p:nvPr>
            <p:ph sz="half" idx="2"/>
          </p:nvPr>
        </p:nvSpPr>
        <p:spPr>
          <a:xfrm>
            <a:off x="6172199" y="1193180"/>
            <a:ext cx="5635137" cy="4694664"/>
          </a:xfrm>
          <a:ln w="19050">
            <a:solidFill>
              <a:srgbClr val="FFC000"/>
            </a:solidFill>
          </a:ln>
        </p:spPr>
        <p:txBody>
          <a:bodyPr>
            <a:normAutofit/>
          </a:bodyPr>
          <a:lstStyle/>
          <a:p>
            <a:pPr>
              <a:lnSpc>
                <a:spcPct val="100000"/>
              </a:lnSpc>
              <a:spcBef>
                <a:spcPts val="600"/>
              </a:spcBef>
            </a:pPr>
            <a:r>
              <a:rPr lang="en-GB" dirty="0">
                <a:hlinkClick r:id="rId5"/>
              </a:rPr>
              <a:t>Fingertips.phe.org.uk</a:t>
            </a:r>
            <a:r>
              <a:rPr lang="en-GB" dirty="0"/>
              <a:t> </a:t>
            </a:r>
          </a:p>
          <a:p>
            <a:pPr marL="0" indent="0">
              <a:lnSpc>
                <a:spcPct val="100000"/>
              </a:lnSpc>
              <a:spcBef>
                <a:spcPts val="600"/>
              </a:spcBef>
              <a:buNone/>
            </a:pPr>
            <a:r>
              <a:rPr lang="en-GB" sz="2000" dirty="0"/>
              <a:t>OHID’s public health statistics tool covering a huge range of national indicators of health and well-being:</a:t>
            </a:r>
          </a:p>
          <a:p>
            <a:pPr marL="714375" lvl="2" indent="-446088">
              <a:lnSpc>
                <a:spcPct val="100000"/>
              </a:lnSpc>
              <a:spcBef>
                <a:spcPts val="600"/>
              </a:spcBef>
              <a:buFont typeface="Wingdings" panose="05000000000000000000" pitchFamily="2" charset="2"/>
              <a:buChar char="Ø"/>
            </a:pPr>
            <a:r>
              <a:rPr lang="en-GB" sz="1800" dirty="0"/>
              <a:t>County level benchmarks against neighbours and statistical comparators</a:t>
            </a:r>
          </a:p>
          <a:p>
            <a:pPr marL="714375" lvl="2" indent="-446088">
              <a:lnSpc>
                <a:spcPct val="100000"/>
              </a:lnSpc>
              <a:spcBef>
                <a:spcPts val="600"/>
              </a:spcBef>
              <a:buFont typeface="Wingdings" panose="05000000000000000000" pitchFamily="2" charset="2"/>
              <a:buChar char="Ø"/>
            </a:pPr>
            <a:r>
              <a:rPr lang="en-GB" sz="1800" dirty="0"/>
              <a:t>Trends compared to other areas</a:t>
            </a:r>
          </a:p>
          <a:p>
            <a:pPr marL="714375" lvl="2" indent="-446088">
              <a:lnSpc>
                <a:spcPct val="100000"/>
              </a:lnSpc>
              <a:spcBef>
                <a:spcPts val="600"/>
              </a:spcBef>
              <a:buFont typeface="Wingdings" panose="05000000000000000000" pitchFamily="2" charset="2"/>
              <a:buChar char="Ø"/>
            </a:pPr>
            <a:r>
              <a:rPr lang="en-GB" sz="1800" dirty="0"/>
              <a:t>Within county variation showing significant differences for </a:t>
            </a:r>
            <a:r>
              <a:rPr lang="en-GB" sz="1800" b="1" dirty="0"/>
              <a:t>residents</a:t>
            </a:r>
            <a:r>
              <a:rPr lang="en-GB" sz="1800" dirty="0"/>
              <a:t> of </a:t>
            </a:r>
            <a:r>
              <a:rPr lang="en-GB" sz="1800" dirty="0">
                <a:hlinkClick r:id="rId6"/>
              </a:rPr>
              <a:t>MSOAs</a:t>
            </a:r>
            <a:r>
              <a:rPr lang="en-GB" sz="1800" dirty="0"/>
              <a:t> </a:t>
            </a:r>
            <a:r>
              <a:rPr lang="en-GB" sz="1600" dirty="0"/>
              <a:t>(middle super output areas)</a:t>
            </a:r>
            <a:r>
              <a:rPr lang="en-GB" sz="1800" dirty="0"/>
              <a:t> and </a:t>
            </a:r>
            <a:r>
              <a:rPr lang="en-GB" sz="1800" dirty="0">
                <a:hlinkClick r:id="rId7"/>
              </a:rPr>
              <a:t>wards</a:t>
            </a:r>
            <a:r>
              <a:rPr lang="en-GB" sz="1800" dirty="0"/>
              <a:t> compared to the rest of the county and nationally </a:t>
            </a:r>
          </a:p>
          <a:p>
            <a:pPr marL="714375" lvl="2" indent="-446088">
              <a:lnSpc>
                <a:spcPct val="100000"/>
              </a:lnSpc>
              <a:spcBef>
                <a:spcPts val="600"/>
              </a:spcBef>
              <a:buFont typeface="Wingdings" panose="05000000000000000000" pitchFamily="2" charset="2"/>
              <a:buChar char="Ø"/>
            </a:pPr>
            <a:r>
              <a:rPr lang="en-GB" sz="1800" dirty="0"/>
              <a:t>Profiles of </a:t>
            </a:r>
            <a:r>
              <a:rPr lang="en-GB" sz="1800" b="1" dirty="0"/>
              <a:t>registered patients </a:t>
            </a:r>
            <a:r>
              <a:rPr lang="en-GB" sz="1800" dirty="0"/>
              <a:t>by </a:t>
            </a:r>
            <a:r>
              <a:rPr lang="en-GB" sz="1800" dirty="0">
                <a:hlinkClick r:id="rId8"/>
              </a:rPr>
              <a:t>GP practice</a:t>
            </a:r>
            <a:r>
              <a:rPr lang="en-GB" sz="1800" dirty="0"/>
              <a:t> and </a:t>
            </a:r>
            <a:r>
              <a:rPr lang="en-GB" sz="1800" dirty="0">
                <a:hlinkClick r:id="rId9"/>
              </a:rPr>
              <a:t>Primary Care Network</a:t>
            </a:r>
            <a:r>
              <a:rPr lang="en-GB" sz="1800" dirty="0"/>
              <a:t> (benchmarks and trends)</a:t>
            </a:r>
          </a:p>
        </p:txBody>
      </p:sp>
    </p:spTree>
    <p:extLst>
      <p:ext uri="{BB962C8B-B14F-4D97-AF65-F5344CB8AC3E}">
        <p14:creationId xmlns:p14="http://schemas.microsoft.com/office/powerpoint/2010/main" val="90713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 on specific areas of deprivation</a:t>
            </a:r>
          </a:p>
        </p:txBody>
      </p:sp>
      <p:sp>
        <p:nvSpPr>
          <p:cNvPr id="3" name="Text Placeholder 2"/>
          <p:cNvSpPr>
            <a:spLocks noGrp="1"/>
          </p:cNvSpPr>
          <p:nvPr>
            <p:ph type="body" idx="1"/>
          </p:nvPr>
        </p:nvSpPr>
        <p:spPr/>
        <p:txBody>
          <a:bodyPr/>
          <a:lstStyle/>
          <a:p>
            <a:r>
              <a:rPr lang="en-GB" dirty="0"/>
              <a:t>Summaries of the key characteristics of the most deprived areas of Herefordshire.  Note that these were last updated in 2021.</a:t>
            </a:r>
          </a:p>
        </p:txBody>
      </p:sp>
    </p:spTree>
    <p:extLst>
      <p:ext uri="{BB962C8B-B14F-4D97-AF65-F5344CB8AC3E}">
        <p14:creationId xmlns:p14="http://schemas.microsoft.com/office/powerpoint/2010/main" val="4080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377" y="122530"/>
            <a:ext cx="11520000" cy="502622"/>
          </a:xfrm>
        </p:spPr>
        <p:txBody>
          <a:bodyPr>
            <a:normAutofit/>
          </a:bodyPr>
          <a:lstStyle/>
          <a:p>
            <a:r>
              <a:rPr lang="en-GB" sz="2800" dirty="0"/>
              <a:t>South Wye: </a:t>
            </a:r>
            <a:r>
              <a:rPr lang="en-GB" sz="2800" dirty="0" err="1"/>
              <a:t>Hunderton</a:t>
            </a:r>
            <a:r>
              <a:rPr lang="en-GB" sz="2800" dirty="0"/>
              <a:t> and Newton Farm </a:t>
            </a:r>
            <a:r>
              <a:rPr lang="en-GB" sz="1600" dirty="0"/>
              <a:t>(also including part of Red Hill) </a:t>
            </a:r>
            <a:r>
              <a:rPr lang="en-GB" sz="1200" dirty="0"/>
              <a:t>(May 2024)</a:t>
            </a:r>
            <a:endParaRPr lang="en-GB" sz="2000" dirty="0">
              <a:solidFill>
                <a:srgbClr val="FF0000"/>
              </a:solidFill>
            </a:endParaRPr>
          </a:p>
        </p:txBody>
      </p:sp>
      <p:sp>
        <p:nvSpPr>
          <p:cNvPr id="10" name="Content Placeholder 9"/>
          <p:cNvSpPr>
            <a:spLocks noGrp="1"/>
          </p:cNvSpPr>
          <p:nvPr>
            <p:ph sz="half" idx="1"/>
          </p:nvPr>
        </p:nvSpPr>
        <p:spPr>
          <a:xfrm>
            <a:off x="71176" y="723899"/>
            <a:ext cx="6661573" cy="5286375"/>
          </a:xfrm>
          <a:ln>
            <a:solidFill>
              <a:schemeClr val="accent4"/>
            </a:solidFill>
          </a:ln>
        </p:spPr>
        <p:txBody>
          <a:bodyPr>
            <a:noAutofit/>
          </a:bodyPr>
          <a:lstStyle/>
          <a:p>
            <a:pPr indent="-180000">
              <a:lnSpc>
                <a:spcPct val="100000"/>
              </a:lnSpc>
              <a:spcBef>
                <a:spcPts val="300"/>
              </a:spcBef>
            </a:pPr>
            <a:r>
              <a:rPr lang="en-GB" sz="1400" dirty="0"/>
              <a:t>Area of predominantly post-war housing estates, intersected by one of the main north-south routes through the county (A465, Belmont Road) as it joins the city’s only river crossings.  Almost half of households are social renters.</a:t>
            </a:r>
          </a:p>
          <a:p>
            <a:pPr indent="-180000">
              <a:lnSpc>
                <a:spcPct val="100000"/>
              </a:lnSpc>
              <a:spcBef>
                <a:spcPts val="300"/>
              </a:spcBef>
            </a:pPr>
            <a:r>
              <a:rPr lang="en-GB" sz="1400" dirty="0"/>
              <a:t>Local amenities include fast food outlets and betting shops, plus the city’s only swimming pool and Belmont community country park.</a:t>
            </a:r>
          </a:p>
          <a:p>
            <a:pPr indent="-180000">
              <a:lnSpc>
                <a:spcPct val="100000"/>
              </a:lnSpc>
              <a:spcBef>
                <a:spcPts val="300"/>
              </a:spcBef>
            </a:pPr>
            <a:r>
              <a:rPr lang="en-GB" sz="1400" dirty="0" smtClean="0"/>
              <a:t>9,400 </a:t>
            </a:r>
            <a:r>
              <a:rPr lang="en-GB" sz="1400" dirty="0"/>
              <a:t>residents; young age profile: high proportions of children and under 40s, with higher than average number of ‘white other’ ethnic group</a:t>
            </a:r>
          </a:p>
          <a:p>
            <a:pPr indent="-180000">
              <a:lnSpc>
                <a:spcPct val="100000"/>
              </a:lnSpc>
              <a:spcBef>
                <a:spcPts val="300"/>
              </a:spcBef>
            </a:pPr>
            <a:r>
              <a:rPr lang="en-GB" sz="1400" dirty="0"/>
              <a:t>Residents most likely to be registered at HMG (50%), Belmont (35%) or </a:t>
            </a:r>
            <a:r>
              <a:rPr lang="en-GB" sz="1400" dirty="0" err="1"/>
              <a:t>Wargrave</a:t>
            </a:r>
            <a:r>
              <a:rPr lang="en-GB" sz="1400" dirty="0"/>
              <a:t> House (9%) surgeries</a:t>
            </a:r>
          </a:p>
          <a:p>
            <a:pPr indent="-180000">
              <a:lnSpc>
                <a:spcPct val="100000"/>
              </a:lnSpc>
              <a:spcBef>
                <a:spcPts val="300"/>
              </a:spcBef>
            </a:pPr>
            <a:r>
              <a:rPr lang="en-GB" sz="1400" dirty="0" smtClean="0"/>
              <a:t>Households </a:t>
            </a:r>
            <a:r>
              <a:rPr lang="en-GB" sz="1400" dirty="0"/>
              <a:t>twice as likely to be lone parents as county overall</a:t>
            </a:r>
          </a:p>
          <a:p>
            <a:pPr indent="-180000">
              <a:lnSpc>
                <a:spcPct val="100000"/>
              </a:lnSpc>
              <a:spcBef>
                <a:spcPts val="300"/>
              </a:spcBef>
            </a:pPr>
            <a:r>
              <a:rPr lang="en-GB" sz="1400" dirty="0" smtClean="0"/>
              <a:t>Persistently </a:t>
            </a:r>
            <a:r>
              <a:rPr lang="en-GB" sz="1400" dirty="0"/>
              <a:t>high levels of deprivation: these are 6 of the 12 areas which make up Herefordshire’s most deprived 10% </a:t>
            </a:r>
          </a:p>
          <a:p>
            <a:pPr marL="468000" lvl="1" indent="-180000">
              <a:lnSpc>
                <a:spcPct val="100000"/>
              </a:lnSpc>
              <a:spcBef>
                <a:spcPts val="300"/>
              </a:spcBef>
              <a:buFont typeface="Courier New" panose="02070309020205020404" pitchFamily="49" charset="0"/>
              <a:buChar char="o"/>
            </a:pPr>
            <a:r>
              <a:rPr lang="en-GB" sz="1100" dirty="0"/>
              <a:t>5 fall within the 25% most deprived in England (of only </a:t>
            </a:r>
            <a:r>
              <a:rPr lang="en-GB" sz="1100" dirty="0" smtClean="0"/>
              <a:t>11 </a:t>
            </a:r>
            <a:r>
              <a:rPr lang="en-GB" sz="1100" dirty="0"/>
              <a:t>in the county)</a:t>
            </a:r>
          </a:p>
          <a:p>
            <a:pPr marL="468000" lvl="1" indent="-180000">
              <a:lnSpc>
                <a:spcPct val="100000"/>
              </a:lnSpc>
              <a:spcBef>
                <a:spcPts val="0"/>
              </a:spcBef>
              <a:buFont typeface="Courier New" panose="02070309020205020404" pitchFamily="49" charset="0"/>
              <a:buChar char="o"/>
            </a:pPr>
            <a:r>
              <a:rPr lang="en-GB" sz="1100" dirty="0"/>
              <a:t>‘Golden Post-Newton Farm’ is </a:t>
            </a:r>
            <a:r>
              <a:rPr lang="en-GB" sz="1100" dirty="0" smtClean="0"/>
              <a:t>the only county area amongst the </a:t>
            </a:r>
            <a:r>
              <a:rPr lang="en-GB" sz="1100" dirty="0"/>
              <a:t>10% most deprived in England </a:t>
            </a:r>
          </a:p>
          <a:p>
            <a:pPr marL="468000" lvl="1" indent="-180000">
              <a:lnSpc>
                <a:spcPct val="100000"/>
              </a:lnSpc>
              <a:spcBef>
                <a:spcPts val="0"/>
              </a:spcBef>
              <a:buFont typeface="Courier New" panose="02070309020205020404" pitchFamily="49" charset="0"/>
              <a:buChar char="o"/>
            </a:pPr>
            <a:r>
              <a:rPr lang="en-GB" sz="1100" dirty="0"/>
              <a:t>All feature in the most deprived locally across all types of deprivation, except geographical access to services and living environment (indoor and outdoor)</a:t>
            </a:r>
          </a:p>
          <a:p>
            <a:pPr indent="-180000">
              <a:lnSpc>
                <a:spcPct val="100000"/>
              </a:lnSpc>
              <a:spcBef>
                <a:spcPts val="300"/>
              </a:spcBef>
            </a:pPr>
            <a:r>
              <a:rPr lang="en-GB" sz="1400" dirty="0"/>
              <a:t>Higher unemployment and lower skills</a:t>
            </a:r>
          </a:p>
          <a:p>
            <a:pPr marL="468000" lvl="1" indent="-180000">
              <a:lnSpc>
                <a:spcPct val="100000"/>
              </a:lnSpc>
              <a:spcBef>
                <a:spcPts val="300"/>
              </a:spcBef>
              <a:buFont typeface="Courier New" panose="02070309020205020404" pitchFamily="49" charset="0"/>
              <a:buChar char="o"/>
            </a:pPr>
            <a:r>
              <a:rPr lang="en-GB" sz="1100" dirty="0"/>
              <a:t>Three of the </a:t>
            </a:r>
            <a:r>
              <a:rPr lang="en-GB" sz="1100" dirty="0" smtClean="0"/>
              <a:t>six </a:t>
            </a:r>
            <a:r>
              <a:rPr lang="en-GB" sz="1100" dirty="0"/>
              <a:t>county wards with the highest rates and absolute numbers of people claiming out-of-work benefits, both pre and post </a:t>
            </a:r>
            <a:r>
              <a:rPr lang="en-GB" sz="1100" dirty="0" err="1"/>
              <a:t>Covid</a:t>
            </a:r>
            <a:r>
              <a:rPr lang="en-GB" sz="1100" dirty="0"/>
              <a:t>: </a:t>
            </a:r>
            <a:r>
              <a:rPr lang="en-GB" sz="1100" dirty="0" smtClean="0"/>
              <a:t>4-5% of </a:t>
            </a:r>
            <a:r>
              <a:rPr lang="en-GB" sz="1100" dirty="0"/>
              <a:t>16-64s in </a:t>
            </a:r>
            <a:r>
              <a:rPr lang="en-GB" sz="1100" dirty="0" smtClean="0"/>
              <a:t>Mar’24 (</a:t>
            </a:r>
            <a:r>
              <a:rPr lang="en-GB" sz="1100" dirty="0" err="1" smtClean="0"/>
              <a:t>Hfds</a:t>
            </a:r>
            <a:r>
              <a:rPr lang="en-GB" sz="1100" dirty="0" smtClean="0"/>
              <a:t>: 2.5%)</a:t>
            </a:r>
            <a:endParaRPr lang="en-GB" sz="1100" dirty="0"/>
          </a:p>
          <a:p>
            <a:pPr marL="468000" lvl="1" indent="-180000">
              <a:lnSpc>
                <a:spcPct val="100000"/>
              </a:lnSpc>
              <a:spcBef>
                <a:spcPts val="0"/>
              </a:spcBef>
              <a:buFont typeface="Courier New" panose="02070309020205020404" pitchFamily="49" charset="0"/>
              <a:buChar char="o"/>
            </a:pPr>
            <a:r>
              <a:rPr lang="en-GB" sz="1100" dirty="0"/>
              <a:t>Higher proportions with no or low </a:t>
            </a:r>
            <a:r>
              <a:rPr lang="en-GB" sz="1100" dirty="0" smtClean="0"/>
              <a:t>qualifications</a:t>
            </a:r>
            <a:endParaRPr lang="en-GB" sz="1100" dirty="0"/>
          </a:p>
          <a:p>
            <a:pPr marL="468000" lvl="1" indent="-180000">
              <a:lnSpc>
                <a:spcPct val="100000"/>
              </a:lnSpc>
              <a:spcBef>
                <a:spcPts val="0"/>
              </a:spcBef>
              <a:buFont typeface="Courier New" panose="02070309020205020404" pitchFamily="49" charset="0"/>
              <a:buChar char="o"/>
            </a:pPr>
            <a:r>
              <a:rPr lang="en-GB" sz="1100" dirty="0"/>
              <a:t>Twice as likely to work in routine occupations as county overall (&gt;25%; </a:t>
            </a:r>
            <a:r>
              <a:rPr lang="en-GB" sz="1100" dirty="0" err="1"/>
              <a:t>Hfds</a:t>
            </a:r>
            <a:r>
              <a:rPr lang="en-GB" sz="1100" dirty="0"/>
              <a:t> 12%)</a:t>
            </a:r>
          </a:p>
          <a:p>
            <a:pPr indent="-180000">
              <a:lnSpc>
                <a:spcPct val="100000"/>
              </a:lnSpc>
              <a:spcBef>
                <a:spcPts val="300"/>
              </a:spcBef>
            </a:pPr>
            <a:r>
              <a:rPr lang="en-GB" sz="1400" dirty="0" smtClean="0"/>
              <a:t>Health </a:t>
            </a:r>
            <a:r>
              <a:rPr lang="en-GB" sz="1400" dirty="0"/>
              <a:t>indicators:</a:t>
            </a:r>
          </a:p>
          <a:p>
            <a:pPr marL="468000" lvl="1" indent="-180000">
              <a:lnSpc>
                <a:spcPct val="100000"/>
              </a:lnSpc>
              <a:spcBef>
                <a:spcPts val="300"/>
              </a:spcBef>
              <a:buFont typeface="Courier New" panose="02070309020205020404" pitchFamily="49" charset="0"/>
              <a:buChar char="o"/>
            </a:pPr>
            <a:r>
              <a:rPr lang="en-GB" sz="1100" dirty="0" smtClean="0"/>
              <a:t>High levels of poor health and disability in ‘Golden Post-Newton Farm’ (41% disabled; </a:t>
            </a:r>
            <a:r>
              <a:rPr lang="en-GB" sz="1100" dirty="0" err="1" smtClean="0"/>
              <a:t>Hfds</a:t>
            </a:r>
            <a:r>
              <a:rPr lang="en-GB" sz="1100" dirty="0" smtClean="0"/>
              <a:t> 19%)</a:t>
            </a:r>
          </a:p>
          <a:p>
            <a:pPr marL="468000" lvl="1" indent="-180000">
              <a:lnSpc>
                <a:spcPct val="100000"/>
              </a:lnSpc>
              <a:spcBef>
                <a:spcPts val="0"/>
              </a:spcBef>
              <a:buFont typeface="Courier New" panose="02070309020205020404" pitchFamily="49" charset="0"/>
              <a:buChar char="o"/>
            </a:pPr>
            <a:r>
              <a:rPr lang="en-GB" sz="1100" dirty="0" smtClean="0"/>
              <a:t>Higher mortality rates, premature mortality and deaths considered preventable</a:t>
            </a:r>
            <a:endParaRPr lang="en-GB" sz="1100" dirty="0"/>
          </a:p>
          <a:p>
            <a:pPr marL="468000" lvl="1" indent="-180000">
              <a:lnSpc>
                <a:spcPct val="100000"/>
              </a:lnSpc>
              <a:spcBef>
                <a:spcPts val="0"/>
              </a:spcBef>
              <a:buFont typeface="Courier New" panose="02070309020205020404" pitchFamily="49" charset="0"/>
              <a:buChar char="o"/>
            </a:pPr>
            <a:r>
              <a:rPr lang="en-GB" sz="1100" dirty="0"/>
              <a:t>Higher levels of childhood obesity at ages 10/11 – although no longer significant at age 4/5</a:t>
            </a:r>
          </a:p>
        </p:txBody>
      </p:sp>
      <p:sp>
        <p:nvSpPr>
          <p:cNvPr id="9" name="Content Placeholder 8"/>
          <p:cNvSpPr>
            <a:spLocks noGrp="1"/>
          </p:cNvSpPr>
          <p:nvPr>
            <p:ph sz="half" idx="2"/>
          </p:nvPr>
        </p:nvSpPr>
        <p:spPr>
          <a:xfrm>
            <a:off x="6824312" y="730525"/>
            <a:ext cx="5305937" cy="1839420"/>
          </a:xfrm>
          <a:ln>
            <a:solidFill>
              <a:schemeClr val="accent4"/>
            </a:solidFill>
          </a:ln>
        </p:spPr>
        <p:txBody>
          <a:bodyPr>
            <a:noAutofit/>
          </a:bodyPr>
          <a:lstStyle/>
          <a:p>
            <a:pPr marL="0" indent="-241200">
              <a:lnSpc>
                <a:spcPct val="100000"/>
              </a:lnSpc>
              <a:spcBef>
                <a:spcPts val="0"/>
              </a:spcBef>
              <a:buNone/>
            </a:pPr>
            <a:r>
              <a:rPr lang="en-US" sz="1400" dirty="0"/>
              <a:t>According to the 2023 Community Wellbeing Survey, people in the Hereford locality generally were more likely to:</a:t>
            </a:r>
          </a:p>
          <a:p>
            <a:pPr marL="177800" lvl="1" indent="-88900">
              <a:lnSpc>
                <a:spcPct val="100000"/>
              </a:lnSpc>
              <a:spcBef>
                <a:spcPts val="0"/>
              </a:spcBef>
            </a:pPr>
            <a:r>
              <a:rPr lang="en-US" sz="1100" dirty="0" smtClean="0"/>
              <a:t>have </a:t>
            </a:r>
            <a:r>
              <a:rPr lang="en-US" sz="1100" dirty="0"/>
              <a:t>not found it easy to pay household expenses </a:t>
            </a:r>
            <a:r>
              <a:rPr lang="en-US" sz="1100" dirty="0" smtClean="0"/>
              <a:t>in past year </a:t>
            </a:r>
            <a:r>
              <a:rPr lang="en-US" sz="1100" dirty="0"/>
              <a:t>(42</a:t>
            </a:r>
            <a:r>
              <a:rPr lang="en-US" sz="1100" dirty="0" smtClean="0"/>
              <a:t>% vs 38%)</a:t>
            </a:r>
            <a:endParaRPr lang="en-US" sz="1100" dirty="0"/>
          </a:p>
          <a:p>
            <a:pPr marL="177800" lvl="1" indent="-88900">
              <a:lnSpc>
                <a:spcPct val="100000"/>
              </a:lnSpc>
              <a:spcBef>
                <a:spcPts val="0"/>
              </a:spcBef>
            </a:pPr>
            <a:r>
              <a:rPr lang="en-US" sz="1100" dirty="0"/>
              <a:t>h</a:t>
            </a:r>
            <a:r>
              <a:rPr lang="en-US" sz="1100" dirty="0" smtClean="0"/>
              <a:t>ave high anxiety levels (</a:t>
            </a:r>
            <a:r>
              <a:rPr lang="en-US" sz="1100" dirty="0"/>
              <a:t>29</a:t>
            </a:r>
            <a:r>
              <a:rPr lang="en-US" sz="1100" dirty="0" smtClean="0"/>
              <a:t>% vs. 24% for county)</a:t>
            </a:r>
            <a:endParaRPr lang="en-US" sz="1100" dirty="0"/>
          </a:p>
          <a:p>
            <a:pPr marL="177800" lvl="1" indent="-88900">
              <a:lnSpc>
                <a:spcPct val="100000"/>
              </a:lnSpc>
              <a:spcBef>
                <a:spcPts val="0"/>
              </a:spcBef>
              <a:spcAft>
                <a:spcPts val="600"/>
              </a:spcAft>
            </a:pPr>
            <a:r>
              <a:rPr lang="en-US" sz="1100" dirty="0" smtClean="0"/>
              <a:t>want </a:t>
            </a:r>
            <a:r>
              <a:rPr lang="en-US" sz="1100" dirty="0"/>
              <a:t>to see traffic congestion improved (14% vs. 8</a:t>
            </a:r>
            <a:r>
              <a:rPr lang="en-US" sz="1100" dirty="0" smtClean="0"/>
              <a:t>%)</a:t>
            </a:r>
            <a:endParaRPr lang="en-US" sz="1100" dirty="0"/>
          </a:p>
          <a:p>
            <a:pPr marL="0" indent="-241200">
              <a:lnSpc>
                <a:spcPct val="100000"/>
              </a:lnSpc>
              <a:spcBef>
                <a:spcPts val="0"/>
              </a:spcBef>
              <a:buNone/>
            </a:pPr>
            <a:r>
              <a:rPr lang="en-US" sz="1400" dirty="0" smtClean="0"/>
              <a:t>and </a:t>
            </a:r>
            <a:r>
              <a:rPr lang="en-US" sz="1400" dirty="0"/>
              <a:t>less likely to </a:t>
            </a:r>
            <a:r>
              <a:rPr lang="en-US" sz="1400" dirty="0" smtClean="0"/>
              <a:t>feel that: </a:t>
            </a:r>
            <a:endParaRPr lang="en-US" sz="1100" dirty="0"/>
          </a:p>
          <a:p>
            <a:pPr marL="177800" lvl="1" indent="-88900">
              <a:lnSpc>
                <a:spcPct val="100000"/>
              </a:lnSpc>
              <a:spcBef>
                <a:spcPts val="0"/>
              </a:spcBef>
            </a:pPr>
            <a:r>
              <a:rPr lang="en-US" sz="1100" dirty="0" smtClean="0"/>
              <a:t>communities </a:t>
            </a:r>
            <a:r>
              <a:rPr lang="en-US" sz="1100" dirty="0"/>
              <a:t>supported each other during the last year (70% vs. 75</a:t>
            </a:r>
            <a:r>
              <a:rPr lang="en-US" sz="1100" dirty="0" smtClean="0"/>
              <a:t>% </a:t>
            </a:r>
            <a:r>
              <a:rPr lang="en-US" sz="1100" dirty="0"/>
              <a:t>county</a:t>
            </a:r>
            <a:r>
              <a:rPr lang="en-US" sz="1100" dirty="0" smtClean="0"/>
              <a:t>)</a:t>
            </a:r>
          </a:p>
          <a:p>
            <a:pPr marL="177800" lvl="1" indent="-88900">
              <a:lnSpc>
                <a:spcPct val="100000"/>
              </a:lnSpc>
              <a:spcBef>
                <a:spcPts val="0"/>
              </a:spcBef>
            </a:pPr>
            <a:r>
              <a:rPr lang="en-US" sz="1100" dirty="0" smtClean="0"/>
              <a:t>they are safe after dark than residents of East and South &amp; West (70% vs. ~80%) </a:t>
            </a:r>
            <a:endParaRPr lang="en-US" sz="1100" dirty="0"/>
          </a:p>
        </p:txBody>
      </p:sp>
      <p:sp>
        <p:nvSpPr>
          <p:cNvPr id="12" name="TextBox 11" descr="&#10;"/>
          <p:cNvSpPr txBox="1"/>
          <p:nvPr/>
        </p:nvSpPr>
        <p:spPr>
          <a:xfrm>
            <a:off x="9283508" y="5243340"/>
            <a:ext cx="2603500" cy="646331"/>
          </a:xfrm>
          <a:prstGeom prst="rect">
            <a:avLst/>
          </a:prstGeom>
          <a:noFill/>
        </p:spPr>
        <p:txBody>
          <a:bodyPr wrap="square" rtlCol="0">
            <a:spAutoFit/>
          </a:bodyPr>
          <a:lstStyle/>
          <a:p>
            <a:r>
              <a:rPr lang="en-GB" sz="1200" dirty="0"/>
              <a:t>Map: most deprived areas of the wards of Newton Farm, Hinton and </a:t>
            </a:r>
            <a:r>
              <a:rPr lang="en-GB" sz="1200" dirty="0" err="1"/>
              <a:t>Hunderton</a:t>
            </a:r>
            <a:r>
              <a:rPr lang="en-GB" sz="1200" dirty="0"/>
              <a:t>, and Red Hill</a:t>
            </a:r>
          </a:p>
        </p:txBody>
      </p:sp>
      <p:pic>
        <p:nvPicPr>
          <p:cNvPr id="6" name="Picture 5" descr="Map illustrating the most deprived areas of the wards of Newton Farm, Hinton and Hunderton, and Red Hill"/>
          <p:cNvPicPr>
            <a:picLocks noChangeAspect="1"/>
          </p:cNvPicPr>
          <p:nvPr/>
        </p:nvPicPr>
        <p:blipFill>
          <a:blip r:embed="rId2">
            <a:clrChange>
              <a:clrFrom>
                <a:srgbClr val="FFFFFF"/>
              </a:clrFrom>
              <a:clrTo>
                <a:srgbClr val="FFFFFF">
                  <a:alpha val="0"/>
                </a:srgbClr>
              </a:clrTo>
            </a:clrChange>
          </a:blip>
          <a:stretch>
            <a:fillRect/>
          </a:stretch>
        </p:blipFill>
        <p:spPr>
          <a:xfrm>
            <a:off x="6828999" y="2329279"/>
            <a:ext cx="4463423" cy="3918997"/>
          </a:xfrm>
          <a:prstGeom prst="rect">
            <a:avLst/>
          </a:prstGeom>
        </p:spPr>
      </p:pic>
      <p:pic>
        <p:nvPicPr>
          <p:cNvPr id="15" name="Picture 2" descr="Crown copyright.  All rights reserved. Herefordshire Council 100024168.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514" y="5994489"/>
            <a:ext cx="4436329" cy="2414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title="&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2162418" y="6374721"/>
            <a:ext cx="324316" cy="330607"/>
          </a:xfrm>
          <a:prstGeom prst="rect">
            <a:avLst/>
          </a:prstGeom>
          <a:solidFill>
            <a:schemeClr val="bg1"/>
          </a:solidFill>
        </p:spPr>
      </p:pic>
      <p:sp>
        <p:nvSpPr>
          <p:cNvPr id="14" name="TextBox 13"/>
          <p:cNvSpPr txBox="1"/>
          <p:nvPr/>
        </p:nvSpPr>
        <p:spPr>
          <a:xfrm>
            <a:off x="2486734" y="6358124"/>
            <a:ext cx="6952308" cy="338554"/>
          </a:xfrm>
          <a:prstGeom prst="rect">
            <a:avLst/>
          </a:prstGeom>
          <a:noFill/>
        </p:spPr>
        <p:txBody>
          <a:bodyPr wrap="square" rtlCol="0">
            <a:spAutoFit/>
          </a:bodyPr>
          <a:lstStyle/>
          <a:p>
            <a:pPr lvl="0">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Find out more: </a:t>
            </a:r>
            <a:r>
              <a:rPr kumimoji="0" lang="en-GB" sz="1200" i="0" u="none" strike="noStrike" kern="1200" cap="none" spc="0" normalizeH="0" baseline="0" noProof="0" dirty="0">
                <a:ln>
                  <a:noFill/>
                </a:ln>
                <a:solidFill>
                  <a:prstClr val="black"/>
                </a:solidFill>
                <a:effectLst/>
                <a:uLnTx/>
                <a:uFillTx/>
                <a:latin typeface="Arial" panose="020B0604020202020204"/>
                <a:hlinkClick r:id="rId5"/>
              </a:rPr>
              <a:t>ward</a:t>
            </a:r>
            <a:r>
              <a:rPr kumimoji="0" lang="en-GB" sz="1200" i="0" u="none" strike="noStrike" kern="1200" cap="none" spc="0" normalizeH="0" noProof="0" dirty="0">
                <a:ln>
                  <a:noFill/>
                </a:ln>
                <a:solidFill>
                  <a:prstClr val="black"/>
                </a:solidFill>
                <a:effectLst/>
                <a:uLnTx/>
                <a:uFillTx/>
                <a:latin typeface="Arial" panose="020B0604020202020204"/>
                <a:hlinkClick r:id="rId5"/>
              </a:rPr>
              <a:t> profiles</a:t>
            </a:r>
            <a:r>
              <a:rPr kumimoji="0" lang="en-GB" sz="1200" i="0" u="none" strike="noStrike" kern="1200" cap="none" spc="0" normalizeH="0" noProof="0" dirty="0">
                <a:ln>
                  <a:noFill/>
                </a:ln>
                <a:solidFill>
                  <a:prstClr val="black"/>
                </a:solidFill>
                <a:effectLst/>
                <a:uLnTx/>
                <a:uFillTx/>
                <a:latin typeface="Arial" panose="020B0604020202020204"/>
              </a:rPr>
              <a:t>; </a:t>
            </a:r>
            <a:r>
              <a:rPr lang="en-GB" sz="1200" dirty="0">
                <a:solidFill>
                  <a:prstClr val="black"/>
                </a:solidFill>
                <a:hlinkClick r:id="rId6"/>
              </a:rPr>
              <a:t>Fingertips Local Health</a:t>
            </a:r>
            <a:r>
              <a:rPr kumimoji="0" lang="en-GB" sz="1200" i="0" u="none" strike="noStrike" kern="1200" cap="none" spc="0" normalizeH="0" noProof="0" dirty="0" smtClean="0">
                <a:ln>
                  <a:noFill/>
                </a:ln>
                <a:solidFill>
                  <a:prstClr val="black"/>
                </a:solidFill>
                <a:effectLst/>
                <a:uLnTx/>
                <a:uFillTx/>
                <a:latin typeface="Arial" panose="020B0604020202020204"/>
              </a:rPr>
              <a:t>; </a:t>
            </a:r>
            <a:r>
              <a:rPr lang="en-US" sz="1200" dirty="0">
                <a:solidFill>
                  <a:prstClr val="black"/>
                </a:solidFill>
                <a:hlinkClick r:id="rId7" tooltip="Link to Understanding Herefordshire website"/>
              </a:rPr>
              <a:t>Talk Community Wellbeing Survey</a:t>
            </a:r>
            <a:r>
              <a:rPr kumimoji="0" lang="en-GB" sz="1200" i="0" u="none" strike="noStrike" kern="1200" cap="none" spc="0" normalizeH="0" baseline="0" noProof="0" dirty="0">
                <a:ln>
                  <a:noFill/>
                </a:ln>
                <a:solidFill>
                  <a:prstClr val="black"/>
                </a:solidFill>
                <a:effectLst/>
                <a:uLnTx/>
                <a:uFillTx/>
                <a:latin typeface="Arial" panose="020B0604020202020204"/>
              </a:rPr>
              <a:t> </a:t>
            </a:r>
          </a:p>
        </p:txBody>
      </p:sp>
    </p:spTree>
    <p:extLst>
      <p:ext uri="{BB962C8B-B14F-4D97-AF65-F5344CB8AC3E}">
        <p14:creationId xmlns:p14="http://schemas.microsoft.com/office/powerpoint/2010/main" val="230742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800" y="107950"/>
            <a:ext cx="11520000" cy="511175"/>
          </a:xfrm>
        </p:spPr>
        <p:txBody>
          <a:bodyPr>
            <a:normAutofit/>
          </a:bodyPr>
          <a:lstStyle/>
          <a:p>
            <a:r>
              <a:rPr lang="en-GB" sz="2800" dirty="0"/>
              <a:t>Leominster: </a:t>
            </a:r>
            <a:r>
              <a:rPr lang="en-GB" sz="2800" dirty="0" err="1"/>
              <a:t>Ridgemoor</a:t>
            </a:r>
            <a:r>
              <a:rPr lang="en-GB" sz="2800" dirty="0"/>
              <a:t>, Grange and Gateway </a:t>
            </a:r>
            <a:r>
              <a:rPr lang="en-GB" sz="1200" dirty="0" smtClean="0"/>
              <a:t>(May 2024)</a:t>
            </a:r>
            <a:endParaRPr lang="en-GB" sz="1200" dirty="0"/>
          </a:p>
        </p:txBody>
      </p:sp>
      <p:sp>
        <p:nvSpPr>
          <p:cNvPr id="10" name="Content Placeholder 9"/>
          <p:cNvSpPr>
            <a:spLocks noGrp="1"/>
          </p:cNvSpPr>
          <p:nvPr>
            <p:ph sz="half" idx="1"/>
          </p:nvPr>
        </p:nvSpPr>
        <p:spPr>
          <a:xfrm>
            <a:off x="154422" y="680784"/>
            <a:ext cx="6111628" cy="5290693"/>
          </a:xfrm>
          <a:ln>
            <a:solidFill>
              <a:schemeClr val="accent4"/>
            </a:solidFill>
          </a:ln>
        </p:spPr>
        <p:txBody>
          <a:bodyPr>
            <a:noAutofit/>
          </a:bodyPr>
          <a:lstStyle/>
          <a:p>
            <a:pPr>
              <a:lnSpc>
                <a:spcPct val="100000"/>
              </a:lnSpc>
              <a:spcBef>
                <a:spcPts val="300"/>
              </a:spcBef>
            </a:pPr>
            <a:r>
              <a:rPr lang="en-GB" sz="1400" dirty="0" smtClean="0"/>
              <a:t>Encompassing </a:t>
            </a:r>
            <a:r>
              <a:rPr lang="en-GB" sz="1400" dirty="0"/>
              <a:t>Leominster town centre and nearby housing; including one of </a:t>
            </a:r>
            <a:r>
              <a:rPr lang="en-GB" sz="1400" dirty="0" smtClean="0"/>
              <a:t>the county’s two </a:t>
            </a:r>
            <a:r>
              <a:rPr lang="en-GB" sz="1400" dirty="0"/>
              <a:t>areas of Air Quality Management in the county</a:t>
            </a:r>
          </a:p>
          <a:p>
            <a:pPr indent="-180000">
              <a:lnSpc>
                <a:spcPct val="100000"/>
              </a:lnSpc>
              <a:spcBef>
                <a:spcPts val="300"/>
              </a:spcBef>
            </a:pPr>
            <a:r>
              <a:rPr lang="en-GB" sz="1400" dirty="0" smtClean="0"/>
              <a:t>4,600 residents mid-2022.  </a:t>
            </a:r>
            <a:r>
              <a:rPr lang="en-GB" sz="1400" dirty="0" err="1" smtClean="0"/>
              <a:t>Ridgemoor</a:t>
            </a:r>
            <a:r>
              <a:rPr lang="en-GB" sz="1400" dirty="0" smtClean="0"/>
              <a:t> </a:t>
            </a:r>
            <a:r>
              <a:rPr lang="en-GB" sz="1400" dirty="0"/>
              <a:t>and Gateway have relatively young populations, with notably high numbers of children.  Also high proportions of lone parents.  Grange </a:t>
            </a:r>
            <a:r>
              <a:rPr lang="en-GB" sz="1400" dirty="0" smtClean="0"/>
              <a:t>has </a:t>
            </a:r>
            <a:r>
              <a:rPr lang="en-GB" sz="1400" dirty="0"/>
              <a:t>high proportion of working age.</a:t>
            </a:r>
          </a:p>
          <a:p>
            <a:pPr indent="-180000">
              <a:lnSpc>
                <a:spcPct val="100000"/>
              </a:lnSpc>
              <a:spcBef>
                <a:spcPts val="300"/>
              </a:spcBef>
            </a:pPr>
            <a:r>
              <a:rPr lang="en-GB" sz="1400" dirty="0"/>
              <a:t>Almost all (95%) are registered with </a:t>
            </a:r>
            <a:r>
              <a:rPr lang="en-GB" sz="1400" dirty="0" err="1"/>
              <a:t>Ryelands</a:t>
            </a:r>
            <a:r>
              <a:rPr lang="en-GB" sz="1400" dirty="0"/>
              <a:t> GP surgery</a:t>
            </a:r>
          </a:p>
          <a:p>
            <a:pPr indent="-180000">
              <a:lnSpc>
                <a:spcPct val="100000"/>
              </a:lnSpc>
              <a:spcBef>
                <a:spcPts val="300"/>
              </a:spcBef>
            </a:pPr>
            <a:r>
              <a:rPr lang="en-GB" sz="1400" dirty="0" smtClean="0"/>
              <a:t>Persistently </a:t>
            </a:r>
            <a:r>
              <a:rPr lang="en-GB" sz="1400" dirty="0"/>
              <a:t>high levels of deprivation: these are 3 of the 12 areas which make up Herefordshire’s most deprived 10% </a:t>
            </a:r>
          </a:p>
          <a:p>
            <a:pPr marL="468000" lvl="1" indent="-180000">
              <a:lnSpc>
                <a:spcPct val="100000"/>
              </a:lnSpc>
              <a:spcBef>
                <a:spcPts val="300"/>
              </a:spcBef>
              <a:buFont typeface="Courier New" panose="02070309020205020404" pitchFamily="49" charset="0"/>
              <a:buChar char="o"/>
            </a:pPr>
            <a:r>
              <a:rPr lang="en-GB" sz="1200" dirty="0"/>
              <a:t>A</a:t>
            </a:r>
            <a:r>
              <a:rPr lang="en-GB" sz="1100" dirty="0"/>
              <a:t>ll feature in the most deprived locally across all types of deprivation, except geographical access to services and living environment (indoor and outdoor)</a:t>
            </a:r>
          </a:p>
          <a:p>
            <a:pPr marL="468000" lvl="1" indent="-180000">
              <a:lnSpc>
                <a:spcPct val="100000"/>
              </a:lnSpc>
              <a:spcBef>
                <a:spcPts val="300"/>
              </a:spcBef>
              <a:buFont typeface="Courier New" panose="02070309020205020404" pitchFamily="49" charset="0"/>
              <a:buChar char="o"/>
            </a:pPr>
            <a:r>
              <a:rPr lang="en-GB" sz="1100" dirty="0"/>
              <a:t>25% of population living in income deprivation, even higher amongst children and older people</a:t>
            </a:r>
          </a:p>
          <a:p>
            <a:pPr>
              <a:lnSpc>
                <a:spcPct val="100000"/>
              </a:lnSpc>
              <a:spcBef>
                <a:spcPts val="300"/>
              </a:spcBef>
            </a:pPr>
            <a:r>
              <a:rPr lang="en-GB" sz="1400" dirty="0" smtClean="0"/>
              <a:t>More than 1 in 4 have </a:t>
            </a:r>
            <a:r>
              <a:rPr lang="en-GB" sz="1400" dirty="0"/>
              <a:t>no qualifications (18% across cou</a:t>
            </a:r>
            <a:r>
              <a:rPr lang="en-GB" sz="1400" dirty="0" smtClean="0"/>
              <a:t>nty); high proportions work in routine occupations (19% vs 12% </a:t>
            </a:r>
            <a:r>
              <a:rPr lang="en-GB" sz="1400" dirty="0" err="1" smtClean="0"/>
              <a:t>Hfds</a:t>
            </a:r>
            <a:r>
              <a:rPr lang="en-GB" sz="1400" dirty="0" smtClean="0"/>
              <a:t>)</a:t>
            </a:r>
          </a:p>
          <a:p>
            <a:pPr>
              <a:lnSpc>
                <a:spcPct val="100000"/>
              </a:lnSpc>
              <a:spcBef>
                <a:spcPts val="300"/>
              </a:spcBef>
            </a:pPr>
            <a:r>
              <a:rPr lang="en-GB" sz="1400" dirty="0" smtClean="0"/>
              <a:t>Relatively high unemployment: all 3 Leominster wards consistently above county rate; Leominster </a:t>
            </a:r>
            <a:r>
              <a:rPr lang="en-GB" sz="1400" dirty="0"/>
              <a:t>East </a:t>
            </a:r>
            <a:r>
              <a:rPr lang="en-GB" sz="1400" dirty="0" smtClean="0"/>
              <a:t>highest </a:t>
            </a:r>
            <a:r>
              <a:rPr lang="en-GB" sz="1400" dirty="0"/>
              <a:t>rate in </a:t>
            </a:r>
            <a:r>
              <a:rPr lang="en-GB" sz="1400" dirty="0" smtClean="0"/>
              <a:t>county (4.8% Mar’24)</a:t>
            </a:r>
            <a:endParaRPr lang="en-GB" sz="1400" dirty="0"/>
          </a:p>
          <a:p>
            <a:pPr indent="-180000">
              <a:lnSpc>
                <a:spcPct val="100000"/>
              </a:lnSpc>
              <a:spcBef>
                <a:spcPts val="300"/>
              </a:spcBef>
            </a:pPr>
            <a:r>
              <a:rPr lang="en-GB" sz="1400" dirty="0"/>
              <a:t>High levels of renting than county overall, especially social housing. Private renting more common in Grange, where there are also a large number of houses of multiple occupation</a:t>
            </a:r>
            <a:r>
              <a:rPr lang="en-GB" sz="1400" dirty="0" smtClean="0"/>
              <a:t>.</a:t>
            </a:r>
          </a:p>
          <a:p>
            <a:pPr indent="-180000">
              <a:lnSpc>
                <a:spcPct val="100000"/>
              </a:lnSpc>
              <a:spcBef>
                <a:spcPts val="300"/>
              </a:spcBef>
            </a:pPr>
            <a:r>
              <a:rPr lang="en-GB" sz="1400" dirty="0" smtClean="0"/>
              <a:t>Health indicators </a:t>
            </a:r>
            <a:r>
              <a:rPr lang="en-GB" sz="1400" dirty="0"/>
              <a:t>(Leominster </a:t>
            </a:r>
            <a:r>
              <a:rPr lang="en-GB" sz="1400" dirty="0" smtClean="0"/>
              <a:t>wards):</a:t>
            </a:r>
            <a:endParaRPr lang="en-GB" sz="1400" dirty="0"/>
          </a:p>
          <a:p>
            <a:pPr marL="468000" lvl="1" indent="-180000">
              <a:lnSpc>
                <a:spcPct val="100000"/>
              </a:lnSpc>
              <a:spcBef>
                <a:spcPts val="300"/>
              </a:spcBef>
              <a:buFont typeface="Courier New" panose="02070309020205020404" pitchFamily="49" charset="0"/>
              <a:buChar char="o"/>
            </a:pPr>
            <a:r>
              <a:rPr lang="en-GB" sz="1100" dirty="0"/>
              <a:t>Higher than average rates of childhood obesity</a:t>
            </a:r>
          </a:p>
          <a:p>
            <a:pPr marL="468000" lvl="1" indent="-180000">
              <a:lnSpc>
                <a:spcPct val="100000"/>
              </a:lnSpc>
              <a:spcBef>
                <a:spcPts val="300"/>
              </a:spcBef>
              <a:buFont typeface="Courier New" panose="02070309020205020404" pitchFamily="49" charset="0"/>
              <a:buChar char="o"/>
            </a:pPr>
            <a:r>
              <a:rPr lang="en-GB" sz="1100" dirty="0"/>
              <a:t>Life expectancy in Leominster South and East wards below county figure</a:t>
            </a:r>
          </a:p>
          <a:p>
            <a:pPr marL="468000" lvl="1" indent="-180000">
              <a:lnSpc>
                <a:spcPct val="100000"/>
              </a:lnSpc>
              <a:spcBef>
                <a:spcPts val="300"/>
              </a:spcBef>
              <a:buFont typeface="Courier New" panose="02070309020205020404" pitchFamily="49" charset="0"/>
              <a:buChar char="o"/>
            </a:pPr>
            <a:r>
              <a:rPr lang="en-GB" sz="1100" dirty="0"/>
              <a:t>Higher mortality rates, particularly from cancer and circulatory disease in </a:t>
            </a:r>
            <a:r>
              <a:rPr lang="en-GB" sz="1100" dirty="0" smtClean="0"/>
              <a:t>Leo. S.</a:t>
            </a:r>
            <a:endParaRPr lang="en-GB" sz="1100" dirty="0"/>
          </a:p>
        </p:txBody>
      </p:sp>
      <p:sp>
        <p:nvSpPr>
          <p:cNvPr id="13" name="Content Placeholder 3"/>
          <p:cNvSpPr>
            <a:spLocks noGrp="1"/>
          </p:cNvSpPr>
          <p:nvPr>
            <p:ph sz="half" idx="2"/>
          </p:nvPr>
        </p:nvSpPr>
        <p:spPr>
          <a:xfrm>
            <a:off x="6334280" y="2080851"/>
            <a:ext cx="2886721" cy="3886218"/>
          </a:xfrm>
          <a:ln>
            <a:solidFill>
              <a:schemeClr val="accent4"/>
            </a:solidFill>
          </a:ln>
        </p:spPr>
        <p:txBody>
          <a:bodyPr vert="horz" lIns="91440" tIns="45720" rIns="91440" bIns="45720" rtlCol="0" anchor="t">
            <a:normAutofit/>
          </a:bodyPr>
          <a:lstStyle/>
          <a:p>
            <a:pPr marL="0" indent="0">
              <a:lnSpc>
                <a:spcPct val="110000"/>
              </a:lnSpc>
              <a:buNone/>
            </a:pPr>
            <a:r>
              <a:rPr lang="en-US" sz="1400" dirty="0"/>
              <a:t>According to </a:t>
            </a:r>
            <a:r>
              <a:rPr lang="en-US" sz="1400" dirty="0" smtClean="0"/>
              <a:t>2023 </a:t>
            </a:r>
            <a:br>
              <a:rPr lang="en-US" sz="1400" dirty="0" smtClean="0"/>
            </a:br>
            <a:r>
              <a:rPr lang="en-US" sz="1400" dirty="0" smtClean="0"/>
              <a:t>Community </a:t>
            </a:r>
            <a:r>
              <a:rPr lang="en-US" sz="1400" dirty="0"/>
              <a:t>Wellbeing </a:t>
            </a:r>
            <a:r>
              <a:rPr lang="en-US" sz="1400" dirty="0" smtClean="0"/>
              <a:t/>
            </a:r>
            <a:br>
              <a:rPr lang="en-US" sz="1400" dirty="0" smtClean="0"/>
            </a:br>
            <a:r>
              <a:rPr lang="en-US" sz="1400" dirty="0" smtClean="0"/>
              <a:t>Survey</a:t>
            </a:r>
            <a:r>
              <a:rPr lang="en-US" sz="1400" dirty="0"/>
              <a:t>, people in the </a:t>
            </a:r>
            <a:r>
              <a:rPr lang="en-US" sz="1400" dirty="0" smtClean="0"/>
              <a:t>North </a:t>
            </a:r>
            <a:br>
              <a:rPr lang="en-US" sz="1400" dirty="0" smtClean="0"/>
            </a:br>
            <a:r>
              <a:rPr lang="en-US" sz="1400" dirty="0" smtClean="0"/>
              <a:t>and West locality </a:t>
            </a:r>
            <a:r>
              <a:rPr lang="en-US" sz="1400" dirty="0"/>
              <a:t>generally were more likely to:</a:t>
            </a:r>
          </a:p>
          <a:p>
            <a:pPr marL="177800" lvl="1" indent="-177800">
              <a:lnSpc>
                <a:spcPct val="110000"/>
              </a:lnSpc>
            </a:pPr>
            <a:r>
              <a:rPr lang="en-US" sz="1200" dirty="0" smtClean="0"/>
              <a:t>Feel </a:t>
            </a:r>
            <a:r>
              <a:rPr lang="en-US" sz="1200" dirty="0"/>
              <a:t>that road and pavement repairs are most important to improve (57%). (Note highest priority in all areas</a:t>
            </a:r>
            <a:r>
              <a:rPr lang="en-US" sz="1200" dirty="0" smtClean="0"/>
              <a:t>)</a:t>
            </a:r>
          </a:p>
          <a:p>
            <a:pPr marL="177800" lvl="1" indent="-177800">
              <a:lnSpc>
                <a:spcPct val="110000"/>
              </a:lnSpc>
            </a:pPr>
            <a:r>
              <a:rPr lang="en-US" sz="1200" dirty="0" smtClean="0">
                <a:cs typeface="Arial"/>
              </a:rPr>
              <a:t>Rate their health as fair or poor (28% vs. 25% for county), and most likely (especially compared to the East) </a:t>
            </a:r>
            <a:br>
              <a:rPr lang="en-US" sz="1200" dirty="0" smtClean="0">
                <a:cs typeface="Arial"/>
              </a:rPr>
            </a:br>
            <a:r>
              <a:rPr lang="en-US" sz="1200" dirty="0" smtClean="0">
                <a:cs typeface="Arial"/>
              </a:rPr>
              <a:t>to be doing less physical activity since before the pandemic (25%)</a:t>
            </a:r>
          </a:p>
          <a:p>
            <a:pPr marL="177800" lvl="1" indent="-177800">
              <a:lnSpc>
                <a:spcPct val="110000"/>
              </a:lnSpc>
            </a:pPr>
            <a:r>
              <a:rPr lang="en-US" sz="1200" dirty="0" smtClean="0">
                <a:cs typeface="Arial"/>
              </a:rPr>
              <a:t>Feel unsafe when outside after dark (17%), particularly compared to those in the East (9%)</a:t>
            </a:r>
            <a:endParaRPr lang="en-US" sz="1200" dirty="0">
              <a:cs typeface="Arial"/>
            </a:endParaRPr>
          </a:p>
        </p:txBody>
      </p:sp>
      <p:sp>
        <p:nvSpPr>
          <p:cNvPr id="12" name="TextBox 11" descr="&#10;"/>
          <p:cNvSpPr txBox="1"/>
          <p:nvPr/>
        </p:nvSpPr>
        <p:spPr>
          <a:xfrm>
            <a:off x="6835542" y="778574"/>
            <a:ext cx="2603500" cy="646331"/>
          </a:xfrm>
          <a:prstGeom prst="rect">
            <a:avLst/>
          </a:prstGeom>
          <a:noFill/>
        </p:spPr>
        <p:txBody>
          <a:bodyPr wrap="square" rtlCol="0">
            <a:spAutoFit/>
          </a:bodyPr>
          <a:lstStyle/>
          <a:p>
            <a:r>
              <a:rPr lang="en-GB" sz="1200" dirty="0"/>
              <a:t>Map: most deprived areas of the wards of Leominster East, South, and North and rural</a:t>
            </a:r>
          </a:p>
        </p:txBody>
      </p:sp>
      <p:pic>
        <p:nvPicPr>
          <p:cNvPr id="9" name="Picture 8" descr="Map illustrating the most deprived areas of the wards of Leominster East, South, and North and rural"/>
          <p:cNvPicPr>
            <a:picLocks noChangeAspect="1"/>
          </p:cNvPicPr>
          <p:nvPr/>
        </p:nvPicPr>
        <p:blipFill>
          <a:blip r:embed="rId2">
            <a:clrChange>
              <a:clrFrom>
                <a:srgbClr val="FFFFFF"/>
              </a:clrFrom>
              <a:clrTo>
                <a:srgbClr val="FFFFFF">
                  <a:alpha val="0"/>
                </a:srgbClr>
              </a:clrTo>
            </a:clrChange>
          </a:blip>
          <a:stretch>
            <a:fillRect/>
          </a:stretch>
        </p:blipFill>
        <p:spPr>
          <a:xfrm>
            <a:off x="8064791" y="30202"/>
            <a:ext cx="4143121" cy="6272382"/>
          </a:xfrm>
          <a:prstGeom prst="rect">
            <a:avLst/>
          </a:prstGeom>
        </p:spPr>
      </p:pic>
      <p:pic>
        <p:nvPicPr>
          <p:cNvPr id="15" name="Picture 2" descr="Crown copyright.  All rights reserved. Herefordshire Council 100024168.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560" y="6083392"/>
            <a:ext cx="4436329" cy="2414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title="&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2162418" y="6265783"/>
            <a:ext cx="324316" cy="330607"/>
          </a:xfrm>
          <a:prstGeom prst="rect">
            <a:avLst/>
          </a:prstGeom>
          <a:solidFill>
            <a:schemeClr val="bg1"/>
          </a:solidFill>
        </p:spPr>
      </p:pic>
      <p:sp>
        <p:nvSpPr>
          <p:cNvPr id="14" name="TextBox 13"/>
          <p:cNvSpPr txBox="1"/>
          <p:nvPr/>
        </p:nvSpPr>
        <p:spPr>
          <a:xfrm>
            <a:off x="2486734" y="6204124"/>
            <a:ext cx="6952308" cy="523220"/>
          </a:xfrm>
          <a:prstGeom prst="rect">
            <a:avLst/>
          </a:prstGeom>
          <a:noFill/>
        </p:spPr>
        <p:txBody>
          <a:bodyPr wrap="square" rtlCol="0">
            <a:spAutoFit/>
          </a:bodyPr>
          <a:lstStyle/>
          <a:p>
            <a:pPr lvl="0">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Find out more: </a:t>
            </a:r>
            <a:r>
              <a:rPr kumimoji="0" lang="en-GB" sz="1200" i="0" u="none" strike="noStrike" kern="1200" cap="none" spc="0" normalizeH="0" baseline="0" noProof="0" dirty="0">
                <a:ln>
                  <a:noFill/>
                </a:ln>
                <a:solidFill>
                  <a:prstClr val="black"/>
                </a:solidFill>
                <a:effectLst/>
                <a:uLnTx/>
                <a:uFillTx/>
                <a:latin typeface="Arial" panose="020B0604020202020204"/>
                <a:hlinkClick r:id="rId5"/>
              </a:rPr>
              <a:t>Leominster ward</a:t>
            </a:r>
            <a:r>
              <a:rPr kumimoji="0" lang="en-GB" sz="1200" i="0" u="none" strike="noStrike" kern="1200" cap="none" spc="0" normalizeH="0" noProof="0" dirty="0">
                <a:ln>
                  <a:noFill/>
                </a:ln>
                <a:solidFill>
                  <a:prstClr val="black"/>
                </a:solidFill>
                <a:effectLst/>
                <a:uLnTx/>
                <a:uFillTx/>
                <a:latin typeface="Arial" panose="020B0604020202020204"/>
                <a:hlinkClick r:id="rId5"/>
              </a:rPr>
              <a:t> profiles</a:t>
            </a:r>
            <a:r>
              <a:rPr kumimoji="0" lang="en-GB" sz="1200" i="0" u="none" strike="noStrike" kern="1200" cap="none" spc="0" normalizeH="0" noProof="0" dirty="0">
                <a:ln>
                  <a:noFill/>
                </a:ln>
                <a:solidFill>
                  <a:prstClr val="black"/>
                </a:solidFill>
                <a:effectLst/>
                <a:uLnTx/>
                <a:uFillTx/>
                <a:latin typeface="Arial" panose="020B0604020202020204"/>
              </a:rPr>
              <a:t>; </a:t>
            </a:r>
            <a:r>
              <a:rPr kumimoji="0" lang="en-GB" sz="1200" i="0" u="none" strike="noStrike" kern="1200" cap="none" spc="0" normalizeH="0" noProof="0" dirty="0">
                <a:ln>
                  <a:noFill/>
                </a:ln>
                <a:solidFill>
                  <a:prstClr val="black"/>
                </a:solidFill>
                <a:effectLst/>
                <a:uLnTx/>
                <a:uFillTx/>
                <a:latin typeface="Arial" panose="020B0604020202020204"/>
                <a:hlinkClick r:id="rId6"/>
              </a:rPr>
              <a:t>Fingertips </a:t>
            </a:r>
            <a:r>
              <a:rPr kumimoji="0" lang="en-GB" sz="1200" i="0" u="none" strike="noStrike" kern="1200" cap="none" spc="0" normalizeH="0" noProof="0" dirty="0" smtClean="0">
                <a:ln>
                  <a:noFill/>
                </a:ln>
                <a:solidFill>
                  <a:prstClr val="black"/>
                </a:solidFill>
                <a:effectLst/>
                <a:uLnTx/>
                <a:uFillTx/>
                <a:latin typeface="Arial" panose="020B0604020202020204"/>
                <a:hlinkClick r:id="rId6"/>
              </a:rPr>
              <a:t>Local Health</a:t>
            </a:r>
            <a:r>
              <a:rPr kumimoji="0" lang="en-GB" sz="1200" i="0" u="none" strike="noStrike" kern="1200" cap="none" spc="0" normalizeH="0" noProof="0" dirty="0" smtClean="0">
                <a:ln>
                  <a:noFill/>
                </a:ln>
                <a:solidFill>
                  <a:prstClr val="black"/>
                </a:solidFill>
                <a:effectLst/>
                <a:uLnTx/>
                <a:uFillTx/>
                <a:latin typeface="Arial" panose="020B0604020202020204"/>
              </a:rPr>
              <a:t>; </a:t>
            </a:r>
            <a:r>
              <a:rPr lang="en-US" sz="1200" dirty="0">
                <a:solidFill>
                  <a:prstClr val="black"/>
                </a:solidFill>
                <a:hlinkClick r:id="rId7" tooltip="Link to Understanding Herefordshire website"/>
              </a:rPr>
              <a:t>Talk Community Wellbeing Survey</a:t>
            </a:r>
            <a:r>
              <a:rPr kumimoji="0" lang="en-GB" sz="1200" i="0" u="none" strike="noStrike" kern="1200" cap="none" spc="0" normalizeH="0" baseline="0" noProof="0" dirty="0">
                <a:ln>
                  <a:noFill/>
                </a:ln>
                <a:solidFill>
                  <a:prstClr val="black"/>
                </a:solidFill>
                <a:effectLst/>
                <a:uLnTx/>
                <a:uFillTx/>
                <a:latin typeface="Arial" panose="020B0604020202020204"/>
              </a:rPr>
              <a:t> </a:t>
            </a:r>
          </a:p>
        </p:txBody>
      </p:sp>
    </p:spTree>
    <p:extLst>
      <p:ext uri="{BB962C8B-B14F-4D97-AF65-F5344CB8AC3E}">
        <p14:creationId xmlns:p14="http://schemas.microsoft.com/office/powerpoint/2010/main" val="4067163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81589"/>
            <a:ext cx="11520000" cy="691865"/>
          </a:xfrm>
        </p:spPr>
        <p:txBody>
          <a:bodyPr>
            <a:normAutofit/>
          </a:bodyPr>
          <a:lstStyle/>
          <a:p>
            <a:r>
              <a:rPr lang="en-GB" sz="3200" dirty="0"/>
              <a:t>What do we mean by inequalities?</a:t>
            </a:r>
          </a:p>
        </p:txBody>
      </p:sp>
      <p:sp>
        <p:nvSpPr>
          <p:cNvPr id="14" name="Rounded Rectangle 13" title="&quot;&quot;"/>
          <p:cNvSpPr/>
          <p:nvPr/>
        </p:nvSpPr>
        <p:spPr>
          <a:xfrm>
            <a:off x="121858" y="873455"/>
            <a:ext cx="11850958" cy="1895749"/>
          </a:xfrm>
          <a:prstGeom prst="roundRect">
            <a:avLst/>
          </a:prstGeom>
          <a:solidFill>
            <a:srgbClr val="AB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21857" y="873455"/>
            <a:ext cx="5142869" cy="4589795"/>
          </a:xfrm>
          <a:prstGeom prst="roundRect">
            <a:avLst/>
          </a:prstGeom>
          <a:solidFill>
            <a:srgbClr val="AB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3" name="Content Placeholder 2"/>
          <p:cNvSpPr>
            <a:spLocks noGrp="1"/>
          </p:cNvSpPr>
          <p:nvPr>
            <p:ph idx="1"/>
          </p:nvPr>
        </p:nvSpPr>
        <p:spPr>
          <a:xfrm>
            <a:off x="287337" y="995881"/>
            <a:ext cx="11520000" cy="5428068"/>
          </a:xfrm>
        </p:spPr>
        <p:txBody>
          <a:bodyPr>
            <a:normAutofit/>
          </a:bodyPr>
          <a:lstStyle/>
          <a:p>
            <a:pPr marL="0" indent="0">
              <a:lnSpc>
                <a:spcPct val="100000"/>
              </a:lnSpc>
              <a:buNone/>
            </a:pPr>
            <a:r>
              <a:rPr lang="en-GB" sz="2000" dirty="0">
                <a:solidFill>
                  <a:srgbClr val="202A30"/>
                </a:solidFill>
              </a:rPr>
              <a:t>“Health inequalities are </a:t>
            </a:r>
            <a:r>
              <a:rPr lang="en-GB" sz="2000" b="1" dirty="0">
                <a:solidFill>
                  <a:srgbClr val="202A30"/>
                </a:solidFill>
              </a:rPr>
              <a:t>unfair</a:t>
            </a:r>
            <a:r>
              <a:rPr lang="en-GB" sz="2000" dirty="0">
                <a:solidFill>
                  <a:srgbClr val="202A30"/>
                </a:solidFill>
              </a:rPr>
              <a:t> and </a:t>
            </a:r>
            <a:r>
              <a:rPr lang="en-GB" sz="2000" b="1" dirty="0">
                <a:solidFill>
                  <a:srgbClr val="202A30"/>
                </a:solidFill>
              </a:rPr>
              <a:t>avoidable</a:t>
            </a:r>
            <a:r>
              <a:rPr lang="en-GB" sz="2000" dirty="0">
                <a:solidFill>
                  <a:srgbClr val="202A30"/>
                </a:solidFill>
              </a:rPr>
              <a:t> differences in health across the population, and between different groups within society.  Health inequalities arise because of the conditions in which we are born, grow, live, work and age. These conditions influence our opportunities for good health, and how we think, feel and act, and this shapes our mental health, physical health and wellbeing.”</a:t>
            </a:r>
          </a:p>
          <a:p>
            <a:pPr marL="0" indent="0">
              <a:lnSpc>
                <a:spcPct val="100000"/>
              </a:lnSpc>
              <a:buNone/>
            </a:pPr>
            <a:r>
              <a:rPr lang="en-GB" sz="2000" dirty="0">
                <a:solidFill>
                  <a:srgbClr val="202A30"/>
                </a:solidFill>
              </a:rPr>
              <a:t>At least 4 overlapping factors:			</a:t>
            </a:r>
            <a:r>
              <a:rPr lang="en-GB" sz="1400" i="1" dirty="0">
                <a:hlinkClick r:id="rId3"/>
              </a:rPr>
              <a:t>NHS England</a:t>
            </a:r>
            <a:r>
              <a:rPr lang="en-GB" sz="1400" i="1" dirty="0"/>
              <a:t>: Place-based approach to health inequalities</a:t>
            </a:r>
          </a:p>
          <a:p>
            <a:pPr marL="0" indent="0">
              <a:lnSpc>
                <a:spcPct val="100000"/>
              </a:lnSpc>
              <a:buNone/>
            </a:pPr>
            <a:endParaRPr lang="en-GB" sz="1400" i="1" dirty="0"/>
          </a:p>
          <a:p>
            <a:pPr marL="0" indent="0">
              <a:lnSpc>
                <a:spcPct val="100000"/>
              </a:lnSpc>
              <a:buNone/>
            </a:pPr>
            <a:endParaRPr lang="en-GB" sz="1400" i="1" dirty="0"/>
          </a:p>
          <a:p>
            <a:pPr marL="0" indent="0">
              <a:lnSpc>
                <a:spcPct val="100000"/>
              </a:lnSpc>
              <a:buNone/>
            </a:pPr>
            <a:endParaRPr lang="en-GB" sz="1400" i="1" dirty="0"/>
          </a:p>
          <a:p>
            <a:pPr marL="0" indent="0">
              <a:lnSpc>
                <a:spcPct val="100000"/>
              </a:lnSpc>
              <a:buNone/>
            </a:pPr>
            <a:endParaRPr lang="en-GB" sz="1400" i="1" dirty="0"/>
          </a:p>
          <a:p>
            <a:pPr marL="0" indent="0">
              <a:lnSpc>
                <a:spcPct val="100000"/>
              </a:lnSpc>
              <a:buNone/>
            </a:pPr>
            <a:endParaRPr lang="en-GB" sz="1400" i="1" dirty="0"/>
          </a:p>
          <a:p>
            <a:pPr marL="0" indent="0">
              <a:lnSpc>
                <a:spcPct val="100000"/>
              </a:lnSpc>
              <a:buNone/>
            </a:pPr>
            <a:endParaRPr lang="en-GB" sz="1400" i="1" dirty="0"/>
          </a:p>
          <a:p>
            <a:pPr marL="0" indent="0">
              <a:lnSpc>
                <a:spcPct val="100000"/>
              </a:lnSpc>
              <a:buNone/>
            </a:pPr>
            <a:endParaRPr lang="en-GB" sz="1400" i="1" dirty="0"/>
          </a:p>
          <a:p>
            <a:pPr marL="0" indent="0">
              <a:lnSpc>
                <a:spcPct val="100000"/>
              </a:lnSpc>
              <a:spcBef>
                <a:spcPts val="3000"/>
              </a:spcBef>
              <a:buNone/>
            </a:pPr>
            <a:r>
              <a:rPr lang="en-GB" sz="1400" i="1" dirty="0"/>
              <a:t>See also Kings Fund explainer:</a:t>
            </a:r>
            <a:r>
              <a:rPr lang="en-GB" sz="1600" i="1" dirty="0"/>
              <a:t/>
            </a:r>
            <a:br>
              <a:rPr lang="en-GB" sz="1600" i="1" dirty="0"/>
            </a:br>
            <a:r>
              <a:rPr lang="en-GB" sz="1200" dirty="0">
                <a:hlinkClick r:id="rId4"/>
              </a:rPr>
              <a:t>What are health inequalities? | The King's Fund (kingsfund.org.uk)</a:t>
            </a:r>
            <a:r>
              <a:rPr lang="en-GB" sz="1200" i="1" dirty="0"/>
              <a:t> </a:t>
            </a:r>
            <a:br>
              <a:rPr lang="en-GB" sz="1200" i="1" dirty="0"/>
            </a:br>
            <a:r>
              <a:rPr lang="en-GB" sz="1200" i="1" dirty="0"/>
              <a:t>and </a:t>
            </a:r>
            <a:r>
              <a:rPr lang="en-GB" sz="1200" dirty="0">
                <a:hlinkClick r:id="rId5"/>
              </a:rPr>
              <a:t>A vision for population health | The King's Fund (kingsfund.org.uk)</a:t>
            </a:r>
            <a:endParaRPr lang="en-GB" sz="1200" i="1" dirty="0"/>
          </a:p>
        </p:txBody>
      </p:sp>
      <p:pic>
        <p:nvPicPr>
          <p:cNvPr id="12" name="Picture 11" descr="Diagram showing the four overlapping factors of inequality:&#10;1. socio-economic groups and deprivation&#10;2. Protected characteristics in the Equality Duty&#10;3. Geography&#10;4. Vulnerable groups of society"/>
          <p:cNvPicPr>
            <a:picLocks noChangeAspect="1"/>
          </p:cNvPicPr>
          <p:nvPr/>
        </p:nvPicPr>
        <p:blipFill>
          <a:blip r:embed="rId6"/>
          <a:stretch>
            <a:fillRect/>
          </a:stretch>
        </p:blipFill>
        <p:spPr>
          <a:xfrm>
            <a:off x="538909" y="2710436"/>
            <a:ext cx="4308763" cy="2596646"/>
          </a:xfrm>
          <a:prstGeom prst="rect">
            <a:avLst/>
          </a:prstGeom>
        </p:spPr>
      </p:pic>
      <p:pic>
        <p:nvPicPr>
          <p:cNvPr id="5" name="Picture 4" descr="All of the following affect our health:&#10;Education and skills; housing; money and resources; our surroundings; transport; work; family, friends and communities; the food we eat" title="Infographic showing the building blocks of health"/>
          <p:cNvPicPr>
            <a:picLocks noChangeAspect="1"/>
          </p:cNvPicPr>
          <p:nvPr/>
        </p:nvPicPr>
        <p:blipFill rotWithShape="1">
          <a:blip r:embed="rId7"/>
          <a:srcRect l="6231" t="2221" r="8685" b="-2221"/>
          <a:stretch/>
        </p:blipFill>
        <p:spPr>
          <a:xfrm>
            <a:off x="5544273" y="2769204"/>
            <a:ext cx="6111433" cy="3322596"/>
          </a:xfrm>
          <a:prstGeom prst="rect">
            <a:avLst/>
          </a:prstGeom>
        </p:spPr>
      </p:pic>
    </p:spTree>
    <p:extLst>
      <p:ext uri="{BB962C8B-B14F-4D97-AF65-F5344CB8AC3E}">
        <p14:creationId xmlns:p14="http://schemas.microsoft.com/office/powerpoint/2010/main" val="19592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9289" y="122510"/>
            <a:ext cx="11520000" cy="455969"/>
          </a:xfrm>
        </p:spPr>
        <p:txBody>
          <a:bodyPr>
            <a:normAutofit fontScale="90000"/>
          </a:bodyPr>
          <a:lstStyle/>
          <a:p>
            <a:r>
              <a:rPr lang="en-GB" sz="2800" dirty="0" err="1"/>
              <a:t>Weobley</a:t>
            </a:r>
            <a:r>
              <a:rPr lang="en-GB" sz="2800" dirty="0"/>
              <a:t>* </a:t>
            </a:r>
            <a:r>
              <a:rPr lang="en-US" sz="1300" dirty="0"/>
              <a:t>(‘Greater </a:t>
            </a:r>
            <a:r>
              <a:rPr lang="en-US" sz="1300" dirty="0" err="1"/>
              <a:t>Weobley</a:t>
            </a:r>
            <a:r>
              <a:rPr lang="en-US" sz="1300" dirty="0"/>
              <a:t>’ Lower Super Output Area)</a:t>
            </a:r>
            <a:endParaRPr lang="en-GB" sz="1300" dirty="0"/>
          </a:p>
        </p:txBody>
      </p:sp>
      <p:sp>
        <p:nvSpPr>
          <p:cNvPr id="10" name="Content Placeholder 9"/>
          <p:cNvSpPr>
            <a:spLocks noGrp="1"/>
          </p:cNvSpPr>
          <p:nvPr>
            <p:ph sz="half" idx="1"/>
          </p:nvPr>
        </p:nvSpPr>
        <p:spPr>
          <a:xfrm>
            <a:off x="149289" y="671388"/>
            <a:ext cx="6223520" cy="5264810"/>
          </a:xfrm>
          <a:ln>
            <a:solidFill>
              <a:srgbClr val="FFC000"/>
            </a:solidFill>
          </a:ln>
        </p:spPr>
        <p:txBody>
          <a:bodyPr vert="horz" lIns="0" tIns="45720" rIns="72000" bIns="0" rtlCol="0" anchor="t">
            <a:noAutofit/>
          </a:bodyPr>
          <a:lstStyle/>
          <a:p>
            <a:pPr indent="-179705">
              <a:lnSpc>
                <a:spcPct val="100000"/>
              </a:lnSpc>
              <a:spcBef>
                <a:spcPts val="300"/>
              </a:spcBef>
            </a:pPr>
            <a:r>
              <a:rPr lang="en-GB" sz="1400" dirty="0"/>
              <a:t>Large village in </a:t>
            </a:r>
            <a:r>
              <a:rPr lang="en-GB" sz="1400" dirty="0" err="1"/>
              <a:t>Weobley</a:t>
            </a:r>
            <a:r>
              <a:rPr lang="en-GB" sz="1400" dirty="0"/>
              <a:t> ward in north-west locality, between Leominster and Kington</a:t>
            </a:r>
            <a:endParaRPr lang="en-US" dirty="0"/>
          </a:p>
          <a:p>
            <a:pPr indent="-179705">
              <a:lnSpc>
                <a:spcPct val="100000"/>
              </a:lnSpc>
              <a:spcBef>
                <a:spcPts val="300"/>
              </a:spcBef>
            </a:pPr>
            <a:r>
              <a:rPr lang="en-GB" sz="1400" dirty="0"/>
              <a:t>Rural, but not </a:t>
            </a:r>
            <a:r>
              <a:rPr lang="en-GB" sz="1400" i="1" dirty="0"/>
              <a:t>that </a:t>
            </a:r>
            <a:r>
              <a:rPr lang="en-GB" sz="1400" dirty="0"/>
              <a:t>rural for Herefordshire – access to services less of an issue than elsewhere</a:t>
            </a:r>
            <a:endParaRPr lang="en-GB" sz="1400" dirty="0">
              <a:cs typeface="Arial" panose="020B0604020202020204"/>
            </a:endParaRPr>
          </a:p>
          <a:p>
            <a:pPr indent="-179705">
              <a:lnSpc>
                <a:spcPct val="100000"/>
              </a:lnSpc>
              <a:spcBef>
                <a:spcPts val="300"/>
              </a:spcBef>
            </a:pPr>
            <a:r>
              <a:rPr lang="en-GB" sz="1400" dirty="0"/>
              <a:t>Well served in terms of local amenities, e.g. GP surgery, primary and secondary schools, pharmacy, shops, pubs and restaurants </a:t>
            </a:r>
            <a:endParaRPr lang="en-GB" sz="1400" dirty="0">
              <a:cs typeface="Arial" panose="020B0604020202020204"/>
            </a:endParaRPr>
          </a:p>
          <a:p>
            <a:pPr indent="-179705">
              <a:lnSpc>
                <a:spcPct val="100000"/>
              </a:lnSpc>
              <a:spcBef>
                <a:spcPts val="300"/>
              </a:spcBef>
            </a:pPr>
            <a:r>
              <a:rPr lang="en-GB" sz="1400" dirty="0" smtClean="0"/>
              <a:t>Almost all (94%) </a:t>
            </a:r>
            <a:r>
              <a:rPr lang="en-GB" sz="1400" dirty="0"/>
              <a:t>are registered with </a:t>
            </a:r>
            <a:r>
              <a:rPr lang="en-GB" sz="1400" dirty="0" err="1"/>
              <a:t>Weobley</a:t>
            </a:r>
            <a:r>
              <a:rPr lang="en-GB" sz="1400" dirty="0"/>
              <a:t> and </a:t>
            </a:r>
            <a:r>
              <a:rPr lang="en-GB" sz="1400" dirty="0" smtClean="0"/>
              <a:t>Staunton-on-Wye GP</a:t>
            </a:r>
            <a:endParaRPr lang="en-GB" sz="1400" dirty="0">
              <a:cs typeface="Arial" panose="020B0604020202020204"/>
            </a:endParaRPr>
          </a:p>
          <a:p>
            <a:pPr indent="-179705">
              <a:lnSpc>
                <a:spcPct val="100000"/>
              </a:lnSpc>
              <a:spcBef>
                <a:spcPts val="300"/>
              </a:spcBef>
            </a:pPr>
            <a:r>
              <a:rPr lang="en-GB" sz="1400" dirty="0"/>
              <a:t>1,500 residents; older age profile compared to rest of county</a:t>
            </a:r>
            <a:endParaRPr lang="en-GB" sz="1400" dirty="0">
              <a:cs typeface="Arial" panose="020B0604020202020204"/>
            </a:endParaRPr>
          </a:p>
          <a:p>
            <a:pPr lvl="1" indent="-179705">
              <a:lnSpc>
                <a:spcPct val="100000"/>
              </a:lnSpc>
              <a:spcBef>
                <a:spcPts val="300"/>
              </a:spcBef>
            </a:pPr>
            <a:r>
              <a:rPr lang="en-GB" sz="1100" dirty="0"/>
              <a:t>high proportion of older people, lower working age</a:t>
            </a:r>
            <a:endParaRPr lang="en-GB" sz="1100" dirty="0">
              <a:cs typeface="Arial" panose="020B0604020202020204"/>
            </a:endParaRPr>
          </a:p>
          <a:p>
            <a:pPr lvl="1" indent="-179705">
              <a:lnSpc>
                <a:spcPct val="100000"/>
              </a:lnSpc>
              <a:spcBef>
                <a:spcPts val="300"/>
              </a:spcBef>
            </a:pPr>
            <a:r>
              <a:rPr lang="en-GB" sz="1100" dirty="0"/>
              <a:t>similar number of children overall, but higher proportion of teenagers</a:t>
            </a:r>
            <a:endParaRPr lang="en-GB" sz="1100" dirty="0">
              <a:cs typeface="Arial" panose="020B0604020202020204"/>
            </a:endParaRPr>
          </a:p>
          <a:p>
            <a:pPr indent="-179705">
              <a:lnSpc>
                <a:spcPct val="100000"/>
              </a:lnSpc>
              <a:spcBef>
                <a:spcPts val="300"/>
              </a:spcBef>
            </a:pPr>
            <a:r>
              <a:rPr lang="en-GB" sz="1400" dirty="0" smtClean="0"/>
              <a:t>Higher </a:t>
            </a:r>
            <a:r>
              <a:rPr lang="en-GB" sz="1400" dirty="0"/>
              <a:t>levels of social renting than county overall (</a:t>
            </a:r>
            <a:r>
              <a:rPr lang="en-GB" sz="1100" dirty="0"/>
              <a:t>18 % vs 14%) </a:t>
            </a:r>
          </a:p>
          <a:p>
            <a:pPr indent="-179705">
              <a:lnSpc>
                <a:spcPct val="100000"/>
              </a:lnSpc>
              <a:spcBef>
                <a:spcPts val="300"/>
              </a:spcBef>
            </a:pPr>
            <a:r>
              <a:rPr lang="en-GB" sz="1400" dirty="0"/>
              <a:t>Overall, the most deprived rural area of Herefordshire; driven by income and employment measures – particularly child poverty</a:t>
            </a:r>
            <a:endParaRPr lang="en-GB" sz="1400" dirty="0">
              <a:cs typeface="Arial"/>
            </a:endParaRPr>
          </a:p>
          <a:p>
            <a:pPr lvl="1" indent="-179705">
              <a:lnSpc>
                <a:spcPct val="100000"/>
              </a:lnSpc>
              <a:spcBef>
                <a:spcPts val="300"/>
              </a:spcBef>
            </a:pPr>
            <a:r>
              <a:rPr lang="en-GB" sz="1100" dirty="0" smtClean="0"/>
              <a:t>Biggest </a:t>
            </a:r>
            <a:r>
              <a:rPr lang="en-GB" sz="1100" dirty="0"/>
              <a:t>gap with county figure is for child poverty (23% of under 16s compared to 13</a:t>
            </a:r>
            <a:r>
              <a:rPr lang="en-GB" sz="1100" dirty="0" smtClean="0"/>
              <a:t>%)</a:t>
            </a:r>
            <a:endParaRPr lang="en-GB" sz="1100" dirty="0">
              <a:solidFill>
                <a:srgbClr val="FF0000"/>
              </a:solidFill>
              <a:cs typeface="Arial"/>
            </a:endParaRPr>
          </a:p>
          <a:p>
            <a:pPr lvl="1" indent="-179705">
              <a:lnSpc>
                <a:spcPct val="100000"/>
              </a:lnSpc>
              <a:spcBef>
                <a:spcPts val="300"/>
              </a:spcBef>
            </a:pPr>
            <a:r>
              <a:rPr lang="en-GB" sz="1100" dirty="0"/>
              <a:t>Unemployment benefit rates are similar to county overall; remain higher than </a:t>
            </a:r>
            <a:r>
              <a:rPr lang="en-GB" sz="1100" dirty="0" smtClean="0"/>
              <a:t>pre-pandemic</a:t>
            </a:r>
          </a:p>
          <a:p>
            <a:pPr indent="-179705">
              <a:lnSpc>
                <a:spcPct val="100000"/>
              </a:lnSpc>
              <a:spcBef>
                <a:spcPts val="300"/>
              </a:spcBef>
            </a:pPr>
            <a:r>
              <a:rPr lang="en-GB" sz="1400" dirty="0"/>
              <a:t>Relatively high rate of overweight children in Reception (23%; </a:t>
            </a:r>
            <a:r>
              <a:rPr lang="en-GB" sz="1400" dirty="0" err="1"/>
              <a:t>Hfds</a:t>
            </a:r>
            <a:r>
              <a:rPr lang="en-GB" sz="1400" dirty="0"/>
              <a:t> 17% 20/21 to 22/23)</a:t>
            </a:r>
          </a:p>
          <a:p>
            <a:pPr indent="-179705">
              <a:lnSpc>
                <a:spcPct val="100000"/>
              </a:lnSpc>
              <a:spcBef>
                <a:spcPts val="300"/>
              </a:spcBef>
            </a:pPr>
            <a:r>
              <a:rPr lang="en-GB" sz="1400" dirty="0"/>
              <a:t>High level of Early Help intervention activity identified in 2018, felt to be due to high levels of community and partnership engagement with the service.  </a:t>
            </a:r>
            <a:endParaRPr lang="en-GB" sz="1400" dirty="0">
              <a:cs typeface="Arial"/>
            </a:endParaRPr>
          </a:p>
          <a:p>
            <a:pPr lvl="1" indent="-179705">
              <a:lnSpc>
                <a:spcPct val="100000"/>
              </a:lnSpc>
              <a:spcBef>
                <a:spcPts val="300"/>
              </a:spcBef>
            </a:pPr>
            <a:r>
              <a:rPr lang="en-GB" sz="1100" dirty="0"/>
              <a:t>Children’s Integrated Needs Assessment recommended that </a:t>
            </a:r>
            <a:r>
              <a:rPr lang="en-GB" sz="1100" dirty="0" err="1"/>
              <a:t>Weobley</a:t>
            </a:r>
            <a:r>
              <a:rPr lang="en-GB" sz="1100" dirty="0"/>
              <a:t> could be used as a successful case example for improving engagement in other areas</a:t>
            </a:r>
            <a:endParaRPr lang="en-GB" sz="1100" dirty="0">
              <a:cs typeface="Arial"/>
            </a:endParaRPr>
          </a:p>
        </p:txBody>
      </p:sp>
      <p:sp>
        <p:nvSpPr>
          <p:cNvPr id="4" name="Content Placeholder 3"/>
          <p:cNvSpPr>
            <a:spLocks noGrp="1"/>
          </p:cNvSpPr>
          <p:nvPr>
            <p:ph sz="half" idx="2"/>
          </p:nvPr>
        </p:nvSpPr>
        <p:spPr>
          <a:xfrm>
            <a:off x="6550089" y="4456812"/>
            <a:ext cx="5568117" cy="1479385"/>
          </a:xfrm>
          <a:ln>
            <a:solidFill>
              <a:schemeClr val="accent4"/>
            </a:solidFill>
          </a:ln>
        </p:spPr>
        <p:txBody>
          <a:bodyPr vert="horz" lIns="91440" tIns="45720" rIns="91440" bIns="45720" rtlCol="0" anchor="t">
            <a:normAutofit fontScale="85000" lnSpcReduction="10000"/>
          </a:bodyPr>
          <a:lstStyle/>
          <a:p>
            <a:pPr marL="0" lvl="0" indent="0">
              <a:lnSpc>
                <a:spcPct val="110000"/>
              </a:lnSpc>
              <a:buNone/>
            </a:pPr>
            <a:r>
              <a:rPr lang="en-US" sz="1400" dirty="0">
                <a:solidFill>
                  <a:prstClr val="black"/>
                </a:solidFill>
              </a:rPr>
              <a:t>According to the 2023 Community Wellbeing Survey, people in the North and West locality generally were more likely to:</a:t>
            </a:r>
          </a:p>
          <a:p>
            <a:pPr marL="177800" lvl="1" indent="-177800">
              <a:lnSpc>
                <a:spcPct val="110000"/>
              </a:lnSpc>
            </a:pPr>
            <a:r>
              <a:rPr lang="en-US" sz="1200" dirty="0">
                <a:solidFill>
                  <a:prstClr val="black"/>
                </a:solidFill>
              </a:rPr>
              <a:t>Feel that road and pavement repairs are most important to improve (57%). (Note highest priority in all areas)</a:t>
            </a:r>
          </a:p>
          <a:p>
            <a:pPr marL="177800" lvl="1" indent="-177800">
              <a:lnSpc>
                <a:spcPct val="110000"/>
              </a:lnSpc>
            </a:pPr>
            <a:r>
              <a:rPr lang="en-US" sz="1200" dirty="0">
                <a:solidFill>
                  <a:prstClr val="black"/>
                </a:solidFill>
                <a:cs typeface="Arial"/>
              </a:rPr>
              <a:t>Rate their health as fair or poor (28% vs. 25% for county), and most likely (especially compared to the East) to be doing less physical activity since before the pandemic (25%)</a:t>
            </a:r>
          </a:p>
          <a:p>
            <a:pPr marL="177800" lvl="1" indent="-177800">
              <a:lnSpc>
                <a:spcPct val="110000"/>
              </a:lnSpc>
            </a:pPr>
            <a:r>
              <a:rPr lang="en-US" sz="1200" dirty="0">
                <a:solidFill>
                  <a:prstClr val="black"/>
                </a:solidFill>
                <a:cs typeface="Arial"/>
              </a:rPr>
              <a:t>Feel unsafe when outside after dark (17%), particularly compared to those in the East (9</a:t>
            </a:r>
            <a:r>
              <a:rPr lang="en-US" sz="1200" dirty="0" smtClean="0">
                <a:solidFill>
                  <a:prstClr val="black"/>
                </a:solidFill>
                <a:cs typeface="Arial"/>
              </a:rPr>
              <a:t>%)</a:t>
            </a:r>
            <a:endParaRPr lang="en-US" sz="1200" dirty="0">
              <a:solidFill>
                <a:prstClr val="black"/>
              </a:solidFill>
              <a:cs typeface="Arial"/>
            </a:endParaRPr>
          </a:p>
        </p:txBody>
      </p:sp>
      <p:sp>
        <p:nvSpPr>
          <p:cNvPr id="13" name="TextBox 12" descr="&#10;"/>
          <p:cNvSpPr txBox="1"/>
          <p:nvPr/>
        </p:nvSpPr>
        <p:spPr>
          <a:xfrm>
            <a:off x="9240798" y="3111610"/>
            <a:ext cx="2603500" cy="461665"/>
          </a:xfrm>
          <a:prstGeom prst="rect">
            <a:avLst/>
          </a:prstGeom>
          <a:noFill/>
        </p:spPr>
        <p:txBody>
          <a:bodyPr wrap="square" rtlCol="0">
            <a:spAutoFit/>
          </a:bodyPr>
          <a:lstStyle/>
          <a:p>
            <a:r>
              <a:rPr lang="en-GB" sz="1200" dirty="0"/>
              <a:t>Map: Greater </a:t>
            </a:r>
            <a:r>
              <a:rPr lang="en-GB" sz="1200" dirty="0" err="1"/>
              <a:t>Weobley</a:t>
            </a:r>
            <a:r>
              <a:rPr lang="en-GB" sz="1200" dirty="0"/>
              <a:t> lower super output area</a:t>
            </a:r>
          </a:p>
        </p:txBody>
      </p:sp>
      <p:pic>
        <p:nvPicPr>
          <p:cNvPr id="9" name="Picture 8" descr="Map illustrating the Greater Weobley lower super output area"/>
          <p:cNvPicPr>
            <a:picLocks noChangeAspect="1"/>
          </p:cNvPicPr>
          <p:nvPr/>
        </p:nvPicPr>
        <p:blipFill>
          <a:blip r:embed="rId2">
            <a:clrChange>
              <a:clrFrom>
                <a:srgbClr val="FFFFFF"/>
              </a:clrFrom>
              <a:clrTo>
                <a:srgbClr val="FFFFFF">
                  <a:alpha val="0"/>
                </a:srgbClr>
              </a:clrTo>
            </a:clrChange>
          </a:blip>
          <a:stretch>
            <a:fillRect/>
          </a:stretch>
        </p:blipFill>
        <p:spPr>
          <a:xfrm>
            <a:off x="6229381" y="89431"/>
            <a:ext cx="4643008" cy="4310675"/>
          </a:xfrm>
          <a:prstGeom prst="rect">
            <a:avLst/>
          </a:prstGeom>
        </p:spPr>
      </p:pic>
      <p:pic>
        <p:nvPicPr>
          <p:cNvPr id="2050" name="Picture 2" descr="Crown copyright.  All rights reserved. Herefordshire Council 100024168.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280" y="4101937"/>
            <a:ext cx="4436329" cy="2414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title="&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2131577" y="6261721"/>
            <a:ext cx="324316" cy="330607"/>
          </a:xfrm>
          <a:prstGeom prst="rect">
            <a:avLst/>
          </a:prstGeom>
          <a:solidFill>
            <a:schemeClr val="bg1"/>
          </a:solidFill>
        </p:spPr>
      </p:pic>
      <p:sp>
        <p:nvSpPr>
          <p:cNvPr id="7" name="TextBox 6"/>
          <p:cNvSpPr txBox="1"/>
          <p:nvPr/>
        </p:nvSpPr>
        <p:spPr>
          <a:xfrm>
            <a:off x="2455893" y="6291072"/>
            <a:ext cx="6952308" cy="338554"/>
          </a:xfrm>
          <a:prstGeom prst="rect">
            <a:avLst/>
          </a:prstGeom>
          <a:noFill/>
        </p:spPr>
        <p:txBody>
          <a:bodyPr wrap="square" rtlCol="0">
            <a:spAutoFit/>
          </a:bodyPr>
          <a:lstStyle/>
          <a:p>
            <a:pPr lvl="0">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Find out more: </a:t>
            </a:r>
            <a:r>
              <a:rPr kumimoji="0" lang="en-GB" sz="1100" i="0" u="none" strike="noStrike" kern="1200" cap="none" spc="0" normalizeH="0" baseline="0" noProof="0" dirty="0" err="1">
                <a:ln>
                  <a:noFill/>
                </a:ln>
                <a:solidFill>
                  <a:prstClr val="black"/>
                </a:solidFill>
                <a:effectLst/>
                <a:uLnTx/>
                <a:uFillTx/>
                <a:hlinkClick r:id="rId5"/>
              </a:rPr>
              <a:t>Weobley</a:t>
            </a:r>
            <a:r>
              <a:rPr kumimoji="0" lang="en-GB" sz="1100" i="0" u="none" strike="noStrike" kern="1200" cap="none" spc="0" normalizeH="0" baseline="0" noProof="0" dirty="0">
                <a:ln>
                  <a:noFill/>
                </a:ln>
                <a:solidFill>
                  <a:prstClr val="black"/>
                </a:solidFill>
                <a:effectLst/>
                <a:uLnTx/>
                <a:uFillTx/>
                <a:hlinkClick r:id="rId5"/>
              </a:rPr>
              <a:t> ward</a:t>
            </a:r>
            <a:r>
              <a:rPr kumimoji="0" lang="en-GB" sz="1100" i="0" u="none" strike="noStrike" kern="1200" cap="none" spc="0" normalizeH="0" noProof="0" dirty="0">
                <a:ln>
                  <a:noFill/>
                </a:ln>
                <a:solidFill>
                  <a:prstClr val="black"/>
                </a:solidFill>
                <a:effectLst/>
                <a:uLnTx/>
                <a:uFillTx/>
                <a:hlinkClick r:id="rId5"/>
              </a:rPr>
              <a:t> profile</a:t>
            </a:r>
            <a:r>
              <a:rPr kumimoji="0" lang="en-GB" sz="1100" i="0" u="none" strike="noStrike" kern="1200" cap="none" spc="0" normalizeH="0" noProof="0" dirty="0">
                <a:ln>
                  <a:noFill/>
                </a:ln>
                <a:solidFill>
                  <a:prstClr val="black"/>
                </a:solidFill>
                <a:effectLst/>
                <a:uLnTx/>
                <a:uFillTx/>
              </a:rPr>
              <a:t>; </a:t>
            </a:r>
            <a:r>
              <a:rPr lang="en-GB" sz="1100" dirty="0">
                <a:solidFill>
                  <a:prstClr val="black"/>
                </a:solidFill>
                <a:hlinkClick r:id="rId6"/>
              </a:rPr>
              <a:t>Fingertips Local Health</a:t>
            </a:r>
            <a:r>
              <a:rPr kumimoji="0" lang="en-GB" sz="1100" i="0" u="none" strike="noStrike" kern="1200" cap="none" spc="0" normalizeH="0" noProof="0" dirty="0" smtClean="0">
                <a:ln>
                  <a:noFill/>
                </a:ln>
                <a:solidFill>
                  <a:prstClr val="black"/>
                </a:solidFill>
                <a:effectLst/>
                <a:uLnTx/>
                <a:uFillTx/>
              </a:rPr>
              <a:t>; </a:t>
            </a:r>
            <a:r>
              <a:rPr lang="en-US" sz="1100" dirty="0">
                <a:solidFill>
                  <a:prstClr val="black"/>
                </a:solidFill>
                <a:hlinkClick r:id="rId7" tooltip="Link to Understanding Herefordshire website"/>
              </a:rPr>
              <a:t>Talk Community Wellbeing Survey</a:t>
            </a:r>
            <a:r>
              <a:rPr kumimoji="0" lang="en-GB" sz="1100" i="0" u="none" strike="noStrike" kern="120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673020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0"/>
            <a:ext cx="11520000" cy="1030147"/>
          </a:xfrm>
        </p:spPr>
        <p:txBody>
          <a:bodyPr>
            <a:normAutofit/>
          </a:bodyPr>
          <a:lstStyle/>
          <a:p>
            <a:r>
              <a:rPr lang="en-GB" sz="3600" dirty="0"/>
              <a:t>Core20 Plus 5: the NHS approach</a:t>
            </a:r>
          </a:p>
        </p:txBody>
      </p:sp>
      <p:pic>
        <p:nvPicPr>
          <p:cNvPr id="4" name="Picture 3" descr="Core20PLUS5 is a national NHS England approach to support the reduction of health inequalities at both national and system level. The approach defines a target population cohort – the ‘Core20PLUS’ – and identifies ‘5’ focus clinical areas requiring accelerated improvement.&#10;&#10;'Core20' is the most deprived 20% of the national populaiton as identified by the Index of Multiple Deprivation.&#10;&#10;'Plus' are ICS chosen groups experiencing poorer than average health access.&#10;&#10;'5' are the key clinical areas of health inequalities, i.e.: maternity, severe mental illness, chronic respiratory disease, early cancer diagnosis, and hypertension case-finding. " title="Infographic explaining the NHS Core20 Plus 5 approach"/>
          <p:cNvPicPr>
            <a:picLocks noChangeAspect="1"/>
          </p:cNvPicPr>
          <p:nvPr/>
        </p:nvPicPr>
        <p:blipFill>
          <a:blip r:embed="rId3"/>
          <a:stretch>
            <a:fillRect/>
          </a:stretch>
        </p:blipFill>
        <p:spPr>
          <a:xfrm>
            <a:off x="1047194" y="833377"/>
            <a:ext cx="9249245" cy="5150734"/>
          </a:xfrm>
          <a:prstGeom prst="rect">
            <a:avLst/>
          </a:prstGeom>
        </p:spPr>
      </p:pic>
      <p:sp>
        <p:nvSpPr>
          <p:cNvPr id="3" name="Content Placeholder 2"/>
          <p:cNvSpPr>
            <a:spLocks noGrp="1"/>
          </p:cNvSpPr>
          <p:nvPr>
            <p:ph idx="1"/>
          </p:nvPr>
        </p:nvSpPr>
        <p:spPr>
          <a:xfrm>
            <a:off x="0" y="2030832"/>
            <a:ext cx="1853979" cy="2344398"/>
          </a:xfrm>
          <a:prstGeom prst="wedgeEllipseCallout">
            <a:avLst>
              <a:gd name="adj1" fmla="val 63162"/>
              <a:gd name="adj2" fmla="val -41220"/>
            </a:avLst>
          </a:prstGeom>
          <a:solidFill>
            <a:srgbClr val="FDCA38"/>
          </a:solidFill>
        </p:spPr>
        <p:txBody>
          <a:bodyPr lIns="0" tIns="0" rIns="0" bIns="0">
            <a:noAutofit/>
          </a:bodyPr>
          <a:lstStyle/>
          <a:p>
            <a:pPr marL="0" indent="0" algn="ctr">
              <a:lnSpc>
                <a:spcPct val="110000"/>
              </a:lnSpc>
              <a:spcBef>
                <a:spcPts val="0"/>
              </a:spcBef>
              <a:buNone/>
            </a:pPr>
            <a:r>
              <a:rPr lang="en-GB" sz="1600" dirty="0"/>
              <a:t>9 areas of Herefordshire are amongst the 20% most deprived in England</a:t>
            </a:r>
          </a:p>
        </p:txBody>
      </p:sp>
      <p:sp>
        <p:nvSpPr>
          <p:cNvPr id="5" name="Content Placeholder 2"/>
          <p:cNvSpPr txBox="1">
            <a:spLocks/>
          </p:cNvSpPr>
          <p:nvPr/>
        </p:nvSpPr>
        <p:spPr>
          <a:xfrm>
            <a:off x="10000526" y="2030832"/>
            <a:ext cx="2191473" cy="2963119"/>
          </a:xfrm>
          <a:prstGeom prst="wedgeEllipseCallout">
            <a:avLst>
              <a:gd name="adj1" fmla="val -83630"/>
              <a:gd name="adj2" fmla="val -27237"/>
            </a:avLst>
          </a:prstGeom>
          <a:solidFill>
            <a:srgbClr val="FDCA38"/>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10000"/>
              </a:lnSpc>
              <a:spcBef>
                <a:spcPts val="0"/>
              </a:spcBef>
              <a:buFont typeface="Arial"/>
              <a:buNone/>
            </a:pPr>
            <a:r>
              <a:rPr lang="en-GB" sz="1800" dirty="0"/>
              <a:t>H&amp;W:</a:t>
            </a:r>
          </a:p>
          <a:p>
            <a:pPr>
              <a:lnSpc>
                <a:spcPct val="110000"/>
              </a:lnSpc>
              <a:spcBef>
                <a:spcPts val="0"/>
              </a:spcBef>
              <a:buFontTx/>
              <a:buChar char="-"/>
            </a:pPr>
            <a:r>
              <a:rPr lang="en-GB" sz="1800" dirty="0"/>
              <a:t>Rurally dispersed</a:t>
            </a:r>
          </a:p>
          <a:p>
            <a:pPr>
              <a:lnSpc>
                <a:spcPct val="110000"/>
              </a:lnSpc>
              <a:spcBef>
                <a:spcPts val="0"/>
              </a:spcBef>
              <a:buFontTx/>
              <a:buChar char="-"/>
            </a:pPr>
            <a:r>
              <a:rPr lang="en-GB" sz="1800" dirty="0"/>
              <a:t>Travelling Community</a:t>
            </a:r>
          </a:p>
          <a:p>
            <a:pPr>
              <a:lnSpc>
                <a:spcPct val="110000"/>
              </a:lnSpc>
              <a:spcBef>
                <a:spcPts val="0"/>
              </a:spcBef>
              <a:buFontTx/>
              <a:buChar char="-"/>
            </a:pPr>
            <a:r>
              <a:rPr lang="en-GB" sz="1800" dirty="0"/>
              <a:t>Unregistered individuals</a:t>
            </a:r>
          </a:p>
        </p:txBody>
      </p:sp>
      <p:sp>
        <p:nvSpPr>
          <p:cNvPr id="7" name="TextBox 6"/>
          <p:cNvSpPr txBox="1"/>
          <p:nvPr/>
        </p:nvSpPr>
        <p:spPr>
          <a:xfrm>
            <a:off x="2586625" y="6291072"/>
            <a:ext cx="6725326" cy="338554"/>
          </a:xfrm>
          <a:prstGeom prst="rect">
            <a:avLst/>
          </a:prstGeom>
          <a:noFill/>
        </p:spPr>
        <p:txBody>
          <a:bodyPr wrap="square" rtlCol="0">
            <a:spAutoFit/>
          </a:bodyPr>
          <a:lstStyle/>
          <a:p>
            <a:r>
              <a:rPr lang="en-GB" sz="1600" b="1" dirty="0"/>
              <a:t>Find out more: </a:t>
            </a:r>
            <a:r>
              <a:rPr lang="en-GB" sz="1200" dirty="0">
                <a:hlinkClick r:id="rId4"/>
              </a:rPr>
              <a:t>Herefordshire &amp; Worcestershire Inequalities Strategy 2023-2026</a:t>
            </a:r>
            <a:endParaRPr lang="en-GB" sz="1200" dirty="0"/>
          </a:p>
        </p:txBody>
      </p:sp>
      <p:pic>
        <p:nvPicPr>
          <p:cNvPr id="8" name="Picture 7" title="&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2324576" y="6302584"/>
            <a:ext cx="324316" cy="330607"/>
          </a:xfrm>
          <a:prstGeom prst="rect">
            <a:avLst/>
          </a:prstGeom>
          <a:solidFill>
            <a:schemeClr val="bg1"/>
          </a:solidFill>
        </p:spPr>
      </p:pic>
    </p:spTree>
    <p:extLst>
      <p:ext uri="{BB962C8B-B14F-4D97-AF65-F5344CB8AC3E}">
        <p14:creationId xmlns:p14="http://schemas.microsoft.com/office/powerpoint/2010/main" val="2793750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522" y="0"/>
            <a:ext cx="9144000" cy="2611464"/>
          </a:xfrm>
        </p:spPr>
        <p:txBody>
          <a:bodyPr/>
          <a:lstStyle/>
          <a:p>
            <a:r>
              <a:rPr lang="en-GB" dirty="0">
                <a:solidFill>
                  <a:schemeClr val="bg1"/>
                </a:solidFill>
                <a:latin typeface="Arial" panose="020B0604020202020204" pitchFamily="34" charset="0"/>
                <a:cs typeface="Arial" panose="020B0604020202020204" pitchFamily="34" charset="0"/>
              </a:rPr>
              <a:t>Herefordshire: the </a:t>
            </a:r>
            <a:r>
              <a:rPr lang="en-GB" dirty="0" smtClean="0">
                <a:solidFill>
                  <a:schemeClr val="bg1"/>
                </a:solidFill>
                <a:latin typeface="Arial" panose="020B0604020202020204" pitchFamily="34" charset="0"/>
                <a:cs typeface="Arial" panose="020B0604020202020204" pitchFamily="34" charset="0"/>
              </a:rPr>
              <a:t>context</a:t>
            </a:r>
            <a:endParaRPr lang="en-GB" dirty="0">
              <a:solidFill>
                <a:schemeClr val="bg1"/>
              </a:solidFill>
            </a:endParaRPr>
          </a:p>
        </p:txBody>
      </p:sp>
      <p:sp>
        <p:nvSpPr>
          <p:cNvPr id="5" name="TextBox 4" title="&quot;&quot;"/>
          <p:cNvSpPr txBox="1"/>
          <p:nvPr/>
        </p:nvSpPr>
        <p:spPr>
          <a:xfrm>
            <a:off x="10683636" y="0"/>
            <a:ext cx="1015663" cy="6858000"/>
          </a:xfrm>
          <a:prstGeom prst="rect">
            <a:avLst/>
          </a:prstGeom>
          <a:solidFill>
            <a:srgbClr val="FFCA38"/>
          </a:solidFill>
        </p:spPr>
        <p:txBody>
          <a:bodyPr vert="vert270" wrap="square" rtlCol="0" anchor="ctr" anchorCtr="1">
            <a:spAutoFit/>
          </a:bodyPr>
          <a:lstStyle/>
          <a:p>
            <a:pPr marL="0" marR="0" lvl="0" indent="0" algn="ctr" defTabSz="914400" rtl="0" eaLnBrk="1" fontAlgn="auto" latinLnBrk="0" hangingPunct="1">
              <a:lnSpc>
                <a:spcPct val="150000"/>
              </a:lnSpc>
              <a:spcBef>
                <a:spcPts val="1200"/>
              </a:spcBef>
              <a:spcAft>
                <a:spcPts val="240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Herefordshire: the context </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(May 2024)</a:t>
            </a:r>
          </a:p>
        </p:txBody>
      </p:sp>
      <p:pic>
        <p:nvPicPr>
          <p:cNvPr id="4" name="Picture 3" descr="Collection of images and facts illustrating the long-term challenges facing Herefordshire: how rurality and an ageing population form the context for many other outcomes.  For example:&#10;1. natural environment&#10;2. strong, cohesive communities&#10;3. low productivity influenced by a low wage economy and high levels of self employment&#10;4. social mobiity 'cold spot'&#10;5. nature of housing stock: old detached properties, and low wages mean that affordability and fuel poverty are big issues&#10;6. life expectancy gap narrowing, with long term health concerns of excess weight and poor oral health&#10;7. inequalities of the digital divide whereby some people aren't able to use the internet" title="Infographic"/>
          <p:cNvPicPr>
            <a:picLocks noChangeAspect="1"/>
          </p:cNvPicPr>
          <p:nvPr/>
        </p:nvPicPr>
        <p:blipFill>
          <a:blip r:embed="rId3"/>
          <a:stretch>
            <a:fillRect/>
          </a:stretch>
        </p:blipFill>
        <p:spPr>
          <a:xfrm>
            <a:off x="518562" y="-6691"/>
            <a:ext cx="9791025" cy="6864691"/>
          </a:xfrm>
          <a:prstGeom prst="rect">
            <a:avLst/>
          </a:prstGeom>
        </p:spPr>
      </p:pic>
    </p:spTree>
    <p:extLst>
      <p:ext uri="{BB962C8B-B14F-4D97-AF65-F5344CB8AC3E}">
        <p14:creationId xmlns:p14="http://schemas.microsoft.com/office/powerpoint/2010/main" val="33987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Deprivation in Herefordshire</a:t>
            </a:r>
          </a:p>
        </p:txBody>
      </p:sp>
      <p:sp>
        <p:nvSpPr>
          <p:cNvPr id="3" name="Text Placeholder 2"/>
          <p:cNvSpPr>
            <a:spLocks noGrp="1"/>
          </p:cNvSpPr>
          <p:nvPr>
            <p:ph type="body" idx="1"/>
          </p:nvPr>
        </p:nvSpPr>
        <p:spPr/>
        <p:txBody>
          <a:bodyPr>
            <a:normAutofit/>
          </a:bodyPr>
          <a:lstStyle/>
          <a:p>
            <a:r>
              <a:rPr lang="en-GB" dirty="0"/>
              <a:t>These slides summarise key aspects of the Indices of Deprivation for Herefordshire.  For more detailed analysis of all domains see the </a:t>
            </a:r>
            <a:r>
              <a:rPr lang="en-GB" dirty="0">
                <a:hlinkClick r:id="rId3"/>
              </a:rPr>
              <a:t>Understanding Herefordshire website</a:t>
            </a:r>
            <a:endParaRPr lang="en-GB" dirty="0"/>
          </a:p>
        </p:txBody>
      </p:sp>
    </p:spTree>
    <p:extLst>
      <p:ext uri="{BB962C8B-B14F-4D97-AF65-F5344CB8AC3E}">
        <p14:creationId xmlns:p14="http://schemas.microsoft.com/office/powerpoint/2010/main" val="3770904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84" y="240032"/>
            <a:ext cx="8456597" cy="418939"/>
          </a:xfrm>
        </p:spPr>
        <p:txBody>
          <a:bodyPr>
            <a:noAutofit/>
          </a:bodyPr>
          <a:lstStyle/>
          <a:p>
            <a:r>
              <a:rPr lang="en-GB" dirty="0"/>
              <a:t>Areas of multiple deprivation: IMD 2019</a:t>
            </a:r>
          </a:p>
        </p:txBody>
      </p:sp>
      <p:sp>
        <p:nvSpPr>
          <p:cNvPr id="4" name="Text Placeholder 3"/>
          <p:cNvSpPr>
            <a:spLocks noGrp="1"/>
          </p:cNvSpPr>
          <p:nvPr>
            <p:ph type="body" sz="half" idx="2"/>
          </p:nvPr>
        </p:nvSpPr>
        <p:spPr>
          <a:xfrm>
            <a:off x="233549" y="771468"/>
            <a:ext cx="4199477" cy="1561114"/>
          </a:xfrm>
          <a:solidFill>
            <a:schemeClr val="bg1"/>
          </a:solidFill>
          <a:ln w="38100">
            <a:noFill/>
          </a:ln>
        </p:spPr>
        <p:txBody>
          <a:bodyPr>
            <a:noAutofit/>
          </a:bodyPr>
          <a:lstStyle/>
          <a:p>
            <a:pPr>
              <a:lnSpc>
                <a:spcPct val="100000"/>
              </a:lnSpc>
              <a:spcBef>
                <a:spcPts val="0"/>
              </a:spcBef>
            </a:pPr>
            <a:r>
              <a:rPr lang="en-US" dirty="0"/>
              <a:t>The </a:t>
            </a:r>
            <a:r>
              <a:rPr lang="en-US" dirty="0">
                <a:hlinkClick r:id="rId3"/>
              </a:rPr>
              <a:t>English Indices of Deprivation 2019</a:t>
            </a:r>
            <a:r>
              <a:rPr lang="en-US" dirty="0"/>
              <a:t> (ID) rank all areas (LSOAs) in the country based on scores across seven domains of deprivation.  The Index of Multiple Deprivation (IMD) combines the domains into one overall score.</a:t>
            </a:r>
          </a:p>
        </p:txBody>
      </p:sp>
      <p:pic>
        <p:nvPicPr>
          <p:cNvPr id="15" name="Picture 14" descr="Showing how the differnt domains of the indices of deprivation are weighted to calculate the overall index of multiple deprivaton: income and employment 22.5% each; education and health 13.5% each; crime, barriers to housing and services and living environment 9.3% each.  Income deprivation affecting children and older people are separate supplementary indices." title="Infographic"/>
          <p:cNvPicPr>
            <a:picLocks noChangeAspect="1"/>
          </p:cNvPicPr>
          <p:nvPr/>
        </p:nvPicPr>
        <p:blipFill>
          <a:blip r:embed="rId4"/>
          <a:stretch>
            <a:fillRect/>
          </a:stretch>
        </p:blipFill>
        <p:spPr>
          <a:xfrm>
            <a:off x="195811" y="2448878"/>
            <a:ext cx="4177480" cy="3537585"/>
          </a:xfrm>
          <a:prstGeom prst="rect">
            <a:avLst/>
          </a:prstGeom>
        </p:spPr>
      </p:pic>
      <p:sp>
        <p:nvSpPr>
          <p:cNvPr id="13" name="Rectangle 12" title="&quot;&quot;"/>
          <p:cNvSpPr/>
          <p:nvPr/>
        </p:nvSpPr>
        <p:spPr>
          <a:xfrm>
            <a:off x="195811" y="743505"/>
            <a:ext cx="4237215" cy="5242958"/>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p:cNvSpPr txBox="1"/>
          <p:nvPr/>
        </p:nvSpPr>
        <p:spPr>
          <a:xfrm>
            <a:off x="4570341" y="800703"/>
            <a:ext cx="7491774" cy="1200329"/>
          </a:xfrm>
          <a:prstGeom prst="rect">
            <a:avLst/>
          </a:prstGeom>
          <a:noFill/>
        </p:spPr>
        <p:txBody>
          <a:bodyPr wrap="square" rtlCol="0">
            <a:spAutoFit/>
          </a:bodyPr>
          <a:lstStyle/>
          <a:p>
            <a:pPr marL="285750" indent="-285750">
              <a:buFont typeface="Arial" panose="020B0604020202020204" pitchFamily="34" charset="0"/>
              <a:buChar char="•"/>
            </a:pPr>
            <a:r>
              <a:rPr lang="en-GB" dirty="0"/>
              <a:t>The 11 areas shown on the maps are ranked amongst the 25% most deprived in England: in Hereford, Leominster, Ross and Bromyard</a:t>
            </a:r>
          </a:p>
          <a:p>
            <a:pPr marL="285750" indent="-285750">
              <a:buFont typeface="Arial" panose="020B0604020202020204" pitchFamily="34" charset="0"/>
              <a:buChar char="•"/>
            </a:pPr>
            <a:r>
              <a:rPr lang="en-GB" dirty="0"/>
              <a:t>‘Golden Post-Newton Farm’ remains the most deprived and the only area amongst the 10% most deprived nationally </a:t>
            </a:r>
          </a:p>
        </p:txBody>
      </p:sp>
      <p:pic>
        <p:nvPicPr>
          <p:cNvPr id="11" name="Picture 10" descr="Showing areas of Herefordshire that are among the most deprived nationally according to the Index of Multiple deprivation 2019: parts of Hereford City, Ross, Bromyard and Leominster." title="Maps"/>
          <p:cNvPicPr>
            <a:picLocks noChangeAspect="1"/>
          </p:cNvPicPr>
          <p:nvPr/>
        </p:nvPicPr>
        <p:blipFill rotWithShape="1">
          <a:blip r:embed="rId5"/>
          <a:srcRect l="1395" t="9775" r="1900" b="59885"/>
          <a:stretch/>
        </p:blipFill>
        <p:spPr>
          <a:xfrm>
            <a:off x="4581164" y="2016979"/>
            <a:ext cx="5057775" cy="2282165"/>
          </a:xfrm>
          <a:prstGeom prst="rect">
            <a:avLst/>
          </a:prstGeom>
        </p:spPr>
      </p:pic>
      <p:pic>
        <p:nvPicPr>
          <p:cNvPr id="9" name="Picture 8" descr="Showing areas of Herefordshire that are among the most deprived nationally according to the Index of Multiple deprivation 2019: parts of Hereford City, Ross, Bromyard and Leominster." title="Maps"/>
          <p:cNvPicPr>
            <a:picLocks noChangeAspect="1"/>
          </p:cNvPicPr>
          <p:nvPr/>
        </p:nvPicPr>
        <p:blipFill rotWithShape="1">
          <a:blip r:embed="rId5"/>
          <a:srcRect l="49543" t="39467" r="2006" b="27262"/>
          <a:stretch/>
        </p:blipFill>
        <p:spPr>
          <a:xfrm>
            <a:off x="9765431" y="2016979"/>
            <a:ext cx="2408113" cy="2282165"/>
          </a:xfrm>
          <a:prstGeom prst="rect">
            <a:avLst/>
          </a:prstGeom>
        </p:spPr>
      </p:pic>
      <p:pic>
        <p:nvPicPr>
          <p:cNvPr id="10" name="Picture 9" descr="Showing areas of Herefordshire that are among the most deprived nationally according to the Index of Multiple deprivation 2019: parts of Hereford City, Ross, Bromyard and Leominster." title="Maps"/>
          <p:cNvPicPr>
            <a:picLocks noChangeAspect="1"/>
          </p:cNvPicPr>
          <p:nvPr/>
        </p:nvPicPr>
        <p:blipFill rotWithShape="1">
          <a:blip r:embed="rId5"/>
          <a:srcRect t="39399" r="49053" b="26913"/>
          <a:stretch/>
        </p:blipFill>
        <p:spPr>
          <a:xfrm>
            <a:off x="4562855" y="4386263"/>
            <a:ext cx="2153707" cy="2114550"/>
          </a:xfrm>
          <a:prstGeom prst="rect">
            <a:avLst/>
          </a:prstGeom>
        </p:spPr>
      </p:pic>
      <p:pic>
        <p:nvPicPr>
          <p:cNvPr id="6" name="Picture 5" descr="Showing areas of Herefordshire that are among the most deprived nationally according to the Index of Multiple deprivation 2019: parts of Hereford City, Ross, Bromyard and Leominster." title="Maps"/>
          <p:cNvPicPr>
            <a:picLocks noChangeAspect="1"/>
          </p:cNvPicPr>
          <p:nvPr/>
        </p:nvPicPr>
        <p:blipFill rotWithShape="1">
          <a:blip r:embed="rId5"/>
          <a:srcRect l="2095" t="72082" r="1907"/>
          <a:stretch/>
        </p:blipFill>
        <p:spPr>
          <a:xfrm>
            <a:off x="6776297" y="4386263"/>
            <a:ext cx="5397248" cy="2257425"/>
          </a:xfrm>
          <a:prstGeom prst="rect">
            <a:avLst/>
          </a:prstGeom>
        </p:spPr>
      </p:pic>
      <p:sp>
        <p:nvSpPr>
          <p:cNvPr id="16" name="Rectangle 15" title="&quot;&quot;"/>
          <p:cNvSpPr/>
          <p:nvPr/>
        </p:nvSpPr>
        <p:spPr>
          <a:xfrm>
            <a:off x="4559518" y="750894"/>
            <a:ext cx="7614026" cy="589279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43817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3664" y="45646"/>
            <a:ext cx="4368791" cy="553860"/>
          </a:xfrm>
        </p:spPr>
        <p:txBody>
          <a:bodyPr>
            <a:normAutofit/>
          </a:bodyPr>
          <a:lstStyle/>
          <a:p>
            <a:r>
              <a:rPr lang="en-GB" sz="2800" dirty="0"/>
              <a:t>The impact of rurality</a:t>
            </a:r>
          </a:p>
        </p:txBody>
      </p:sp>
      <p:sp>
        <p:nvSpPr>
          <p:cNvPr id="11" name="TextBox 10"/>
          <p:cNvSpPr txBox="1"/>
          <p:nvPr/>
        </p:nvSpPr>
        <p:spPr>
          <a:xfrm>
            <a:off x="102484" y="739102"/>
            <a:ext cx="5663835" cy="646331"/>
          </a:xfrm>
          <a:prstGeom prst="rect">
            <a:avLst/>
          </a:prstGeom>
          <a:solidFill>
            <a:schemeClr val="accent4">
              <a:lumMod val="20000"/>
              <a:lumOff val="80000"/>
            </a:schemeClr>
          </a:solid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4</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th</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most sparsely populated county in England; 95% of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land area is ‘rural’ and over ½ live in rural areas.</a:t>
            </a:r>
          </a:p>
        </p:txBody>
      </p:sp>
      <p:sp>
        <p:nvSpPr>
          <p:cNvPr id="5" name="Text Placeholder 4"/>
          <p:cNvSpPr>
            <a:spLocks noGrp="1"/>
          </p:cNvSpPr>
          <p:nvPr>
            <p:ph type="body" sz="half" idx="2"/>
          </p:nvPr>
        </p:nvSpPr>
        <p:spPr>
          <a:xfrm>
            <a:off x="113664" y="1506339"/>
            <a:ext cx="5663835" cy="4454870"/>
          </a:xfrm>
          <a:solidFill>
            <a:schemeClr val="bg1"/>
          </a:solidFill>
          <a:ln>
            <a:solidFill>
              <a:schemeClr val="accent4"/>
            </a:solidFill>
          </a:ln>
        </p:spPr>
        <p:txBody>
          <a:bodyPr lIns="216000" tIns="36000" rIns="36000" bIns="36000">
            <a:noAutofit/>
          </a:bodyPr>
          <a:lstStyle/>
          <a:p>
            <a:pPr marL="177800" indent="-177800">
              <a:lnSpc>
                <a:spcPct val="100000"/>
              </a:lnSpc>
              <a:buFont typeface="Arial" panose="020B0604020202020204" pitchFamily="34" charset="0"/>
              <a:buChar char="•"/>
            </a:pPr>
            <a:r>
              <a:rPr lang="en-US" sz="1400" dirty="0"/>
              <a:t>Better health and longer life expectancy on average, but hidden pockets of multiple deprivation.  </a:t>
            </a:r>
          </a:p>
          <a:p>
            <a:pPr marL="177800" indent="-177800">
              <a:lnSpc>
                <a:spcPct val="100000"/>
              </a:lnSpc>
              <a:buFont typeface="Arial" panose="020B0604020202020204" pitchFamily="34" charset="0"/>
              <a:buChar char="•"/>
            </a:pPr>
            <a:r>
              <a:rPr lang="en-US" sz="1400" dirty="0"/>
              <a:t>Some health problems and domestic violence are under-reported in rural communities.</a:t>
            </a:r>
          </a:p>
          <a:p>
            <a:pPr marL="177800" indent="-177800">
              <a:lnSpc>
                <a:spcPct val="100000"/>
              </a:lnSpc>
              <a:buFont typeface="Arial" panose="020B0604020202020204" pitchFamily="34" charset="0"/>
              <a:buChar char="•"/>
            </a:pPr>
            <a:r>
              <a:rPr lang="en-US" sz="1400" dirty="0"/>
              <a:t>Deprived rural households can face different challenges to urban. </a:t>
            </a:r>
          </a:p>
          <a:p>
            <a:pPr marL="177800" indent="-177800">
              <a:lnSpc>
                <a:spcPct val="100000"/>
              </a:lnSpc>
              <a:buFont typeface="Arial" panose="020B0604020202020204" pitchFamily="34" charset="0"/>
              <a:buChar char="•"/>
            </a:pPr>
            <a:r>
              <a:rPr lang="en-US" sz="1400" dirty="0"/>
              <a:t>Geographical barriers can exacerbate inequalities by making it harder, and more expensive to access services and facilities.  Lack of adequate public transport means many people are reliant on private vehicles to get about.</a:t>
            </a:r>
          </a:p>
          <a:p>
            <a:pPr marL="177800" indent="-177800">
              <a:lnSpc>
                <a:spcPct val="100000"/>
              </a:lnSpc>
              <a:buFont typeface="Arial" panose="020B0604020202020204" pitchFamily="34" charset="0"/>
              <a:buChar char="•"/>
            </a:pPr>
            <a:r>
              <a:rPr lang="en-US" sz="1400" dirty="0"/>
              <a:t>Access to high-speed broadband is an issue in some remote rural areas.</a:t>
            </a:r>
          </a:p>
          <a:p>
            <a:pPr marL="177800" indent="-177800">
              <a:lnSpc>
                <a:spcPct val="100000"/>
              </a:lnSpc>
              <a:buFont typeface="Arial" panose="020B0604020202020204" pitchFamily="34" charset="0"/>
              <a:buChar char="•"/>
            </a:pPr>
            <a:r>
              <a:rPr lang="en-GB" sz="1400" dirty="0"/>
              <a:t>Social mobility challenges are exacerbated for young people in rural areas by the geographical barriers around transport that make it difficult for them to commute to good jobs.</a:t>
            </a:r>
            <a:endParaRPr lang="en-US" sz="1400" dirty="0"/>
          </a:p>
          <a:p>
            <a:pPr marL="355600" indent="-355600">
              <a:lnSpc>
                <a:spcPct val="100000"/>
              </a:lnSpc>
              <a:buFont typeface="Arial" panose="020B0604020202020204" pitchFamily="34" charset="0"/>
              <a:buChar char="•"/>
            </a:pPr>
            <a:r>
              <a:rPr lang="en-US" sz="1400" dirty="0"/>
              <a:t>Living costs were estimated to be 10-20% higher for rural households even before the current cost of living crisis, so thresholds for poverty might be different.</a:t>
            </a:r>
          </a:p>
        </p:txBody>
      </p:sp>
      <p:pic>
        <p:nvPicPr>
          <p:cNvPr id="13" name="Picture 12" descr="Money icon created by Freepik - Flaticon" title="&quot;&quot;"/>
          <p:cNvPicPr/>
          <p:nvPr/>
        </p:nvPicPr>
        <p:blipFill>
          <a:blip r:embed="rId3">
            <a:clrChange>
              <a:clrFrom>
                <a:srgbClr val="000000">
                  <a:alpha val="0"/>
                </a:srgbClr>
              </a:clrFrom>
              <a:clrTo>
                <a:srgbClr val="000000">
                  <a:alpha val="0"/>
                </a:srgbClr>
              </a:clrTo>
            </a:clrChange>
          </a:blip>
          <a:stretch>
            <a:fillRect/>
          </a:stretch>
        </p:blipFill>
        <p:spPr>
          <a:xfrm>
            <a:off x="174604" y="5280677"/>
            <a:ext cx="480695" cy="594995"/>
          </a:xfrm>
          <a:prstGeom prst="rect">
            <a:avLst/>
          </a:prstGeom>
        </p:spPr>
      </p:pic>
      <p:pic>
        <p:nvPicPr>
          <p:cNvPr id="15" name="Picture 14" descr="spider chart showing different types of deprivation affecting urban and rural Herefordshire"/>
          <p:cNvPicPr>
            <a:picLocks noChangeAspect="1"/>
          </p:cNvPicPr>
          <p:nvPr/>
        </p:nvPicPr>
        <p:blipFill>
          <a:blip r:embed="rId4"/>
          <a:stretch>
            <a:fillRect/>
          </a:stretch>
        </p:blipFill>
        <p:spPr>
          <a:xfrm>
            <a:off x="5912576" y="628081"/>
            <a:ext cx="6279424" cy="5333128"/>
          </a:xfrm>
          <a:prstGeom prst="rect">
            <a:avLst/>
          </a:prstGeom>
        </p:spPr>
      </p:pic>
      <p:pic>
        <p:nvPicPr>
          <p:cNvPr id="7" name="Picture 6" title="&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2328111" y="6343408"/>
            <a:ext cx="312656" cy="318720"/>
          </a:xfrm>
          <a:prstGeom prst="rect">
            <a:avLst/>
          </a:prstGeom>
          <a:solidFill>
            <a:schemeClr val="bg1"/>
          </a:solidFill>
        </p:spPr>
      </p:pic>
      <p:sp>
        <p:nvSpPr>
          <p:cNvPr id="3" name="TextBox 2"/>
          <p:cNvSpPr txBox="1"/>
          <p:nvPr/>
        </p:nvSpPr>
        <p:spPr>
          <a:xfrm>
            <a:off x="2586625" y="6385129"/>
            <a:ext cx="6725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Find out more: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Rural Herefordshire – what does it mean for health and well-being?</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0131687"/>
      </p:ext>
    </p:extLst>
  </p:cSld>
  <p:clrMapOvr>
    <a:masterClrMapping/>
  </p:clrMapOvr>
  <mc:AlternateContent xmlns:mc="http://schemas.openxmlformats.org/markup-compatibility/2006" xmlns:p14="http://schemas.microsoft.com/office/powerpoint/2010/main">
    <mc:Choice Requires="p14">
      <p:transition spd="slow" p14:dur="2000" advTm="1042"/>
    </mc:Choice>
    <mc:Fallback xmlns="">
      <p:transition spd="slow" advTm="104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36" y="275741"/>
            <a:ext cx="11558501" cy="445645"/>
          </a:xfrm>
        </p:spPr>
        <p:txBody>
          <a:bodyPr>
            <a:noAutofit/>
          </a:bodyPr>
          <a:lstStyle/>
          <a:p>
            <a:r>
              <a:rPr lang="en-GB" sz="3200" dirty="0"/>
              <a:t>Access to services</a:t>
            </a:r>
          </a:p>
        </p:txBody>
      </p:sp>
      <p:sp>
        <p:nvSpPr>
          <p:cNvPr id="15" name="TextBox 14"/>
          <p:cNvSpPr txBox="1"/>
          <p:nvPr/>
        </p:nvSpPr>
        <p:spPr>
          <a:xfrm>
            <a:off x="229588" y="823376"/>
            <a:ext cx="5160562" cy="2281290"/>
          </a:xfrm>
          <a:prstGeom prst="rect">
            <a:avLst/>
          </a:prstGeom>
          <a:noFill/>
          <a:ln w="25400">
            <a:solidFill>
              <a:srgbClr val="FFC000"/>
            </a:solidFill>
          </a:ln>
        </p:spPr>
        <p:txBody>
          <a:bodyPr wrap="square"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a:ea typeface="+mn-ea"/>
                <a:cs typeface="+mn-cs"/>
              </a:rPr>
              <a:t>Geographical barriers to services deprivation </a:t>
            </a: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a:ea typeface="+mn-ea"/>
                <a:cs typeface="+mn-cs"/>
              </a:rPr>
              <a:t>Physical distance from services and facilities presents a problem in rural areas such as Herefordshire</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Almost two thirds of all Herefordshire LSOAs</a:t>
            </a:r>
            <a:r>
              <a:rPr kumimoji="0" lang="en-US" sz="1400" b="0" i="0" u="none" strike="noStrike" kern="1200" cap="none" spc="0" normalizeH="0" baseline="30000" noProof="0" dirty="0">
                <a:ln>
                  <a:noFill/>
                </a:ln>
                <a:solidFill>
                  <a:prstClr val="black"/>
                </a:solidFill>
                <a:effectLst/>
                <a:uLnTx/>
                <a:uFillTx/>
                <a:latin typeface="Arial" panose="020B0604020202020204"/>
                <a:ea typeface="+mn-ea"/>
                <a:cs typeface="+mn-cs"/>
              </a:rPr>
              <a:t>1</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(72 of the 116) are among the 25% most deprived in England in respect to geographical barriers to services; half are in the most deprived 10% across England. Of these deprived 72 LSOAs, three quarters are in rural areas, which as can be seen in the map, results in the majority of rural Herefordshire.</a:t>
            </a:r>
            <a:endParaRPr kumimoji="0" lang="en-US" sz="1200" b="1"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descr="Map showing the areas of Herefordshire that are amongst the most deprived nationally according to Geographical Barriers to services.  Two-thirds of LSOAs are amongst the 25% most deprived in England."/>
          <p:cNvPicPr>
            <a:picLocks noChangeAspect="1"/>
          </p:cNvPicPr>
          <p:nvPr/>
        </p:nvPicPr>
        <p:blipFill>
          <a:blip r:embed="rId3"/>
          <a:stretch>
            <a:fillRect/>
          </a:stretch>
        </p:blipFill>
        <p:spPr>
          <a:xfrm>
            <a:off x="5373974" y="233466"/>
            <a:ext cx="6742760" cy="5706351"/>
          </a:xfrm>
          <a:prstGeom prst="rect">
            <a:avLst/>
          </a:prstGeom>
        </p:spPr>
      </p:pic>
      <p:sp>
        <p:nvSpPr>
          <p:cNvPr id="26" name="TextBox 25"/>
          <p:cNvSpPr txBox="1"/>
          <p:nvPr/>
        </p:nvSpPr>
        <p:spPr>
          <a:xfrm>
            <a:off x="192806" y="5809366"/>
            <a:ext cx="9290241" cy="260903"/>
          </a:xfrm>
          <a:prstGeom prst="rect">
            <a:avLst/>
          </a:prstGeom>
          <a:noFill/>
        </p:spPr>
        <p:txBody>
          <a:bodyPr wrap="square" rtlCol="0">
            <a:no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30000" noProof="0" dirty="0">
                <a:ln>
                  <a:noFill/>
                </a:ln>
                <a:solidFill>
                  <a:prstClr val="black"/>
                </a:solidFill>
                <a:effectLst/>
                <a:uLnTx/>
                <a:uFillTx/>
                <a:latin typeface="Arial" panose="020B0604020202020204"/>
                <a:ea typeface="+mn-ea"/>
                <a:cs typeface="+mn-cs"/>
              </a:rPr>
              <a:t>1</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Lower Super Output Areas (LSOAs) are fixed statistical geographies of about 1,500 people, designed by the Office for National Statistics (ONS).</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 name="TextBox 28"/>
          <p:cNvSpPr txBox="1"/>
          <p:nvPr/>
        </p:nvSpPr>
        <p:spPr>
          <a:xfrm>
            <a:off x="248837" y="3235118"/>
            <a:ext cx="5141314" cy="2443796"/>
          </a:xfrm>
          <a:prstGeom prst="rect">
            <a:avLst/>
          </a:prstGeom>
          <a:noFill/>
          <a:ln w="25400">
            <a:solidFill>
              <a:srgbClr val="FFC000"/>
            </a:solidFill>
          </a:ln>
        </p:spPr>
        <p:txBody>
          <a:bodyPr wrap="square"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b="1" i="0" u="none" strike="noStrike" kern="1200" cap="none" spc="0" normalizeH="0" baseline="0" noProof="0" dirty="0">
                <a:ln>
                  <a:noFill/>
                </a:ln>
                <a:solidFill>
                  <a:prstClr val="black"/>
                </a:solidFill>
                <a:effectLst/>
                <a:uLnTx/>
                <a:uFillTx/>
                <a:latin typeface="Arial" panose="020B0604020202020204"/>
                <a:ea typeface="+mn-ea"/>
                <a:cs typeface="+mn-cs"/>
              </a:rPr>
              <a:t>Distribution of services</a:t>
            </a: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An asset mapping engagement exercise undertaken by Hitachi Solutions (Prevention and Early Help in Communities business case, 2022</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identified two related areas for development:</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FFC000"/>
                </a:solidFill>
                <a:effectLst/>
                <a:uLnTx/>
                <a:uFillTx/>
                <a:latin typeface="Arial" panose="020B0604020202020204"/>
                <a:ea typeface="+mn-ea"/>
                <a:cs typeface="+mn-cs"/>
              </a:rPr>
              <a:t>There is an unequal distribution of services across Herefordshire</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With provision currently concentrated in the city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FFC000"/>
                </a:solidFill>
                <a:effectLst/>
                <a:uLnTx/>
                <a:uFillTx/>
                <a:latin typeface="Arial" panose="020B0604020202020204"/>
                <a:ea typeface="+mn-ea"/>
                <a:cs typeface="+mn-cs"/>
              </a:rPr>
              <a:t>Poor transport links can be a barrier to access services</a:t>
            </a:r>
            <a:endPar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8" name="Picture 17" title="&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2328111" y="6343408"/>
            <a:ext cx="312656" cy="318720"/>
          </a:xfrm>
          <a:prstGeom prst="rect">
            <a:avLst/>
          </a:prstGeom>
          <a:solidFill>
            <a:schemeClr val="bg1"/>
          </a:solidFill>
        </p:spPr>
      </p:pic>
      <p:sp>
        <p:nvSpPr>
          <p:cNvPr id="3" name="Rectangle 2"/>
          <p:cNvSpPr/>
          <p:nvPr/>
        </p:nvSpPr>
        <p:spPr>
          <a:xfrm>
            <a:off x="2640767" y="6385129"/>
            <a:ext cx="458971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Source of deprivation data: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English indices of deprivation 2019</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47712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Impacts of inequalities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3903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4472C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AA8393A0-138C-094D-829E-6BBDDA59A5C3}" vid="{5901CA05-CC76-6E45-8112-14677824A716}"/>
    </a:ext>
  </a:extLst>
</a:theme>
</file>

<file path=ppt/theme/theme2.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AA8393A0-138C-094D-829E-6BBDDA59A5C3}" vid="{5901CA05-CC76-6E45-8112-14677824A716}"/>
    </a:ext>
  </a:extLst>
</a:theme>
</file>

<file path=ppt/theme/theme3.xml><?xml version="1.0" encoding="utf-8"?>
<a:theme xmlns:a="http://schemas.openxmlformats.org/drawingml/2006/main" name="2_Office Them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4472C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AA8393A0-138C-094D-829E-6BBDDA59A5C3}" vid="{5901CA05-CC76-6E45-8112-14677824A716}"/>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625c840-4e73-41c3-8229-0a1c89f5ed6d}" enabled="1" method="Standard" siteId="{c1feddbf-48ed-4f02-8edf-64f580567987}" contentBits="1" removed="0"/>
</clbl:labelList>
</file>

<file path=docProps/app.xml><?xml version="1.0" encoding="utf-8"?>
<Properties xmlns="http://schemas.openxmlformats.org/officeDocument/2006/extended-properties" xmlns:vt="http://schemas.openxmlformats.org/officeDocument/2006/docPropsVTypes">
  <TotalTime>13898</TotalTime>
  <Words>4601</Words>
  <Application>Microsoft Office PowerPoint</Application>
  <PresentationFormat>Widescreen</PresentationFormat>
  <Paragraphs>307</Paragraphs>
  <Slides>20</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Arial</vt:lpstr>
      <vt:lpstr>Calibri</vt:lpstr>
      <vt:lpstr>Calibri Light</vt:lpstr>
      <vt:lpstr>Courier New</vt:lpstr>
      <vt:lpstr>Lato</vt:lpstr>
      <vt:lpstr>Times New Roman</vt:lpstr>
      <vt:lpstr>Wingdings</vt:lpstr>
      <vt:lpstr>1_Office Theme</vt:lpstr>
      <vt:lpstr>Office Theme</vt:lpstr>
      <vt:lpstr>2_Office Theme</vt:lpstr>
      <vt:lpstr>4_Office Theme</vt:lpstr>
      <vt:lpstr>PowerPoint Presentation</vt:lpstr>
      <vt:lpstr>What do we mean by inequalities?</vt:lpstr>
      <vt:lpstr>Core20 Plus 5: the NHS approach</vt:lpstr>
      <vt:lpstr>Herefordshire: the context</vt:lpstr>
      <vt:lpstr>Deprivation in Herefordshire</vt:lpstr>
      <vt:lpstr>Areas of multiple deprivation: IMD 2019</vt:lpstr>
      <vt:lpstr>The impact of rurality</vt:lpstr>
      <vt:lpstr>Access to services</vt:lpstr>
      <vt:lpstr>Impacts of inequalities</vt:lpstr>
      <vt:lpstr>Areas of deprivation and health inequalities</vt:lpstr>
      <vt:lpstr>Premature mortality (nb. not updated since 2021)</vt:lpstr>
      <vt:lpstr>Inequalities in Herefordshire</vt:lpstr>
      <vt:lpstr>Community wellbeing survey: differences between areas (2023)</vt:lpstr>
      <vt:lpstr>Interconnected &amp; compounding vulnerabilities (2021)</vt:lpstr>
      <vt:lpstr>Tools</vt:lpstr>
      <vt:lpstr>Tools for exploring inequalities / variation</vt:lpstr>
      <vt:lpstr>Focus on specific areas of deprivation</vt:lpstr>
      <vt:lpstr>South Wye: Hunderton and Newton Farm (also including part of Red Hill) (May 2024)</vt:lpstr>
      <vt:lpstr>Leominster: Ridgemoor, Grange and Gateway (May 2024)</vt:lpstr>
      <vt:lpstr>Weobley* (‘Greater Weobley’ Lower Super Output Area)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Worthy, Charlotte</dc:creator>
  <cp:lastModifiedBy>Helm, Dave</cp:lastModifiedBy>
  <cp:revision>450</cp:revision>
  <dcterms:created xsi:type="dcterms:W3CDTF">2021-04-20T10:10:02Z</dcterms:created>
  <dcterms:modified xsi:type="dcterms:W3CDTF">2024-05-24T11:08:18Z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1_Office Theme:5\Office Theme:5\2_Office Theme:5\3_Office Theme:8</vt:lpwstr>
  </property>
  <property fmtid="{D5CDD505-2E9C-101B-9397-08002B2CF9AE}" pid="3" name="ClassificationContentMarkingHeaderText">
    <vt:lpwstr>OFFICIAL</vt:lpwstr>
  </property>
</Properties>
</file>